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"/>
  </p:notesMasterIdLst>
  <p:sldIdLst>
    <p:sldId id="307" r:id="rId2"/>
    <p:sldId id="308" r:id="rId3"/>
    <p:sldId id="309" r:id="rId4"/>
    <p:sldId id="31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4C4350-D387-46F7-B938-5301E47AD81B}" v="9" dt="2021-05-10T06:58:58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ng Tang" userId="1173d0709ecdd4ac" providerId="LiveId" clId="{2D4C4350-D387-46F7-B938-5301E47AD81B}"/>
    <pc:docChg chg="delSld modSld delMainMaster">
      <pc:chgData name="Ning Tang" userId="1173d0709ecdd4ac" providerId="LiveId" clId="{2D4C4350-D387-46F7-B938-5301E47AD81B}" dt="2021-05-10T08:15:17.471" v="70" actId="20577"/>
      <pc:docMkLst>
        <pc:docMk/>
      </pc:docMkLst>
      <pc:sldChg chg="del">
        <pc:chgData name="Ning Tang" userId="1173d0709ecdd4ac" providerId="LiveId" clId="{2D4C4350-D387-46F7-B938-5301E47AD81B}" dt="2021-05-10T06:59:01.755" v="0" actId="47"/>
        <pc:sldMkLst>
          <pc:docMk/>
          <pc:sldMk cId="1599647823" sldId="274"/>
        </pc:sldMkLst>
      </pc:sldChg>
      <pc:sldChg chg="del">
        <pc:chgData name="Ning Tang" userId="1173d0709ecdd4ac" providerId="LiveId" clId="{2D4C4350-D387-46F7-B938-5301E47AD81B}" dt="2021-05-10T06:59:01.755" v="0" actId="47"/>
        <pc:sldMkLst>
          <pc:docMk/>
          <pc:sldMk cId="1534571717" sldId="277"/>
        </pc:sldMkLst>
      </pc:sldChg>
      <pc:sldChg chg="del">
        <pc:chgData name="Ning Tang" userId="1173d0709ecdd4ac" providerId="LiveId" clId="{2D4C4350-D387-46F7-B938-5301E47AD81B}" dt="2021-05-10T06:59:01.755" v="0" actId="47"/>
        <pc:sldMkLst>
          <pc:docMk/>
          <pc:sldMk cId="2392370657" sldId="305"/>
        </pc:sldMkLst>
      </pc:sldChg>
      <pc:sldChg chg="del">
        <pc:chgData name="Ning Tang" userId="1173d0709ecdd4ac" providerId="LiveId" clId="{2D4C4350-D387-46F7-B938-5301E47AD81B}" dt="2021-05-10T06:59:01.755" v="0" actId="47"/>
        <pc:sldMkLst>
          <pc:docMk/>
          <pc:sldMk cId="3828299392" sldId="306"/>
        </pc:sldMkLst>
      </pc:sldChg>
      <pc:sldChg chg="modSp mod">
        <pc:chgData name="Ning Tang" userId="1173d0709ecdd4ac" providerId="LiveId" clId="{2D4C4350-D387-46F7-B938-5301E47AD81B}" dt="2021-05-10T08:15:17.471" v="70" actId="20577"/>
        <pc:sldMkLst>
          <pc:docMk/>
          <pc:sldMk cId="768545119" sldId="307"/>
        </pc:sldMkLst>
        <pc:spChg chg="mod">
          <ac:chgData name="Ning Tang" userId="1173d0709ecdd4ac" providerId="LiveId" clId="{2D4C4350-D387-46F7-B938-5301E47AD81B}" dt="2021-05-10T08:15:17.471" v="70" actId="20577"/>
          <ac:spMkLst>
            <pc:docMk/>
            <pc:sldMk cId="768545119" sldId="307"/>
            <ac:spMk id="8" creationId="{92B59CCD-E81A-BB46-975B-00C127C9F7FE}"/>
          </ac:spMkLst>
        </pc:spChg>
      </pc:sldChg>
      <pc:sldMasterChg chg="del delSldLayout">
        <pc:chgData name="Ning Tang" userId="1173d0709ecdd4ac" providerId="LiveId" clId="{2D4C4350-D387-46F7-B938-5301E47AD81B}" dt="2021-05-10T06:59:01.755" v="0" actId="47"/>
        <pc:sldMasterMkLst>
          <pc:docMk/>
          <pc:sldMasterMk cId="2276545906" sldId="2147483708"/>
        </pc:sldMasterMkLst>
        <pc:sldLayoutChg chg="del">
          <pc:chgData name="Ning Tang" userId="1173d0709ecdd4ac" providerId="LiveId" clId="{2D4C4350-D387-46F7-B938-5301E47AD81B}" dt="2021-05-10T06:59:01.755" v="0" actId="47"/>
          <pc:sldLayoutMkLst>
            <pc:docMk/>
            <pc:sldMasterMk cId="2276545906" sldId="2147483708"/>
            <pc:sldLayoutMk cId="1183970499" sldId="2147483709"/>
          </pc:sldLayoutMkLst>
        </pc:sldLayoutChg>
        <pc:sldLayoutChg chg="del">
          <pc:chgData name="Ning Tang" userId="1173d0709ecdd4ac" providerId="LiveId" clId="{2D4C4350-D387-46F7-B938-5301E47AD81B}" dt="2021-05-10T06:59:01.755" v="0" actId="47"/>
          <pc:sldLayoutMkLst>
            <pc:docMk/>
            <pc:sldMasterMk cId="2276545906" sldId="2147483708"/>
            <pc:sldLayoutMk cId="3068572982" sldId="2147483710"/>
          </pc:sldLayoutMkLst>
        </pc:sldLayoutChg>
        <pc:sldLayoutChg chg="del">
          <pc:chgData name="Ning Tang" userId="1173d0709ecdd4ac" providerId="LiveId" clId="{2D4C4350-D387-46F7-B938-5301E47AD81B}" dt="2021-05-10T06:59:01.755" v="0" actId="47"/>
          <pc:sldLayoutMkLst>
            <pc:docMk/>
            <pc:sldMasterMk cId="2276545906" sldId="2147483708"/>
            <pc:sldLayoutMk cId="3204786045" sldId="2147483711"/>
          </pc:sldLayoutMkLst>
        </pc:sldLayoutChg>
        <pc:sldLayoutChg chg="del">
          <pc:chgData name="Ning Tang" userId="1173d0709ecdd4ac" providerId="LiveId" clId="{2D4C4350-D387-46F7-B938-5301E47AD81B}" dt="2021-05-10T06:59:01.755" v="0" actId="47"/>
          <pc:sldLayoutMkLst>
            <pc:docMk/>
            <pc:sldMasterMk cId="2276545906" sldId="2147483708"/>
            <pc:sldLayoutMk cId="663104726" sldId="2147483712"/>
          </pc:sldLayoutMkLst>
        </pc:sldLayoutChg>
        <pc:sldLayoutChg chg="del">
          <pc:chgData name="Ning Tang" userId="1173d0709ecdd4ac" providerId="LiveId" clId="{2D4C4350-D387-46F7-B938-5301E47AD81B}" dt="2021-05-10T06:59:01.755" v="0" actId="47"/>
          <pc:sldLayoutMkLst>
            <pc:docMk/>
            <pc:sldMasterMk cId="2276545906" sldId="2147483708"/>
            <pc:sldLayoutMk cId="559115625" sldId="2147483713"/>
          </pc:sldLayoutMkLst>
        </pc:sldLayoutChg>
        <pc:sldLayoutChg chg="del">
          <pc:chgData name="Ning Tang" userId="1173d0709ecdd4ac" providerId="LiveId" clId="{2D4C4350-D387-46F7-B938-5301E47AD81B}" dt="2021-05-10T06:59:01.755" v="0" actId="47"/>
          <pc:sldLayoutMkLst>
            <pc:docMk/>
            <pc:sldMasterMk cId="2276545906" sldId="2147483708"/>
            <pc:sldLayoutMk cId="963897676" sldId="2147483714"/>
          </pc:sldLayoutMkLst>
        </pc:sldLayoutChg>
        <pc:sldLayoutChg chg="del">
          <pc:chgData name="Ning Tang" userId="1173d0709ecdd4ac" providerId="LiveId" clId="{2D4C4350-D387-46F7-B938-5301E47AD81B}" dt="2021-05-10T06:59:01.755" v="0" actId="47"/>
          <pc:sldLayoutMkLst>
            <pc:docMk/>
            <pc:sldMasterMk cId="2276545906" sldId="2147483708"/>
            <pc:sldLayoutMk cId="3105865312" sldId="2147483715"/>
          </pc:sldLayoutMkLst>
        </pc:sldLayoutChg>
        <pc:sldLayoutChg chg="del">
          <pc:chgData name="Ning Tang" userId="1173d0709ecdd4ac" providerId="LiveId" clId="{2D4C4350-D387-46F7-B938-5301E47AD81B}" dt="2021-05-10T06:59:01.755" v="0" actId="47"/>
          <pc:sldLayoutMkLst>
            <pc:docMk/>
            <pc:sldMasterMk cId="2276545906" sldId="2147483708"/>
            <pc:sldLayoutMk cId="3830941365" sldId="2147483716"/>
          </pc:sldLayoutMkLst>
        </pc:sldLayoutChg>
        <pc:sldLayoutChg chg="del">
          <pc:chgData name="Ning Tang" userId="1173d0709ecdd4ac" providerId="LiveId" clId="{2D4C4350-D387-46F7-B938-5301E47AD81B}" dt="2021-05-10T06:59:01.755" v="0" actId="47"/>
          <pc:sldLayoutMkLst>
            <pc:docMk/>
            <pc:sldMasterMk cId="2276545906" sldId="2147483708"/>
            <pc:sldLayoutMk cId="2979008069" sldId="2147483717"/>
          </pc:sldLayoutMkLst>
        </pc:sldLayoutChg>
        <pc:sldLayoutChg chg="del">
          <pc:chgData name="Ning Tang" userId="1173d0709ecdd4ac" providerId="LiveId" clId="{2D4C4350-D387-46F7-B938-5301E47AD81B}" dt="2021-05-10T06:59:01.755" v="0" actId="47"/>
          <pc:sldLayoutMkLst>
            <pc:docMk/>
            <pc:sldMasterMk cId="2276545906" sldId="2147483708"/>
            <pc:sldLayoutMk cId="1904937868" sldId="2147483718"/>
          </pc:sldLayoutMkLst>
        </pc:sldLayoutChg>
        <pc:sldLayoutChg chg="del">
          <pc:chgData name="Ning Tang" userId="1173d0709ecdd4ac" providerId="LiveId" clId="{2D4C4350-D387-46F7-B938-5301E47AD81B}" dt="2021-05-10T06:59:01.755" v="0" actId="47"/>
          <pc:sldLayoutMkLst>
            <pc:docMk/>
            <pc:sldMasterMk cId="2276545906" sldId="2147483708"/>
            <pc:sldLayoutMk cId="3741631748" sldId="214748371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F1090-995B-4C96-A6E9-17F4BA2E117E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78F2A-E02A-4FB3-9952-75B5A1B4F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0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颜色标注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A302F-2685-4233-BC91-67614BF6D6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81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008DD-3331-4744-9CA1-8708EB5CF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C8B562-48B6-43B7-AF34-8DD844173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647B8-8C1B-41A2-90D7-0AED6583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F4B-0CB9-4082-8AE2-7C6B5F8C2F3D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D4E2C7-39EC-4DDA-9925-E4F4DF42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7CCAE-72EC-4303-B868-8C276756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2015-69D3-48A8-A70B-DEC573283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99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AF36B-3F92-4175-B516-4F482E4A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70BBD4-0354-4CBD-940C-4D9CA87BB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CC6F1-02F0-476E-9EB4-466CA708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F4B-0CB9-4082-8AE2-7C6B5F8C2F3D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0AB4CF-8E10-40F2-BC73-A2965B0D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95D504-C388-4DC0-A199-6F1C00C0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2015-69D3-48A8-A70B-DEC573283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44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512C30-253A-49F1-9FD2-5CCBF7BDF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2B62C7-77E7-434D-A0F3-ADF835612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AB2669-B274-49B5-ADB1-11E44057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F4B-0CB9-4082-8AE2-7C6B5F8C2F3D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600ED-F1D3-4D54-AE44-BF25CB12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6501E6-80BF-4E45-B7AF-9795E183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2015-69D3-48A8-A70B-DEC573283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59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46236-E180-479B-8F85-027176BB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E891AE-1B3F-42EE-9220-4767B6CC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5DB52-52FF-451F-9251-AD757363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F4B-0CB9-4082-8AE2-7C6B5F8C2F3D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8EA392-0221-4D4B-AA7A-6101912E2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50463-3BDA-4D0A-81D1-FBD41E41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2015-69D3-48A8-A70B-DEC573283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91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062D9-F113-474E-B96F-51EAE720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6A5F52-D5AC-4207-863E-014CF8519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7B545-7B07-4B02-A9E2-442E1ED7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F4B-0CB9-4082-8AE2-7C6B5F8C2F3D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11C53-ADDC-447A-8D1D-565236078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31A302-A05E-4B8B-8FBC-283D79A4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2015-69D3-48A8-A70B-DEC573283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24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AB1A7-07FA-446E-93C7-9E3811E0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C8747-69E3-4291-8657-746760F25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7B04A0-3823-4A16-84D8-BB013072E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BC374-38D6-4B21-B52D-9B951B6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F4B-0CB9-4082-8AE2-7C6B5F8C2F3D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D12B25-B483-44D1-843D-A49C8F4D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72D568-3297-407C-823D-BBF19F20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2015-69D3-48A8-A70B-DEC573283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5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0936A-8F2C-4769-9479-7A58A1A08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48D2E6-AF0B-4ED3-B5E2-5CC3AD9C0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1A1D6D-72D5-4463-BCAE-2E9AA2A1A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121811-F9B6-436F-8E2A-8AF4BC33A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409129-FAD0-485C-814C-F290F24DE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B5459B-A118-48D1-88C0-A486D229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F4B-0CB9-4082-8AE2-7C6B5F8C2F3D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0C73F2-8852-4622-A902-DDCE6BB4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FBE387-38A0-459B-B4F7-B174FD75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2015-69D3-48A8-A70B-DEC573283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14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99ED7-06BE-4327-B0D6-AF29BC57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F64060-9136-47EE-B0F1-B7A73131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F4B-0CB9-4082-8AE2-7C6B5F8C2F3D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9D9BD-265B-44F3-9DCD-20E84981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D52567-26BE-466A-A4E0-EE125907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2015-69D3-48A8-A70B-DEC573283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00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DCA01A-1D18-4DCE-8010-2FA1BA47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F4B-0CB9-4082-8AE2-7C6B5F8C2F3D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1CAC1F-CE34-4314-8B82-FB88FC4B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53F9E8-0C3F-4D96-8AC4-D445B76F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2015-69D3-48A8-A70B-DEC573283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81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DABAA-3160-4310-95EA-EF47F7550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FD322-60DB-4C14-AE14-231FB7098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5304AC-1FEE-4549-833B-59F9400B5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9EE992-F9D4-43B1-86F8-20E173D1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F4B-0CB9-4082-8AE2-7C6B5F8C2F3D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8C40FC-D28A-467F-829D-E430331C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318089-DAAA-4AC5-A7A1-CC0487DE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2015-69D3-48A8-A70B-DEC573283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44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D86EF-6F9F-4DD1-BFD6-BAA47741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2F5555-FCD0-4258-8713-D2F2804A4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9B3A4F-8C5B-4019-B4E7-E56DBB887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465BCB-CC88-4693-8081-24B8E4EC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F4B-0CB9-4082-8AE2-7C6B5F8C2F3D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E8C59-4F27-4577-8C4F-31B7E92C2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01587B-B8DA-4025-A2E4-67DC106F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2015-69D3-48A8-A70B-DEC573283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04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FF341-D646-41B0-9496-5ABE6FDB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934BB6-3CC1-42D6-9F17-2532A33C8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EC51C2-1999-4DC0-B1DB-F8C5B0E7E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2EF4B-0CB9-4082-8AE2-7C6B5F8C2F3D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FF181-45A6-46B1-9152-2F59D4712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24DEC3-80EB-4D01-94F4-13191174D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B2015-69D3-48A8-A70B-DEC573283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8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6355A9F4-E640-A046-80CD-2A59DB2F26AC}"/>
              </a:ext>
            </a:extLst>
          </p:cNvPr>
          <p:cNvGrpSpPr/>
          <p:nvPr/>
        </p:nvGrpSpPr>
        <p:grpSpPr>
          <a:xfrm>
            <a:off x="2047520" y="563669"/>
            <a:ext cx="1964266" cy="1580445"/>
            <a:chOff x="812800" y="824088"/>
            <a:chExt cx="1964266" cy="158044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9FF37D0-0A63-AF4B-90C1-40A7116408E1}"/>
                </a:ext>
              </a:extLst>
            </p:cNvPr>
            <p:cNvSpPr/>
            <p:nvPr/>
          </p:nvSpPr>
          <p:spPr>
            <a:xfrm>
              <a:off x="812800" y="824088"/>
              <a:ext cx="1964266" cy="158044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CE14611-91B9-E14E-AC51-E866CA595AA1}"/>
                </a:ext>
              </a:extLst>
            </p:cNvPr>
            <p:cNvSpPr/>
            <p:nvPr/>
          </p:nvSpPr>
          <p:spPr>
            <a:xfrm>
              <a:off x="1230489" y="1106310"/>
              <a:ext cx="1140178" cy="1004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918044B-F212-A64E-A4E7-03F88872C5E8}"/>
                </a:ext>
              </a:extLst>
            </p:cNvPr>
            <p:cNvSpPr/>
            <p:nvPr/>
          </p:nvSpPr>
          <p:spPr>
            <a:xfrm>
              <a:off x="1422400" y="1343378"/>
              <a:ext cx="158044" cy="1580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E62F643-E65F-9847-B82C-6961F8328781}"/>
                </a:ext>
              </a:extLst>
            </p:cNvPr>
            <p:cNvSpPr/>
            <p:nvPr/>
          </p:nvSpPr>
          <p:spPr>
            <a:xfrm>
              <a:off x="1676400" y="1800578"/>
              <a:ext cx="158044" cy="15804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9D88FE4-533B-ED49-8BE8-77CE20BAA0C7}"/>
                </a:ext>
              </a:extLst>
            </p:cNvPr>
            <p:cNvSpPr/>
            <p:nvPr/>
          </p:nvSpPr>
          <p:spPr>
            <a:xfrm>
              <a:off x="1997262" y="1422400"/>
              <a:ext cx="158044" cy="15804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endParaRPr>
            </a:p>
          </p:txBody>
        </p:sp>
        <p:cxnSp>
          <p:nvCxnSpPr>
            <p:cNvPr id="9" name="曲线连接符 8">
              <a:extLst>
                <a:ext uri="{FF2B5EF4-FFF2-40B4-BE49-F238E27FC236}">
                  <a16:creationId xmlns:a16="http://schemas.microsoft.com/office/drawing/2014/main" id="{92247B28-B367-4740-A76A-21A43315C3C7}"/>
                </a:ext>
              </a:extLst>
            </p:cNvPr>
            <p:cNvCxnSpPr>
              <a:stCxn id="7" idx="4"/>
            </p:cNvCxnSpPr>
            <p:nvPr/>
          </p:nvCxnSpPr>
          <p:spPr>
            <a:xfrm rot="5400000">
              <a:off x="1926706" y="1651000"/>
              <a:ext cx="220134" cy="7902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曲线连接符 10">
              <a:extLst>
                <a:ext uri="{FF2B5EF4-FFF2-40B4-BE49-F238E27FC236}">
                  <a16:creationId xmlns:a16="http://schemas.microsoft.com/office/drawing/2014/main" id="{CF81AF35-CF80-A945-B6CF-EDB49136107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01422" y="1879600"/>
              <a:ext cx="174978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曲线连接符 13">
              <a:extLst>
                <a:ext uri="{FF2B5EF4-FFF2-40B4-BE49-F238E27FC236}">
                  <a16:creationId xmlns:a16="http://schemas.microsoft.com/office/drawing/2014/main" id="{99308F9B-808C-CC46-88C1-E1F7D31248C5}"/>
                </a:ext>
              </a:extLst>
            </p:cNvPr>
            <p:cNvCxnSpPr>
              <a:stCxn id="5" idx="7"/>
            </p:cNvCxnSpPr>
            <p:nvPr/>
          </p:nvCxnSpPr>
          <p:spPr>
            <a:xfrm rot="5400000" flipH="1" flipV="1">
              <a:off x="1569265" y="1226393"/>
              <a:ext cx="128164" cy="15209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43E0EB2-F85B-884E-A4BB-AEBA23A34C80}"/>
              </a:ext>
            </a:extLst>
          </p:cNvPr>
          <p:cNvSpPr txBox="1"/>
          <p:nvPr/>
        </p:nvSpPr>
        <p:spPr>
          <a:xfrm>
            <a:off x="4174604" y="805247"/>
            <a:ext cx="6275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每个试次您将观看一段运动，包含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4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个不同颜色的小球。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楷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其中可能存在追逐，即存在一只狼追一只羊的运动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楷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也有相当一部分试次不存在追逐，小球只是随机运动。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楷体"/>
              <a:cs typeface="+mn-cs"/>
            </a:endParaRPr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80A52298-B332-3945-869A-BFCB177279F2}"/>
              </a:ext>
            </a:extLst>
          </p:cNvPr>
          <p:cNvSpPr/>
          <p:nvPr/>
        </p:nvSpPr>
        <p:spPr>
          <a:xfrm>
            <a:off x="1679026" y="254000"/>
            <a:ext cx="8900074" cy="60903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楷体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B59CCD-E81A-BB46-975B-00C127C9F7FE}"/>
              </a:ext>
            </a:extLst>
          </p:cNvPr>
          <p:cNvSpPr txBox="1"/>
          <p:nvPr/>
        </p:nvSpPr>
        <p:spPr>
          <a:xfrm>
            <a:off x="1787637" y="2846826"/>
            <a:ext cx="5487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由于物理环境的限制，以及其他物体的干扰，狼的运动不一定直接向着羊的当前位置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, 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可能存在着一定的偏离角度。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但总体来说，只要一个物体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A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总是努力接近另外一个物体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B</a:t>
            </a: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，而非随机运动，那么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A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就是狼，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B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就是羊。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楷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楷体"/>
              <a:cs typeface="+mn-cs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FC96169-34F4-1040-9485-0A9C6F4A8C76}"/>
              </a:ext>
            </a:extLst>
          </p:cNvPr>
          <p:cNvGrpSpPr/>
          <p:nvPr/>
        </p:nvGrpSpPr>
        <p:grpSpPr>
          <a:xfrm>
            <a:off x="7684419" y="2491433"/>
            <a:ext cx="2590684" cy="1899037"/>
            <a:chOff x="6440556" y="2466229"/>
            <a:chExt cx="2590684" cy="1899037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24D7EFEA-E8CA-4045-BBD9-599E8177DC8F}"/>
                </a:ext>
              </a:extLst>
            </p:cNvPr>
            <p:cNvSpPr/>
            <p:nvPr/>
          </p:nvSpPr>
          <p:spPr>
            <a:xfrm>
              <a:off x="6440556" y="3848431"/>
              <a:ext cx="516835" cy="5168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Palatino Linotype"/>
                  <a:ea typeface="楷体"/>
                  <a:cs typeface="+mn-cs"/>
                </a:rPr>
                <a:t>狼</a:t>
              </a: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A5E2295-366D-9342-A24D-5651FFD86FC6}"/>
                </a:ext>
              </a:extLst>
            </p:cNvPr>
            <p:cNvSpPr/>
            <p:nvPr/>
          </p:nvSpPr>
          <p:spPr>
            <a:xfrm>
              <a:off x="7054132" y="2466229"/>
              <a:ext cx="516835" cy="5168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Palatino Linotype"/>
                  <a:ea typeface="楷体"/>
                  <a:cs typeface="+mn-cs"/>
                </a:rPr>
                <a:t>羊</a:t>
              </a:r>
            </a:p>
          </p:txBody>
        </p: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C7BAD978-2985-1947-AA0E-16DF553BEA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091" y="2967162"/>
              <a:ext cx="424146" cy="9092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EDB816CE-350F-AE42-90D6-ED08A837C6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6042" y="3437689"/>
              <a:ext cx="988917" cy="440636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弧 42">
              <a:extLst>
                <a:ext uri="{FF2B5EF4-FFF2-40B4-BE49-F238E27FC236}">
                  <a16:creationId xmlns:a16="http://schemas.microsoft.com/office/drawing/2014/main" id="{F4A58D22-2596-B643-853F-F61E49D4F9D1}"/>
                </a:ext>
              </a:extLst>
            </p:cNvPr>
            <p:cNvSpPr/>
            <p:nvPr/>
          </p:nvSpPr>
          <p:spPr>
            <a:xfrm>
              <a:off x="6742707" y="3331598"/>
              <a:ext cx="659958" cy="544816"/>
            </a:xfrm>
            <a:prstGeom prst="arc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endParaRPr>
            </a:p>
          </p:txBody>
        </p:sp>
        <p:sp>
          <p:nvSpPr>
            <p:cNvPr id="44" name="右箭头 43">
              <a:extLst>
                <a:ext uri="{FF2B5EF4-FFF2-40B4-BE49-F238E27FC236}">
                  <a16:creationId xmlns:a16="http://schemas.microsoft.com/office/drawing/2014/main" id="{3A2F9FAE-D834-D840-8CCA-DDA41A5EF9CA}"/>
                </a:ext>
              </a:extLst>
            </p:cNvPr>
            <p:cNvSpPr/>
            <p:nvPr/>
          </p:nvSpPr>
          <p:spPr>
            <a:xfrm rot="20372945">
              <a:off x="7317271" y="3171575"/>
              <a:ext cx="711794" cy="109917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02986D2-BFD3-A542-AD43-18C549190042}"/>
                </a:ext>
              </a:extLst>
            </p:cNvPr>
            <p:cNvSpPr txBox="1"/>
            <p:nvPr/>
          </p:nvSpPr>
          <p:spPr>
            <a:xfrm>
              <a:off x="8025837" y="2866037"/>
              <a:ext cx="1005403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/>
                  <a:ea typeface="楷体"/>
                  <a:cs typeface="+mn-cs"/>
                </a:rPr>
                <a:t>偏离角度</a:t>
              </a:r>
            </a:p>
          </p:txBody>
        </p:sp>
      </p:grp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ED8C2CAD-7065-8745-B936-890F19A26D77}"/>
              </a:ext>
            </a:extLst>
          </p:cNvPr>
          <p:cNvSpPr/>
          <p:nvPr/>
        </p:nvSpPr>
        <p:spPr>
          <a:xfrm>
            <a:off x="7425855" y="2362888"/>
            <a:ext cx="2981739" cy="215480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楷体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8ACFA6-345B-C14B-9E38-E80A2CDD944E}"/>
              </a:ext>
            </a:extLst>
          </p:cNvPr>
          <p:cNvSpPr txBox="1"/>
          <p:nvPr/>
        </p:nvSpPr>
        <p:spPr>
          <a:xfrm>
            <a:off x="4651735" y="591452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按空格键继续查看任务说明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6AB02DF-6BC2-49FB-A1CD-0C39AF160A19}"/>
              </a:ext>
            </a:extLst>
          </p:cNvPr>
          <p:cNvSpPr txBox="1"/>
          <p:nvPr/>
        </p:nvSpPr>
        <p:spPr>
          <a:xfrm>
            <a:off x="1787636" y="5026866"/>
            <a:ext cx="8487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接下来您将看到一段追逐运动的示例和一段无追逐运动的示例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楷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楷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54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2F456-99DB-4B19-B9D6-86B9C05B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17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追逐运动示例</a:t>
            </a:r>
          </a:p>
        </p:txBody>
      </p:sp>
      <p:pic>
        <p:nvPicPr>
          <p:cNvPr id="3" name="chaseTrail">
            <a:hlinkClick r:id="" action="ppaction://media"/>
            <a:extLst>
              <a:ext uri="{FF2B5EF4-FFF2-40B4-BE49-F238E27FC236}">
                <a16:creationId xmlns:a16="http://schemas.microsoft.com/office/drawing/2014/main" id="{5890907B-C2A2-47BA-ADCC-B7B273586D1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410628" y="1345522"/>
            <a:ext cx="50800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2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atchTrail">
            <a:hlinkClick r:id="" action="ppaction://media"/>
            <a:extLst>
              <a:ext uri="{FF2B5EF4-FFF2-40B4-BE49-F238E27FC236}">
                <a16:creationId xmlns:a16="http://schemas.microsoft.com/office/drawing/2014/main" id="{5CD6F427-B89B-4C8E-9939-9DC10ADA2CB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10628" y="1345522"/>
            <a:ext cx="5080000" cy="53086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C22F456-99DB-4B19-B9D6-86B9C05B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17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无追逐运动示例</a:t>
            </a:r>
          </a:p>
        </p:txBody>
      </p:sp>
    </p:spTree>
    <p:extLst>
      <p:ext uri="{BB962C8B-B14F-4D97-AF65-F5344CB8AC3E}">
        <p14:creationId xmlns:p14="http://schemas.microsoft.com/office/powerpoint/2010/main" val="389410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2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圆角矩形 51">
            <a:extLst>
              <a:ext uri="{FF2B5EF4-FFF2-40B4-BE49-F238E27FC236}">
                <a16:creationId xmlns:a16="http://schemas.microsoft.com/office/drawing/2014/main" id="{80A52298-B332-3945-869A-BFCB177279F2}"/>
              </a:ext>
            </a:extLst>
          </p:cNvPr>
          <p:cNvSpPr/>
          <p:nvPr/>
        </p:nvSpPr>
        <p:spPr>
          <a:xfrm>
            <a:off x="1679026" y="254000"/>
            <a:ext cx="8900074" cy="637257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楷体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960A14-C953-4C4A-91A2-09E8F3E14161}"/>
              </a:ext>
            </a:extLst>
          </p:cNvPr>
          <p:cNvSpPr txBox="1"/>
          <p:nvPr/>
        </p:nvSpPr>
        <p:spPr>
          <a:xfrm>
            <a:off x="2161459" y="612716"/>
            <a:ext cx="801784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任务：找出狼和羊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。请在保持准确的前提下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尽快反应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，一旦确认是否存在追逐，立刻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按键判断（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J=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存在追逐，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F=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无追逐）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。按键后运动停止，请根据屏幕提示用鼠标左键依次点击出“狼”和“羊”的身份，被点击为“狼”的小球会显示标记“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W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”，被点击为“羊”的小球会显示标记“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S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”。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楷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楷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请在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10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秒内进行判断，若超出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10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秒，则运动结束并强迫要求进行作答。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楷体"/>
              <a:cs typeface="+mn-cs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1A274C9-E376-F840-B391-7CFA79F25E6F}"/>
              </a:ext>
            </a:extLst>
          </p:cNvPr>
          <p:cNvGrpSpPr/>
          <p:nvPr/>
        </p:nvGrpSpPr>
        <p:grpSpPr>
          <a:xfrm>
            <a:off x="2161459" y="2610401"/>
            <a:ext cx="3393182" cy="2730148"/>
            <a:chOff x="812800" y="824088"/>
            <a:chExt cx="1964266" cy="1580445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B7E9057-EFC5-AD48-A698-8D63977E3245}"/>
                </a:ext>
              </a:extLst>
            </p:cNvPr>
            <p:cNvSpPr/>
            <p:nvPr/>
          </p:nvSpPr>
          <p:spPr>
            <a:xfrm>
              <a:off x="812800" y="824088"/>
              <a:ext cx="1964266" cy="158044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D4A9B84-835D-8B4C-8507-F3ACE52DD290}"/>
                </a:ext>
              </a:extLst>
            </p:cNvPr>
            <p:cNvSpPr/>
            <p:nvPr/>
          </p:nvSpPr>
          <p:spPr>
            <a:xfrm>
              <a:off x="1230489" y="1106310"/>
              <a:ext cx="1140178" cy="1004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5645A4C-B357-624C-8FD3-52169CCE0A2B}"/>
                </a:ext>
              </a:extLst>
            </p:cNvPr>
            <p:cNvSpPr/>
            <p:nvPr/>
          </p:nvSpPr>
          <p:spPr>
            <a:xfrm>
              <a:off x="1422400" y="1343378"/>
              <a:ext cx="158044" cy="1580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/>
                  <a:ea typeface="楷体"/>
                  <a:cs typeface="+mn-cs"/>
                </a:rPr>
                <a:t>w</a:t>
              </a: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1B872FB-82FC-9046-BB1B-6D8970544E1F}"/>
                </a:ext>
              </a:extLst>
            </p:cNvPr>
            <p:cNvSpPr/>
            <p:nvPr/>
          </p:nvSpPr>
          <p:spPr>
            <a:xfrm>
              <a:off x="1676400" y="1800578"/>
              <a:ext cx="158044" cy="15804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7415AD4-82D5-F947-8E15-7FD8861AB304}"/>
                </a:ext>
              </a:extLst>
            </p:cNvPr>
            <p:cNvSpPr/>
            <p:nvPr/>
          </p:nvSpPr>
          <p:spPr>
            <a:xfrm>
              <a:off x="1997262" y="1422400"/>
              <a:ext cx="158044" cy="15804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endParaRPr>
            </a:p>
          </p:txBody>
        </p:sp>
      </p:grpSp>
      <p:sp>
        <p:nvSpPr>
          <p:cNvPr id="45" name="左箭头 46">
            <a:extLst>
              <a:ext uri="{FF2B5EF4-FFF2-40B4-BE49-F238E27FC236}">
                <a16:creationId xmlns:a16="http://schemas.microsoft.com/office/drawing/2014/main" id="{E1F7259A-FD62-FD44-BDF7-1387FF77CA99}"/>
              </a:ext>
            </a:extLst>
          </p:cNvPr>
          <p:cNvSpPr/>
          <p:nvPr/>
        </p:nvSpPr>
        <p:spPr>
          <a:xfrm rot="3936468">
            <a:off x="3355910" y="3754337"/>
            <a:ext cx="166998" cy="104034"/>
          </a:xfrm>
          <a:custGeom>
            <a:avLst/>
            <a:gdLst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958848 w 1638300"/>
              <a:gd name="connsiteY2" fmla="*/ 7148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577848 w 1638300"/>
              <a:gd name="connsiteY5" fmla="*/ 10524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2120900"/>
              <a:gd name="connsiteY0" fmla="*/ 909075 h 1843549"/>
              <a:gd name="connsiteX1" fmla="*/ 1441448 w 2120900"/>
              <a:gd name="connsiteY1" fmla="*/ 0 h 1843549"/>
              <a:gd name="connsiteX2" fmla="*/ 1073148 w 2120900"/>
              <a:gd name="connsiteY2" fmla="*/ 765691 h 1843549"/>
              <a:gd name="connsiteX3" fmla="*/ 2120900 w 2120900"/>
              <a:gd name="connsiteY3" fmla="*/ 714891 h 1843549"/>
              <a:gd name="connsiteX4" fmla="*/ 2120900 w 2120900"/>
              <a:gd name="connsiteY4" fmla="*/ 1128658 h 1843549"/>
              <a:gd name="connsiteX5" fmla="*/ 1060448 w 2120900"/>
              <a:gd name="connsiteY5" fmla="*/ 1052458 h 1843549"/>
              <a:gd name="connsiteX6" fmla="*/ 1441448 w 2120900"/>
              <a:gd name="connsiteY6" fmla="*/ 1843549 h 1843549"/>
              <a:gd name="connsiteX7" fmla="*/ 0 w 2120900"/>
              <a:gd name="connsiteY7" fmla="*/ 909075 h 1843549"/>
              <a:gd name="connsiteX0" fmla="*/ 0 w 2120900"/>
              <a:gd name="connsiteY0" fmla="*/ 909075 h 1564149"/>
              <a:gd name="connsiteX1" fmla="*/ 1441448 w 2120900"/>
              <a:gd name="connsiteY1" fmla="*/ 0 h 1564149"/>
              <a:gd name="connsiteX2" fmla="*/ 1073148 w 2120900"/>
              <a:gd name="connsiteY2" fmla="*/ 765691 h 1564149"/>
              <a:gd name="connsiteX3" fmla="*/ 2120900 w 2120900"/>
              <a:gd name="connsiteY3" fmla="*/ 714891 h 1564149"/>
              <a:gd name="connsiteX4" fmla="*/ 2120900 w 2120900"/>
              <a:gd name="connsiteY4" fmla="*/ 1128658 h 1564149"/>
              <a:gd name="connsiteX5" fmla="*/ 1060448 w 2120900"/>
              <a:gd name="connsiteY5" fmla="*/ 1052458 h 1564149"/>
              <a:gd name="connsiteX6" fmla="*/ 1327148 w 2120900"/>
              <a:gd name="connsiteY6" fmla="*/ 1564149 h 1564149"/>
              <a:gd name="connsiteX7" fmla="*/ 0 w 2120900"/>
              <a:gd name="connsiteY7" fmla="*/ 909075 h 15641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2120900 w 2120900"/>
              <a:gd name="connsiteY3" fmla="*/ 4100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1550908 w 2120900"/>
              <a:gd name="connsiteY3" fmla="*/ 4354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1577419"/>
              <a:gd name="connsiteY0" fmla="*/ 604275 h 1259349"/>
              <a:gd name="connsiteX1" fmla="*/ 1390648 w 1577419"/>
              <a:gd name="connsiteY1" fmla="*/ 0 h 1259349"/>
              <a:gd name="connsiteX2" fmla="*/ 1073148 w 1577419"/>
              <a:gd name="connsiteY2" fmla="*/ 460891 h 1259349"/>
              <a:gd name="connsiteX3" fmla="*/ 1550908 w 1577419"/>
              <a:gd name="connsiteY3" fmla="*/ 435491 h 1259349"/>
              <a:gd name="connsiteX4" fmla="*/ 1577419 w 1577419"/>
              <a:gd name="connsiteY4" fmla="*/ 773058 h 1259349"/>
              <a:gd name="connsiteX5" fmla="*/ 1060448 w 1577419"/>
              <a:gd name="connsiteY5" fmla="*/ 747658 h 1259349"/>
              <a:gd name="connsiteX6" fmla="*/ 1327148 w 1577419"/>
              <a:gd name="connsiteY6" fmla="*/ 1259349 h 1259349"/>
              <a:gd name="connsiteX7" fmla="*/ 0 w 1577419"/>
              <a:gd name="connsiteY7" fmla="*/ 604275 h 1259349"/>
              <a:gd name="connsiteX0" fmla="*/ 0 w 1577419"/>
              <a:gd name="connsiteY0" fmla="*/ 604275 h 1081549"/>
              <a:gd name="connsiteX1" fmla="*/ 1390648 w 1577419"/>
              <a:gd name="connsiteY1" fmla="*/ 0 h 1081549"/>
              <a:gd name="connsiteX2" fmla="*/ 1073148 w 1577419"/>
              <a:gd name="connsiteY2" fmla="*/ 460891 h 1081549"/>
              <a:gd name="connsiteX3" fmla="*/ 1550908 w 1577419"/>
              <a:gd name="connsiteY3" fmla="*/ 435491 h 1081549"/>
              <a:gd name="connsiteX4" fmla="*/ 1577419 w 1577419"/>
              <a:gd name="connsiteY4" fmla="*/ 773058 h 1081549"/>
              <a:gd name="connsiteX5" fmla="*/ 1060448 w 1577419"/>
              <a:gd name="connsiteY5" fmla="*/ 747658 h 1081549"/>
              <a:gd name="connsiteX6" fmla="*/ 1207847 w 1577419"/>
              <a:gd name="connsiteY6" fmla="*/ 1081549 h 1081549"/>
              <a:gd name="connsiteX7" fmla="*/ 0 w 1577419"/>
              <a:gd name="connsiteY7" fmla="*/ 604275 h 1081549"/>
              <a:gd name="connsiteX0" fmla="*/ 0 w 1577419"/>
              <a:gd name="connsiteY0" fmla="*/ 439175 h 916449"/>
              <a:gd name="connsiteX1" fmla="*/ 1244836 w 1577419"/>
              <a:gd name="connsiteY1" fmla="*/ 0 h 916449"/>
              <a:gd name="connsiteX2" fmla="*/ 1073148 w 1577419"/>
              <a:gd name="connsiteY2" fmla="*/ 295791 h 916449"/>
              <a:gd name="connsiteX3" fmla="*/ 1550908 w 1577419"/>
              <a:gd name="connsiteY3" fmla="*/ 270391 h 916449"/>
              <a:gd name="connsiteX4" fmla="*/ 1577419 w 1577419"/>
              <a:gd name="connsiteY4" fmla="*/ 607958 h 916449"/>
              <a:gd name="connsiteX5" fmla="*/ 1060448 w 1577419"/>
              <a:gd name="connsiteY5" fmla="*/ 582558 h 916449"/>
              <a:gd name="connsiteX6" fmla="*/ 1207847 w 1577419"/>
              <a:gd name="connsiteY6" fmla="*/ 916449 h 916449"/>
              <a:gd name="connsiteX7" fmla="*/ 0 w 1577419"/>
              <a:gd name="connsiteY7" fmla="*/ 439175 h 91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419" h="916449">
                <a:moveTo>
                  <a:pt x="0" y="439175"/>
                </a:moveTo>
                <a:lnTo>
                  <a:pt x="1244836" y="0"/>
                </a:lnTo>
                <a:lnTo>
                  <a:pt x="1073148" y="295791"/>
                </a:lnTo>
                <a:lnTo>
                  <a:pt x="1550908" y="270391"/>
                </a:lnTo>
                <a:lnTo>
                  <a:pt x="1577419" y="607958"/>
                </a:lnTo>
                <a:lnTo>
                  <a:pt x="1060448" y="582558"/>
                </a:lnTo>
                <a:lnTo>
                  <a:pt x="1207847" y="916449"/>
                </a:lnTo>
                <a:lnTo>
                  <a:pt x="0" y="43917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12EF471-F8BE-A944-B9A5-BA0A02B10CA6}"/>
              </a:ext>
            </a:extLst>
          </p:cNvPr>
          <p:cNvGrpSpPr/>
          <p:nvPr/>
        </p:nvGrpSpPr>
        <p:grpSpPr>
          <a:xfrm>
            <a:off x="6679971" y="2600650"/>
            <a:ext cx="3393182" cy="2730148"/>
            <a:chOff x="812800" y="824088"/>
            <a:chExt cx="1964266" cy="1580445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1CE42BF-84E8-004E-BBA1-51AF2CDE6C8A}"/>
                </a:ext>
              </a:extLst>
            </p:cNvPr>
            <p:cNvSpPr/>
            <p:nvPr/>
          </p:nvSpPr>
          <p:spPr>
            <a:xfrm>
              <a:off x="812800" y="824088"/>
              <a:ext cx="1964266" cy="158044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CB80EA2-3722-ED48-AA1A-FDF95AFBB71B}"/>
                </a:ext>
              </a:extLst>
            </p:cNvPr>
            <p:cNvSpPr/>
            <p:nvPr/>
          </p:nvSpPr>
          <p:spPr>
            <a:xfrm>
              <a:off x="1230489" y="1106310"/>
              <a:ext cx="1140178" cy="1004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159460A9-0E2A-5544-BD0E-8169339FA745}"/>
                </a:ext>
              </a:extLst>
            </p:cNvPr>
            <p:cNvSpPr/>
            <p:nvPr/>
          </p:nvSpPr>
          <p:spPr>
            <a:xfrm>
              <a:off x="1422400" y="1343378"/>
              <a:ext cx="158044" cy="1580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/>
                  <a:ea typeface="楷体"/>
                  <a:cs typeface="+mn-cs"/>
                </a:rPr>
                <a:t>w</a:t>
              </a: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1FF86C3-AD58-D641-B354-FD7E8AF7F452}"/>
                </a:ext>
              </a:extLst>
            </p:cNvPr>
            <p:cNvSpPr/>
            <p:nvPr/>
          </p:nvSpPr>
          <p:spPr>
            <a:xfrm>
              <a:off x="1676400" y="1800578"/>
              <a:ext cx="158044" cy="15804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2066DA6-75D1-0B40-9BEC-FE9BFFD1BF43}"/>
                </a:ext>
              </a:extLst>
            </p:cNvPr>
            <p:cNvSpPr/>
            <p:nvPr/>
          </p:nvSpPr>
          <p:spPr>
            <a:xfrm>
              <a:off x="1997262" y="1422400"/>
              <a:ext cx="158044" cy="15804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/>
                  <a:ea typeface="楷体"/>
                  <a:cs typeface="+mn-cs"/>
                </a:rPr>
                <a:t>s</a:t>
              </a: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endParaRPr>
            </a:p>
          </p:txBody>
        </p:sp>
      </p:grpSp>
      <p:sp>
        <p:nvSpPr>
          <p:cNvPr id="56" name="左箭头 46">
            <a:extLst>
              <a:ext uri="{FF2B5EF4-FFF2-40B4-BE49-F238E27FC236}">
                <a16:creationId xmlns:a16="http://schemas.microsoft.com/office/drawing/2014/main" id="{81BB6ABC-033D-1A4C-93A1-3EEECD62DD7F}"/>
              </a:ext>
            </a:extLst>
          </p:cNvPr>
          <p:cNvSpPr/>
          <p:nvPr/>
        </p:nvSpPr>
        <p:spPr>
          <a:xfrm rot="3936468">
            <a:off x="8871267" y="3862055"/>
            <a:ext cx="166998" cy="104034"/>
          </a:xfrm>
          <a:custGeom>
            <a:avLst/>
            <a:gdLst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958848 w 1638300"/>
              <a:gd name="connsiteY2" fmla="*/ 7148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577848 w 1638300"/>
              <a:gd name="connsiteY5" fmla="*/ 10524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2120900"/>
              <a:gd name="connsiteY0" fmla="*/ 909075 h 1843549"/>
              <a:gd name="connsiteX1" fmla="*/ 1441448 w 2120900"/>
              <a:gd name="connsiteY1" fmla="*/ 0 h 1843549"/>
              <a:gd name="connsiteX2" fmla="*/ 1073148 w 2120900"/>
              <a:gd name="connsiteY2" fmla="*/ 765691 h 1843549"/>
              <a:gd name="connsiteX3" fmla="*/ 2120900 w 2120900"/>
              <a:gd name="connsiteY3" fmla="*/ 714891 h 1843549"/>
              <a:gd name="connsiteX4" fmla="*/ 2120900 w 2120900"/>
              <a:gd name="connsiteY4" fmla="*/ 1128658 h 1843549"/>
              <a:gd name="connsiteX5" fmla="*/ 1060448 w 2120900"/>
              <a:gd name="connsiteY5" fmla="*/ 1052458 h 1843549"/>
              <a:gd name="connsiteX6" fmla="*/ 1441448 w 2120900"/>
              <a:gd name="connsiteY6" fmla="*/ 1843549 h 1843549"/>
              <a:gd name="connsiteX7" fmla="*/ 0 w 2120900"/>
              <a:gd name="connsiteY7" fmla="*/ 909075 h 1843549"/>
              <a:gd name="connsiteX0" fmla="*/ 0 w 2120900"/>
              <a:gd name="connsiteY0" fmla="*/ 909075 h 1564149"/>
              <a:gd name="connsiteX1" fmla="*/ 1441448 w 2120900"/>
              <a:gd name="connsiteY1" fmla="*/ 0 h 1564149"/>
              <a:gd name="connsiteX2" fmla="*/ 1073148 w 2120900"/>
              <a:gd name="connsiteY2" fmla="*/ 765691 h 1564149"/>
              <a:gd name="connsiteX3" fmla="*/ 2120900 w 2120900"/>
              <a:gd name="connsiteY3" fmla="*/ 714891 h 1564149"/>
              <a:gd name="connsiteX4" fmla="*/ 2120900 w 2120900"/>
              <a:gd name="connsiteY4" fmla="*/ 1128658 h 1564149"/>
              <a:gd name="connsiteX5" fmla="*/ 1060448 w 2120900"/>
              <a:gd name="connsiteY5" fmla="*/ 1052458 h 1564149"/>
              <a:gd name="connsiteX6" fmla="*/ 1327148 w 2120900"/>
              <a:gd name="connsiteY6" fmla="*/ 1564149 h 1564149"/>
              <a:gd name="connsiteX7" fmla="*/ 0 w 2120900"/>
              <a:gd name="connsiteY7" fmla="*/ 909075 h 15641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2120900 w 2120900"/>
              <a:gd name="connsiteY3" fmla="*/ 4100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1550908 w 2120900"/>
              <a:gd name="connsiteY3" fmla="*/ 4354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1577419"/>
              <a:gd name="connsiteY0" fmla="*/ 604275 h 1259349"/>
              <a:gd name="connsiteX1" fmla="*/ 1390648 w 1577419"/>
              <a:gd name="connsiteY1" fmla="*/ 0 h 1259349"/>
              <a:gd name="connsiteX2" fmla="*/ 1073148 w 1577419"/>
              <a:gd name="connsiteY2" fmla="*/ 460891 h 1259349"/>
              <a:gd name="connsiteX3" fmla="*/ 1550908 w 1577419"/>
              <a:gd name="connsiteY3" fmla="*/ 435491 h 1259349"/>
              <a:gd name="connsiteX4" fmla="*/ 1577419 w 1577419"/>
              <a:gd name="connsiteY4" fmla="*/ 773058 h 1259349"/>
              <a:gd name="connsiteX5" fmla="*/ 1060448 w 1577419"/>
              <a:gd name="connsiteY5" fmla="*/ 747658 h 1259349"/>
              <a:gd name="connsiteX6" fmla="*/ 1327148 w 1577419"/>
              <a:gd name="connsiteY6" fmla="*/ 1259349 h 1259349"/>
              <a:gd name="connsiteX7" fmla="*/ 0 w 1577419"/>
              <a:gd name="connsiteY7" fmla="*/ 604275 h 1259349"/>
              <a:gd name="connsiteX0" fmla="*/ 0 w 1577419"/>
              <a:gd name="connsiteY0" fmla="*/ 604275 h 1081549"/>
              <a:gd name="connsiteX1" fmla="*/ 1390648 w 1577419"/>
              <a:gd name="connsiteY1" fmla="*/ 0 h 1081549"/>
              <a:gd name="connsiteX2" fmla="*/ 1073148 w 1577419"/>
              <a:gd name="connsiteY2" fmla="*/ 460891 h 1081549"/>
              <a:gd name="connsiteX3" fmla="*/ 1550908 w 1577419"/>
              <a:gd name="connsiteY3" fmla="*/ 435491 h 1081549"/>
              <a:gd name="connsiteX4" fmla="*/ 1577419 w 1577419"/>
              <a:gd name="connsiteY4" fmla="*/ 773058 h 1081549"/>
              <a:gd name="connsiteX5" fmla="*/ 1060448 w 1577419"/>
              <a:gd name="connsiteY5" fmla="*/ 747658 h 1081549"/>
              <a:gd name="connsiteX6" fmla="*/ 1207847 w 1577419"/>
              <a:gd name="connsiteY6" fmla="*/ 1081549 h 1081549"/>
              <a:gd name="connsiteX7" fmla="*/ 0 w 1577419"/>
              <a:gd name="connsiteY7" fmla="*/ 604275 h 1081549"/>
              <a:gd name="connsiteX0" fmla="*/ 0 w 1577419"/>
              <a:gd name="connsiteY0" fmla="*/ 439175 h 916449"/>
              <a:gd name="connsiteX1" fmla="*/ 1244836 w 1577419"/>
              <a:gd name="connsiteY1" fmla="*/ 0 h 916449"/>
              <a:gd name="connsiteX2" fmla="*/ 1073148 w 1577419"/>
              <a:gd name="connsiteY2" fmla="*/ 295791 h 916449"/>
              <a:gd name="connsiteX3" fmla="*/ 1550908 w 1577419"/>
              <a:gd name="connsiteY3" fmla="*/ 270391 h 916449"/>
              <a:gd name="connsiteX4" fmla="*/ 1577419 w 1577419"/>
              <a:gd name="connsiteY4" fmla="*/ 607958 h 916449"/>
              <a:gd name="connsiteX5" fmla="*/ 1060448 w 1577419"/>
              <a:gd name="connsiteY5" fmla="*/ 582558 h 916449"/>
              <a:gd name="connsiteX6" fmla="*/ 1207847 w 1577419"/>
              <a:gd name="connsiteY6" fmla="*/ 916449 h 916449"/>
              <a:gd name="connsiteX7" fmla="*/ 0 w 1577419"/>
              <a:gd name="connsiteY7" fmla="*/ 439175 h 91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419" h="916449">
                <a:moveTo>
                  <a:pt x="0" y="439175"/>
                </a:moveTo>
                <a:lnTo>
                  <a:pt x="1244836" y="0"/>
                </a:lnTo>
                <a:lnTo>
                  <a:pt x="1073148" y="295791"/>
                </a:lnTo>
                <a:lnTo>
                  <a:pt x="1550908" y="270391"/>
                </a:lnTo>
                <a:lnTo>
                  <a:pt x="1577419" y="607958"/>
                </a:lnTo>
                <a:lnTo>
                  <a:pt x="1060448" y="582558"/>
                </a:lnTo>
                <a:lnTo>
                  <a:pt x="1207847" y="916449"/>
                </a:lnTo>
                <a:lnTo>
                  <a:pt x="0" y="43917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BAD248-1F09-1D4B-8B93-13D61E6DF880}"/>
              </a:ext>
            </a:extLst>
          </p:cNvPr>
          <p:cNvSpPr txBox="1"/>
          <p:nvPr/>
        </p:nvSpPr>
        <p:spPr>
          <a:xfrm>
            <a:off x="2979318" y="5430100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第一次点击“狼”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32C80E9-FDC1-474E-AC9B-4C9A0CE8780A}"/>
              </a:ext>
            </a:extLst>
          </p:cNvPr>
          <p:cNvSpPr txBox="1"/>
          <p:nvPr/>
        </p:nvSpPr>
        <p:spPr>
          <a:xfrm>
            <a:off x="7575834" y="5433514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第二次点击“羊”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BBA9FDB-8EAE-49AE-AD08-639F9C919E1C}"/>
              </a:ext>
            </a:extLst>
          </p:cNvPr>
          <p:cNvSpPr/>
          <p:nvPr/>
        </p:nvSpPr>
        <p:spPr>
          <a:xfrm>
            <a:off x="4480578" y="4222421"/>
            <a:ext cx="273014" cy="2730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楷体"/>
              <a:cs typeface="+mn-cs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C0902D6-B957-4723-ACCD-4DEEA72A4CBA}"/>
              </a:ext>
            </a:extLst>
          </p:cNvPr>
          <p:cNvSpPr/>
          <p:nvPr/>
        </p:nvSpPr>
        <p:spPr>
          <a:xfrm>
            <a:off x="8999090" y="4222421"/>
            <a:ext cx="273014" cy="2730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楷体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24B03DF-D92D-4D9D-B631-AA99B2EA99DF}"/>
              </a:ext>
            </a:extLst>
          </p:cNvPr>
          <p:cNvSpPr txBox="1"/>
          <p:nvPr/>
        </p:nvSpPr>
        <p:spPr>
          <a:xfrm>
            <a:off x="2161459" y="5967209"/>
            <a:ext cx="8017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由于随机猜中狼和羊概率很小，并且在部分试次是无追逐运动，请在你比较确定狼和羊身份的时候再进行任务操作。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楷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64969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用1">
      <a:majorFont>
        <a:latin typeface="Palatino Linotype"/>
        <a:ea typeface="楷体"/>
        <a:cs typeface=""/>
      </a:majorFont>
      <a:minorFont>
        <a:latin typeface="Palatino Linotype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299</Words>
  <Application>Microsoft Office PowerPoint</Application>
  <PresentationFormat>宽屏</PresentationFormat>
  <Paragraphs>22</Paragraphs>
  <Slides>4</Slides>
  <Notes>1</Notes>
  <HiddenSlides>0</HiddenSlides>
  <MMClips>2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楷体</vt:lpstr>
      <vt:lpstr>Arial</vt:lpstr>
      <vt:lpstr>Palatino Linotype</vt:lpstr>
      <vt:lpstr>1_Office 主题​​</vt:lpstr>
      <vt:lpstr>PowerPoint 演示文稿</vt:lpstr>
      <vt:lpstr>追逐运动示例</vt:lpstr>
      <vt:lpstr>无追逐运动示例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Ning Tang</dc:creator>
  <cp:lastModifiedBy>Ning Tang</cp:lastModifiedBy>
  <cp:revision>1</cp:revision>
  <dcterms:created xsi:type="dcterms:W3CDTF">2021-05-10T06:56:09Z</dcterms:created>
  <dcterms:modified xsi:type="dcterms:W3CDTF">2021-05-10T08:15:20Z</dcterms:modified>
</cp:coreProperties>
</file>