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307" r:id="rId2"/>
    <p:sldId id="308" r:id="rId3"/>
    <p:sldId id="311" r:id="rId4"/>
    <p:sldId id="31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9E496-AD24-400A-8100-DB660889B8DA}" v="5" dt="2021-05-31T13:57:39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0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g Tang" userId="1173d0709ecdd4ac" providerId="LiveId" clId="{6199E496-AD24-400A-8100-DB660889B8DA}"/>
    <pc:docChg chg="undo custSel delSld modSld sldOrd">
      <pc:chgData name="Ning Tang" userId="1173d0709ecdd4ac" providerId="LiveId" clId="{6199E496-AD24-400A-8100-DB660889B8DA}" dt="2021-05-31T14:00:50.780" v="262" actId="20577"/>
      <pc:docMkLst>
        <pc:docMk/>
      </pc:docMkLst>
      <pc:sldChg chg="addSp delSp modSp mod">
        <pc:chgData name="Ning Tang" userId="1173d0709ecdd4ac" providerId="LiveId" clId="{6199E496-AD24-400A-8100-DB660889B8DA}" dt="2021-05-31T14:00:50.780" v="262" actId="20577"/>
        <pc:sldMkLst>
          <pc:docMk/>
          <pc:sldMk cId="768545119" sldId="307"/>
        </pc:sldMkLst>
        <pc:spChg chg="mod">
          <ac:chgData name="Ning Tang" userId="1173d0709ecdd4ac" providerId="LiveId" clId="{6199E496-AD24-400A-8100-DB660889B8DA}" dt="2021-05-31T13:45:35.215" v="1" actId="20577"/>
          <ac:spMkLst>
            <pc:docMk/>
            <pc:sldMk cId="768545119" sldId="307"/>
            <ac:spMk id="16" creationId="{A43E0EB2-F85B-884E-A4BB-AEBA23A34C80}"/>
          </ac:spMkLst>
        </pc:spChg>
        <pc:spChg chg="add del mod">
          <ac:chgData name="Ning Tang" userId="1173d0709ecdd4ac" providerId="LiveId" clId="{6199E496-AD24-400A-8100-DB660889B8DA}" dt="2021-05-31T13:54:30.889" v="94" actId="21"/>
          <ac:spMkLst>
            <pc:docMk/>
            <pc:sldMk cId="768545119" sldId="307"/>
            <ac:spMk id="24" creationId="{66AB02DF-6BC2-49FB-A1CD-0C39AF160A19}"/>
          </ac:spMkLst>
        </pc:spChg>
        <pc:spChg chg="add mod">
          <ac:chgData name="Ning Tang" userId="1173d0709ecdd4ac" providerId="LiveId" clId="{6199E496-AD24-400A-8100-DB660889B8DA}" dt="2021-05-31T14:00:50.780" v="262" actId="20577"/>
          <ac:spMkLst>
            <pc:docMk/>
            <pc:sldMk cId="768545119" sldId="307"/>
            <ac:spMk id="25" creationId="{AA0A8114-3AFC-444C-83A4-F3275DA0363E}"/>
          </ac:spMkLst>
        </pc:spChg>
      </pc:sldChg>
      <pc:sldChg chg="ord">
        <pc:chgData name="Ning Tang" userId="1173d0709ecdd4ac" providerId="LiveId" clId="{6199E496-AD24-400A-8100-DB660889B8DA}" dt="2021-05-31T13:58:15.081" v="233"/>
        <pc:sldMkLst>
          <pc:docMk/>
          <pc:sldMk cId="1833522080" sldId="308"/>
        </pc:sldMkLst>
      </pc:sldChg>
      <pc:sldChg chg="del">
        <pc:chgData name="Ning Tang" userId="1173d0709ecdd4ac" providerId="LiveId" clId="{6199E496-AD24-400A-8100-DB660889B8DA}" dt="2021-05-31T13:45:51.786" v="6" actId="47"/>
        <pc:sldMkLst>
          <pc:docMk/>
          <pc:sldMk cId="3894104242" sldId="309"/>
        </pc:sldMkLst>
      </pc:sldChg>
      <pc:sldChg chg="addSp delSp modSp mod">
        <pc:chgData name="Ning Tang" userId="1173d0709ecdd4ac" providerId="LiveId" clId="{6199E496-AD24-400A-8100-DB660889B8DA}" dt="2021-05-31T13:57:37.377" v="224" actId="21"/>
        <pc:sldMkLst>
          <pc:docMk/>
          <pc:sldMk cId="2336496975" sldId="310"/>
        </pc:sldMkLst>
        <pc:spChg chg="mod">
          <ac:chgData name="Ning Tang" userId="1173d0709ecdd4ac" providerId="LiveId" clId="{6199E496-AD24-400A-8100-DB660889B8DA}" dt="2021-05-31T13:54:49.122" v="98" actId="20577"/>
          <ac:spMkLst>
            <pc:docMk/>
            <pc:sldMk cId="2336496975" sldId="310"/>
            <ac:spMk id="2" creationId="{78960A14-C953-4C4A-91A2-09E8F3E14161}"/>
          </ac:spMkLst>
        </pc:spChg>
        <pc:spChg chg="mod">
          <ac:chgData name="Ning Tang" userId="1173d0709ecdd4ac" providerId="LiveId" clId="{6199E496-AD24-400A-8100-DB660889B8DA}" dt="2021-05-31T13:55:04.202" v="127" actId="1035"/>
          <ac:spMkLst>
            <pc:docMk/>
            <pc:sldMk cId="2336496975" sldId="310"/>
            <ac:spMk id="12" creationId="{EABAD248-1F09-1D4B-8B93-13D61E6DF880}"/>
          </ac:spMkLst>
        </pc:spChg>
        <pc:spChg chg="mod">
          <ac:chgData name="Ning Tang" userId="1173d0709ecdd4ac" providerId="LiveId" clId="{6199E496-AD24-400A-8100-DB660889B8DA}" dt="2021-05-31T13:55:04.202" v="127" actId="1035"/>
          <ac:spMkLst>
            <pc:docMk/>
            <pc:sldMk cId="2336496975" sldId="310"/>
            <ac:spMk id="20" creationId="{0BBA9FDB-8EAE-49AE-AD08-639F9C919E1C}"/>
          </ac:spMkLst>
        </pc:spChg>
        <pc:spChg chg="mod">
          <ac:chgData name="Ning Tang" userId="1173d0709ecdd4ac" providerId="LiveId" clId="{6199E496-AD24-400A-8100-DB660889B8DA}" dt="2021-05-31T13:55:04.202" v="127" actId="1035"/>
          <ac:spMkLst>
            <pc:docMk/>
            <pc:sldMk cId="2336496975" sldId="310"/>
            <ac:spMk id="21" creationId="{DC0902D6-B957-4723-ACCD-4DEEA72A4CBA}"/>
          </ac:spMkLst>
        </pc:spChg>
        <pc:spChg chg="mod">
          <ac:chgData name="Ning Tang" userId="1173d0709ecdd4ac" providerId="LiveId" clId="{6199E496-AD24-400A-8100-DB660889B8DA}" dt="2021-05-31T13:55:04.202" v="127" actId="1035"/>
          <ac:spMkLst>
            <pc:docMk/>
            <pc:sldMk cId="2336496975" sldId="310"/>
            <ac:spMk id="22" creationId="{724B03DF-D92D-4D9D-B631-AA99B2EA99DF}"/>
          </ac:spMkLst>
        </pc:spChg>
        <pc:spChg chg="add del mod">
          <ac:chgData name="Ning Tang" userId="1173d0709ecdd4ac" providerId="LiveId" clId="{6199E496-AD24-400A-8100-DB660889B8DA}" dt="2021-05-31T13:57:37.377" v="224" actId="21"/>
          <ac:spMkLst>
            <pc:docMk/>
            <pc:sldMk cId="2336496975" sldId="310"/>
            <ac:spMk id="23" creationId="{280E6F81-01B1-4277-9813-3F57CE1F4EA2}"/>
          </ac:spMkLst>
        </pc:spChg>
        <pc:spChg chg="add del mod">
          <ac:chgData name="Ning Tang" userId="1173d0709ecdd4ac" providerId="LiveId" clId="{6199E496-AD24-400A-8100-DB660889B8DA}" dt="2021-05-31T13:57:30.890" v="220"/>
          <ac:spMkLst>
            <pc:docMk/>
            <pc:sldMk cId="2336496975" sldId="310"/>
            <ac:spMk id="24" creationId="{2AD225E3-82A5-4DB1-92EA-C210DBAE3D31}"/>
          </ac:spMkLst>
        </pc:spChg>
        <pc:spChg chg="mod">
          <ac:chgData name="Ning Tang" userId="1173d0709ecdd4ac" providerId="LiveId" clId="{6199E496-AD24-400A-8100-DB660889B8DA}" dt="2021-05-31T13:55:04.202" v="127" actId="1035"/>
          <ac:spMkLst>
            <pc:docMk/>
            <pc:sldMk cId="2336496975" sldId="310"/>
            <ac:spMk id="45" creationId="{E1F7259A-FD62-FD44-BDF7-1387FF77CA99}"/>
          </ac:spMkLst>
        </pc:spChg>
        <pc:spChg chg="mod">
          <ac:chgData name="Ning Tang" userId="1173d0709ecdd4ac" providerId="LiveId" clId="{6199E496-AD24-400A-8100-DB660889B8DA}" dt="2021-05-31T13:55:04.202" v="127" actId="1035"/>
          <ac:spMkLst>
            <pc:docMk/>
            <pc:sldMk cId="2336496975" sldId="310"/>
            <ac:spMk id="56" creationId="{81BB6ABC-033D-1A4C-93A1-3EEECD62DD7F}"/>
          </ac:spMkLst>
        </pc:spChg>
        <pc:spChg chg="mod">
          <ac:chgData name="Ning Tang" userId="1173d0709ecdd4ac" providerId="LiveId" clId="{6199E496-AD24-400A-8100-DB660889B8DA}" dt="2021-05-31T13:55:04.202" v="127" actId="1035"/>
          <ac:spMkLst>
            <pc:docMk/>
            <pc:sldMk cId="2336496975" sldId="310"/>
            <ac:spMk id="57" creationId="{B32C80E9-FDC1-474E-AC9B-4C9A0CE8780A}"/>
          </ac:spMkLst>
        </pc:spChg>
        <pc:grpChg chg="mod">
          <ac:chgData name="Ning Tang" userId="1173d0709ecdd4ac" providerId="LiveId" clId="{6199E496-AD24-400A-8100-DB660889B8DA}" dt="2021-05-31T13:55:04.202" v="127" actId="1035"/>
          <ac:grpSpMkLst>
            <pc:docMk/>
            <pc:sldMk cId="2336496975" sldId="310"/>
            <ac:grpSpMk id="32" creationId="{F1A274C9-E376-F840-B391-7CFA79F25E6F}"/>
          </ac:grpSpMkLst>
        </pc:grpChg>
        <pc:grpChg chg="mod">
          <ac:chgData name="Ning Tang" userId="1173d0709ecdd4ac" providerId="LiveId" clId="{6199E496-AD24-400A-8100-DB660889B8DA}" dt="2021-05-31T13:55:04.202" v="127" actId="1035"/>
          <ac:grpSpMkLst>
            <pc:docMk/>
            <pc:sldMk cId="2336496975" sldId="310"/>
            <ac:grpSpMk id="46" creationId="{712EF471-F8BE-A944-B9A5-BA0A02B10CA6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F1090-995B-4C96-A6E9-17F4BA2E117E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78F2A-E02A-4FB3-9952-75B5A1B4F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0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颜色标注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A302F-2685-4233-BC91-67614BF6D6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81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颜色标注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A302F-2685-4233-BC91-67614BF6D6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68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008DD-3331-4744-9CA1-8708EB5CF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C8B562-48B6-43B7-AF34-8DD84417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647B8-8C1B-41A2-90D7-0AED6583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F4B-0CB9-4082-8AE2-7C6B5F8C2F3D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4E2C7-39EC-4DDA-9925-E4F4DF42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7CCAE-72EC-4303-B868-8C276756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015-69D3-48A8-A70B-DEC573283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9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AF36B-3F92-4175-B516-4F482E4A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70BBD4-0354-4CBD-940C-4D9CA87BB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CC6F1-02F0-476E-9EB4-466CA708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F4B-0CB9-4082-8AE2-7C6B5F8C2F3D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AB4CF-8E10-40F2-BC73-A2965B0D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5D504-C388-4DC0-A199-6F1C00C0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015-69D3-48A8-A70B-DEC573283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4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512C30-253A-49F1-9FD2-5CCBF7BDF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2B62C7-77E7-434D-A0F3-ADF835612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B2669-B274-49B5-ADB1-11E44057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F4B-0CB9-4082-8AE2-7C6B5F8C2F3D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600ED-F1D3-4D54-AE44-BF25CB12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501E6-80BF-4E45-B7AF-9795E183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015-69D3-48A8-A70B-DEC573283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59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6236-E180-479B-8F85-027176BB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891AE-1B3F-42EE-9220-4767B6CC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5DB52-52FF-451F-9251-AD757363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F4B-0CB9-4082-8AE2-7C6B5F8C2F3D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EA392-0221-4D4B-AA7A-6101912E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50463-3BDA-4D0A-81D1-FBD41E41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015-69D3-48A8-A70B-DEC573283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91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062D9-F113-474E-B96F-51EAE720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6A5F52-D5AC-4207-863E-014CF8519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7B545-7B07-4B02-A9E2-442E1ED7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F4B-0CB9-4082-8AE2-7C6B5F8C2F3D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11C53-ADDC-447A-8D1D-56523607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1A302-A05E-4B8B-8FBC-283D79A4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015-69D3-48A8-A70B-DEC573283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24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AB1A7-07FA-446E-93C7-9E3811E0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C8747-69E3-4291-8657-746760F25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7B04A0-3823-4A16-84D8-BB013072E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BC374-38D6-4B21-B52D-9B951B6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F4B-0CB9-4082-8AE2-7C6B5F8C2F3D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12B25-B483-44D1-843D-A49C8F4D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72D568-3297-407C-823D-BBF19F20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015-69D3-48A8-A70B-DEC573283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5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0936A-8F2C-4769-9479-7A58A1A0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48D2E6-AF0B-4ED3-B5E2-5CC3AD9C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A1D6D-72D5-4463-BCAE-2E9AA2A1A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121811-F9B6-436F-8E2A-8AF4BC33A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409129-FAD0-485C-814C-F290F24DE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B5459B-A118-48D1-88C0-A486D229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F4B-0CB9-4082-8AE2-7C6B5F8C2F3D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0C73F2-8852-4622-A902-DDCE6BB4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FBE387-38A0-459B-B4F7-B174FD75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015-69D3-48A8-A70B-DEC573283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14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99ED7-06BE-4327-B0D6-AF29BC57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F64060-9136-47EE-B0F1-B7A73131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F4B-0CB9-4082-8AE2-7C6B5F8C2F3D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9D9BD-265B-44F3-9DCD-20E8498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D52567-26BE-466A-A4E0-EE125907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015-69D3-48A8-A70B-DEC573283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0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DCA01A-1D18-4DCE-8010-2FA1BA47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F4B-0CB9-4082-8AE2-7C6B5F8C2F3D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1CAC1F-CE34-4314-8B82-FB88FC4B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53F9E8-0C3F-4D96-8AC4-D445B76F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015-69D3-48A8-A70B-DEC573283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81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DABAA-3160-4310-95EA-EF47F755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FD322-60DB-4C14-AE14-231FB7098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5304AC-1FEE-4549-833B-59F9400B5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9EE992-F9D4-43B1-86F8-20E173D1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F4B-0CB9-4082-8AE2-7C6B5F8C2F3D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C40FC-D28A-467F-829D-E430331C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318089-DAAA-4AC5-A7A1-CC0487DE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015-69D3-48A8-A70B-DEC573283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44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D86EF-6F9F-4DD1-BFD6-BAA47741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2F5555-FCD0-4258-8713-D2F2804A4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B3A4F-8C5B-4019-B4E7-E56DBB887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465BCB-CC88-4693-8081-24B8E4EC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F4B-0CB9-4082-8AE2-7C6B5F8C2F3D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E8C59-4F27-4577-8C4F-31B7E92C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1587B-B8DA-4025-A2E4-67DC106F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2015-69D3-48A8-A70B-DEC573283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4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FF341-D646-41B0-9496-5ABE6FDB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34BB6-3CC1-42D6-9F17-2532A33C8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C51C2-1999-4DC0-B1DB-F8C5B0E7E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EF4B-0CB9-4082-8AE2-7C6B5F8C2F3D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FF181-45A6-46B1-9152-2F59D4712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24DEC3-80EB-4D01-94F4-13191174D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2015-69D3-48A8-A70B-DEC573283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8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6355A9F4-E640-A046-80CD-2A59DB2F26AC}"/>
              </a:ext>
            </a:extLst>
          </p:cNvPr>
          <p:cNvGrpSpPr/>
          <p:nvPr/>
        </p:nvGrpSpPr>
        <p:grpSpPr>
          <a:xfrm>
            <a:off x="2047520" y="563669"/>
            <a:ext cx="1964266" cy="1580445"/>
            <a:chOff x="812800" y="824088"/>
            <a:chExt cx="1964266" cy="158044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9FF37D0-0A63-AF4B-90C1-40A7116408E1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E14611-91B9-E14E-AC51-E866CA595AA1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918044B-F212-A64E-A4E7-03F88872C5E8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E62F643-E65F-9847-B82C-6961F8328781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9D88FE4-533B-ED49-8BE8-77CE20BAA0C7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cxnSp>
          <p:nvCxnSpPr>
            <p:cNvPr id="9" name="曲线连接符 8">
              <a:extLst>
                <a:ext uri="{FF2B5EF4-FFF2-40B4-BE49-F238E27FC236}">
                  <a16:creationId xmlns:a16="http://schemas.microsoft.com/office/drawing/2014/main" id="{92247B28-B367-4740-A76A-21A43315C3C7}"/>
                </a:ext>
              </a:extLst>
            </p:cNvPr>
            <p:cNvCxnSpPr>
              <a:stCxn id="7" idx="4"/>
            </p:cNvCxnSpPr>
            <p:nvPr/>
          </p:nvCxnSpPr>
          <p:spPr>
            <a:xfrm rot="5400000">
              <a:off x="1926706" y="1651000"/>
              <a:ext cx="220134" cy="7902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曲线连接符 10">
              <a:extLst>
                <a:ext uri="{FF2B5EF4-FFF2-40B4-BE49-F238E27FC236}">
                  <a16:creationId xmlns:a16="http://schemas.microsoft.com/office/drawing/2014/main" id="{CF81AF35-CF80-A945-B6CF-EDB49136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01422" y="1879600"/>
              <a:ext cx="174978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曲线连接符 13">
              <a:extLst>
                <a:ext uri="{FF2B5EF4-FFF2-40B4-BE49-F238E27FC236}">
                  <a16:creationId xmlns:a16="http://schemas.microsoft.com/office/drawing/2014/main" id="{99308F9B-808C-CC46-88C1-E1F7D31248C5}"/>
                </a:ext>
              </a:extLst>
            </p:cNvPr>
            <p:cNvCxnSpPr>
              <a:stCxn id="5" idx="7"/>
            </p:cNvCxnSpPr>
            <p:nvPr/>
          </p:nvCxnSpPr>
          <p:spPr>
            <a:xfrm rot="5400000" flipH="1" flipV="1">
              <a:off x="1569265" y="1226393"/>
              <a:ext cx="128164" cy="15209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43E0EB2-F85B-884E-A4BB-AEBA23A34C80}"/>
              </a:ext>
            </a:extLst>
          </p:cNvPr>
          <p:cNvSpPr txBox="1"/>
          <p:nvPr/>
        </p:nvSpPr>
        <p:spPr>
          <a:xfrm>
            <a:off x="4174604" y="805247"/>
            <a:ext cx="627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每个试次您将观看一段运动，包含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4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个不同颜色的小球。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其中可能存在追逐，即存在一只狼追一只羊的运动。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679026" y="254000"/>
            <a:ext cx="8900074" cy="60903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B59CCD-E81A-BB46-975B-00C127C9F7FE}"/>
              </a:ext>
            </a:extLst>
          </p:cNvPr>
          <p:cNvSpPr txBox="1"/>
          <p:nvPr/>
        </p:nvSpPr>
        <p:spPr>
          <a:xfrm>
            <a:off x="1787637" y="2846826"/>
            <a:ext cx="5487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由于物理环境的限制，以及其他物体的干扰，狼的运动不一定直接向着羊的当前位置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, 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可能存在着一定的偏离角度。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但总体来说，只要一个物体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A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总是努力接近另外一个物体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B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，而非随机运动，那么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A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就是狼，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B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就是羊。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FC96169-34F4-1040-9485-0A9C6F4A8C76}"/>
              </a:ext>
            </a:extLst>
          </p:cNvPr>
          <p:cNvGrpSpPr/>
          <p:nvPr/>
        </p:nvGrpSpPr>
        <p:grpSpPr>
          <a:xfrm>
            <a:off x="7684419" y="2491433"/>
            <a:ext cx="2590684" cy="1899037"/>
            <a:chOff x="6440556" y="2466229"/>
            <a:chExt cx="2590684" cy="1899037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4D7EFEA-E8CA-4045-BBD9-599E8177DC8F}"/>
                </a:ext>
              </a:extLst>
            </p:cNvPr>
            <p:cNvSpPr/>
            <p:nvPr/>
          </p:nvSpPr>
          <p:spPr>
            <a:xfrm>
              <a:off x="6440556" y="3848431"/>
              <a:ext cx="516835" cy="516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Palatino Linotype"/>
                  <a:ea typeface="楷体"/>
                  <a:cs typeface="+mn-cs"/>
                </a:rPr>
                <a:t>狼</a:t>
              </a: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A5E2295-366D-9342-A24D-5651FFD86FC6}"/>
                </a:ext>
              </a:extLst>
            </p:cNvPr>
            <p:cNvSpPr/>
            <p:nvPr/>
          </p:nvSpPr>
          <p:spPr>
            <a:xfrm>
              <a:off x="7054132" y="2466229"/>
              <a:ext cx="516835" cy="516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Palatino Linotype"/>
                  <a:ea typeface="楷体"/>
                  <a:cs typeface="+mn-cs"/>
                </a:rPr>
                <a:t>羊</a:t>
              </a:r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C7BAD978-2985-1947-AA0E-16DF553BEA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91" y="2967162"/>
              <a:ext cx="424146" cy="909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EDB816CE-350F-AE42-90D6-ED08A837C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6042" y="3437689"/>
              <a:ext cx="988917" cy="440636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弧 42">
              <a:extLst>
                <a:ext uri="{FF2B5EF4-FFF2-40B4-BE49-F238E27FC236}">
                  <a16:creationId xmlns:a16="http://schemas.microsoft.com/office/drawing/2014/main" id="{F4A58D22-2596-B643-853F-F61E49D4F9D1}"/>
                </a:ext>
              </a:extLst>
            </p:cNvPr>
            <p:cNvSpPr/>
            <p:nvPr/>
          </p:nvSpPr>
          <p:spPr>
            <a:xfrm>
              <a:off x="6742707" y="3331598"/>
              <a:ext cx="659958" cy="544816"/>
            </a:xfrm>
            <a:prstGeom prst="arc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44" name="右箭头 43">
              <a:extLst>
                <a:ext uri="{FF2B5EF4-FFF2-40B4-BE49-F238E27FC236}">
                  <a16:creationId xmlns:a16="http://schemas.microsoft.com/office/drawing/2014/main" id="{3A2F9FAE-D834-D840-8CCA-DDA41A5EF9CA}"/>
                </a:ext>
              </a:extLst>
            </p:cNvPr>
            <p:cNvSpPr/>
            <p:nvPr/>
          </p:nvSpPr>
          <p:spPr>
            <a:xfrm rot="20372945">
              <a:off x="7317271" y="3171575"/>
              <a:ext cx="711794" cy="109917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02986D2-BFD3-A542-AD43-18C549190042}"/>
                </a:ext>
              </a:extLst>
            </p:cNvPr>
            <p:cNvSpPr txBox="1"/>
            <p:nvPr/>
          </p:nvSpPr>
          <p:spPr>
            <a:xfrm>
              <a:off x="8025837" y="2866037"/>
              <a:ext cx="1005403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楷体"/>
                  <a:cs typeface="+mn-cs"/>
                </a:rPr>
                <a:t>偏离角度</a:t>
              </a:r>
            </a:p>
          </p:txBody>
        </p:sp>
      </p:grp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ED8C2CAD-7065-8745-B936-890F19A26D77}"/>
              </a:ext>
            </a:extLst>
          </p:cNvPr>
          <p:cNvSpPr/>
          <p:nvPr/>
        </p:nvSpPr>
        <p:spPr>
          <a:xfrm>
            <a:off x="7425855" y="2362888"/>
            <a:ext cx="2981739" cy="21548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ACFA6-345B-C14B-9E38-E80A2CDD944E}"/>
              </a:ext>
            </a:extLst>
          </p:cNvPr>
          <p:cNvSpPr txBox="1"/>
          <p:nvPr/>
        </p:nvSpPr>
        <p:spPr>
          <a:xfrm>
            <a:off x="4651735" y="591452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按空格键继续查看任务说明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A0A8114-3AFC-444C-83A4-F3275DA0363E}"/>
              </a:ext>
            </a:extLst>
          </p:cNvPr>
          <p:cNvSpPr txBox="1"/>
          <p:nvPr/>
        </p:nvSpPr>
        <p:spPr>
          <a:xfrm>
            <a:off x="1787637" y="5238819"/>
            <a:ext cx="861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接下来您将看到</a:t>
            </a:r>
            <a:r>
              <a:rPr kumimoji="1" lang="zh-CN" altLang="en-US" dirty="0">
                <a:solidFill>
                  <a:prstClr val="black"/>
                </a:solidFill>
                <a:latin typeface="Palatino Linotype"/>
                <a:ea typeface="楷体"/>
              </a:rPr>
              <a:t>两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段狼羊追逐运动的示例</a:t>
            </a:r>
            <a:r>
              <a:rPr kumimoji="1" lang="zh-CN" altLang="en-US" dirty="0">
                <a:solidFill>
                  <a:prstClr val="black"/>
                </a:solidFill>
                <a:latin typeface="Palatino Linotype"/>
                <a:ea typeface="楷体"/>
              </a:rPr>
              <a:t>。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54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2F456-99DB-4B19-B9D6-86B9C05B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17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追逐运动示例</a:t>
            </a:r>
          </a:p>
        </p:txBody>
      </p:sp>
      <p:pic>
        <p:nvPicPr>
          <p:cNvPr id="9" name="damping=0.5">
            <a:hlinkClick r:id="" action="ppaction://media"/>
            <a:extLst>
              <a:ext uri="{FF2B5EF4-FFF2-40B4-BE49-F238E27FC236}">
                <a16:creationId xmlns:a16="http://schemas.microsoft.com/office/drawing/2014/main" id="{0A1EE3DF-2B93-4AB0-9429-3AA2062608F0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5383" end="1633"/>
                </p14:media>
              </p:ext>
            </p:extLst>
          </p:nvPr>
        </p:nvPicPr>
        <p:blipFill rotWithShape="1">
          <a:blip r:embed="rId5"/>
          <a:srcRect l="17333" t="20598" r="17514" b="17599"/>
          <a:stretch/>
        </p:blipFill>
        <p:spPr>
          <a:xfrm>
            <a:off x="3933824" y="1781175"/>
            <a:ext cx="4324351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2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39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2F456-99DB-4B19-B9D6-86B9C05B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17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追逐运动示例</a:t>
            </a:r>
          </a:p>
        </p:txBody>
      </p:sp>
      <p:pic>
        <p:nvPicPr>
          <p:cNvPr id="4" name="damping=0.0">
            <a:hlinkClick r:id="" action="ppaction://media"/>
            <a:extLst>
              <a:ext uri="{FF2B5EF4-FFF2-40B4-BE49-F238E27FC236}">
                <a16:creationId xmlns:a16="http://schemas.microsoft.com/office/drawing/2014/main" id="{E9BD8A8B-7441-4DD0-964D-86F2C6227EDF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2580"/>
                </p14:media>
              </p:ext>
            </p:extLst>
          </p:nvPr>
        </p:nvPicPr>
        <p:blipFill rotWithShape="1">
          <a:blip r:embed="rId5"/>
          <a:srcRect l="16759" t="20598" r="15800" b="16770"/>
          <a:stretch/>
        </p:blipFill>
        <p:spPr>
          <a:xfrm>
            <a:off x="3820134" y="1638300"/>
            <a:ext cx="4476141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4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679026" y="254000"/>
            <a:ext cx="8900074" cy="637257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60A14-C953-4C4A-91A2-09E8F3E14161}"/>
              </a:ext>
            </a:extLst>
          </p:cNvPr>
          <p:cNvSpPr txBox="1"/>
          <p:nvPr/>
        </p:nvSpPr>
        <p:spPr>
          <a:xfrm>
            <a:off x="2161459" y="612716"/>
            <a:ext cx="801784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任务：找出狼和羊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。请在保持准确的前提下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尽快反应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，一旦识别出哪个是狼以及哪个是羊，请立刻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按空格键判断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。按键后运动停止，请根据屏幕提示用鼠标左键依次点击出“狼”和“羊”的身份，被点击为“狼”的小球会显示标记“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W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”，被点击为“羊”的小球会显示标记“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S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”。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A274C9-E376-F840-B391-7CFA79F25E6F}"/>
              </a:ext>
            </a:extLst>
          </p:cNvPr>
          <p:cNvGrpSpPr/>
          <p:nvPr/>
        </p:nvGrpSpPr>
        <p:grpSpPr>
          <a:xfrm>
            <a:off x="2161459" y="2042226"/>
            <a:ext cx="3393182" cy="2730148"/>
            <a:chOff x="812800" y="824088"/>
            <a:chExt cx="1964266" cy="1580445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B7E9057-EFC5-AD48-A698-8D63977E3245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D4A9B84-835D-8B4C-8507-F3ACE52DD290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5645A4C-B357-624C-8FD3-52169CCE0A2B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楷体"/>
                  <a:cs typeface="+mn-cs"/>
                </a:rPr>
                <a:t>w</a:t>
              </a: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1B872FB-82FC-9046-BB1B-6D8970544E1F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7415AD4-82D5-F947-8E15-7FD8861AB304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</p:grpSp>
      <p:sp>
        <p:nvSpPr>
          <p:cNvPr id="45" name="左箭头 46">
            <a:extLst>
              <a:ext uri="{FF2B5EF4-FFF2-40B4-BE49-F238E27FC236}">
                <a16:creationId xmlns:a16="http://schemas.microsoft.com/office/drawing/2014/main" id="{E1F7259A-FD62-FD44-BDF7-1387FF77CA99}"/>
              </a:ext>
            </a:extLst>
          </p:cNvPr>
          <p:cNvSpPr/>
          <p:nvPr/>
        </p:nvSpPr>
        <p:spPr>
          <a:xfrm rot="3936468">
            <a:off x="3355910" y="3186162"/>
            <a:ext cx="166998" cy="104034"/>
          </a:xfrm>
          <a:custGeom>
            <a:avLst/>
            <a:gdLst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958848 w 1638300"/>
              <a:gd name="connsiteY2" fmla="*/ 7148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577848 w 1638300"/>
              <a:gd name="connsiteY5" fmla="*/ 10524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2120900"/>
              <a:gd name="connsiteY0" fmla="*/ 909075 h 1843549"/>
              <a:gd name="connsiteX1" fmla="*/ 1441448 w 2120900"/>
              <a:gd name="connsiteY1" fmla="*/ 0 h 1843549"/>
              <a:gd name="connsiteX2" fmla="*/ 1073148 w 2120900"/>
              <a:gd name="connsiteY2" fmla="*/ 765691 h 1843549"/>
              <a:gd name="connsiteX3" fmla="*/ 2120900 w 2120900"/>
              <a:gd name="connsiteY3" fmla="*/ 714891 h 1843549"/>
              <a:gd name="connsiteX4" fmla="*/ 2120900 w 2120900"/>
              <a:gd name="connsiteY4" fmla="*/ 1128658 h 1843549"/>
              <a:gd name="connsiteX5" fmla="*/ 1060448 w 2120900"/>
              <a:gd name="connsiteY5" fmla="*/ 1052458 h 1843549"/>
              <a:gd name="connsiteX6" fmla="*/ 1441448 w 2120900"/>
              <a:gd name="connsiteY6" fmla="*/ 1843549 h 1843549"/>
              <a:gd name="connsiteX7" fmla="*/ 0 w 2120900"/>
              <a:gd name="connsiteY7" fmla="*/ 909075 h 1843549"/>
              <a:gd name="connsiteX0" fmla="*/ 0 w 2120900"/>
              <a:gd name="connsiteY0" fmla="*/ 909075 h 1564149"/>
              <a:gd name="connsiteX1" fmla="*/ 1441448 w 2120900"/>
              <a:gd name="connsiteY1" fmla="*/ 0 h 1564149"/>
              <a:gd name="connsiteX2" fmla="*/ 1073148 w 2120900"/>
              <a:gd name="connsiteY2" fmla="*/ 765691 h 1564149"/>
              <a:gd name="connsiteX3" fmla="*/ 2120900 w 2120900"/>
              <a:gd name="connsiteY3" fmla="*/ 714891 h 1564149"/>
              <a:gd name="connsiteX4" fmla="*/ 2120900 w 2120900"/>
              <a:gd name="connsiteY4" fmla="*/ 1128658 h 1564149"/>
              <a:gd name="connsiteX5" fmla="*/ 1060448 w 2120900"/>
              <a:gd name="connsiteY5" fmla="*/ 1052458 h 1564149"/>
              <a:gd name="connsiteX6" fmla="*/ 1327148 w 2120900"/>
              <a:gd name="connsiteY6" fmla="*/ 1564149 h 1564149"/>
              <a:gd name="connsiteX7" fmla="*/ 0 w 2120900"/>
              <a:gd name="connsiteY7" fmla="*/ 909075 h 15641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2120900 w 2120900"/>
              <a:gd name="connsiteY3" fmla="*/ 4100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1550908 w 2120900"/>
              <a:gd name="connsiteY3" fmla="*/ 4354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1577419"/>
              <a:gd name="connsiteY0" fmla="*/ 604275 h 1259349"/>
              <a:gd name="connsiteX1" fmla="*/ 1390648 w 1577419"/>
              <a:gd name="connsiteY1" fmla="*/ 0 h 1259349"/>
              <a:gd name="connsiteX2" fmla="*/ 1073148 w 1577419"/>
              <a:gd name="connsiteY2" fmla="*/ 460891 h 1259349"/>
              <a:gd name="connsiteX3" fmla="*/ 1550908 w 1577419"/>
              <a:gd name="connsiteY3" fmla="*/ 435491 h 1259349"/>
              <a:gd name="connsiteX4" fmla="*/ 1577419 w 1577419"/>
              <a:gd name="connsiteY4" fmla="*/ 773058 h 1259349"/>
              <a:gd name="connsiteX5" fmla="*/ 1060448 w 1577419"/>
              <a:gd name="connsiteY5" fmla="*/ 747658 h 1259349"/>
              <a:gd name="connsiteX6" fmla="*/ 1327148 w 1577419"/>
              <a:gd name="connsiteY6" fmla="*/ 1259349 h 1259349"/>
              <a:gd name="connsiteX7" fmla="*/ 0 w 1577419"/>
              <a:gd name="connsiteY7" fmla="*/ 604275 h 1259349"/>
              <a:gd name="connsiteX0" fmla="*/ 0 w 1577419"/>
              <a:gd name="connsiteY0" fmla="*/ 604275 h 1081549"/>
              <a:gd name="connsiteX1" fmla="*/ 1390648 w 1577419"/>
              <a:gd name="connsiteY1" fmla="*/ 0 h 1081549"/>
              <a:gd name="connsiteX2" fmla="*/ 1073148 w 1577419"/>
              <a:gd name="connsiteY2" fmla="*/ 460891 h 1081549"/>
              <a:gd name="connsiteX3" fmla="*/ 1550908 w 1577419"/>
              <a:gd name="connsiteY3" fmla="*/ 435491 h 1081549"/>
              <a:gd name="connsiteX4" fmla="*/ 1577419 w 1577419"/>
              <a:gd name="connsiteY4" fmla="*/ 773058 h 1081549"/>
              <a:gd name="connsiteX5" fmla="*/ 1060448 w 1577419"/>
              <a:gd name="connsiteY5" fmla="*/ 747658 h 1081549"/>
              <a:gd name="connsiteX6" fmla="*/ 1207847 w 1577419"/>
              <a:gd name="connsiteY6" fmla="*/ 1081549 h 1081549"/>
              <a:gd name="connsiteX7" fmla="*/ 0 w 1577419"/>
              <a:gd name="connsiteY7" fmla="*/ 604275 h 1081549"/>
              <a:gd name="connsiteX0" fmla="*/ 0 w 1577419"/>
              <a:gd name="connsiteY0" fmla="*/ 439175 h 916449"/>
              <a:gd name="connsiteX1" fmla="*/ 1244836 w 1577419"/>
              <a:gd name="connsiteY1" fmla="*/ 0 h 916449"/>
              <a:gd name="connsiteX2" fmla="*/ 1073148 w 1577419"/>
              <a:gd name="connsiteY2" fmla="*/ 295791 h 916449"/>
              <a:gd name="connsiteX3" fmla="*/ 1550908 w 1577419"/>
              <a:gd name="connsiteY3" fmla="*/ 270391 h 916449"/>
              <a:gd name="connsiteX4" fmla="*/ 1577419 w 1577419"/>
              <a:gd name="connsiteY4" fmla="*/ 607958 h 916449"/>
              <a:gd name="connsiteX5" fmla="*/ 1060448 w 1577419"/>
              <a:gd name="connsiteY5" fmla="*/ 582558 h 916449"/>
              <a:gd name="connsiteX6" fmla="*/ 1207847 w 1577419"/>
              <a:gd name="connsiteY6" fmla="*/ 916449 h 916449"/>
              <a:gd name="connsiteX7" fmla="*/ 0 w 1577419"/>
              <a:gd name="connsiteY7" fmla="*/ 439175 h 91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419" h="916449">
                <a:moveTo>
                  <a:pt x="0" y="439175"/>
                </a:moveTo>
                <a:lnTo>
                  <a:pt x="1244836" y="0"/>
                </a:lnTo>
                <a:lnTo>
                  <a:pt x="1073148" y="295791"/>
                </a:lnTo>
                <a:lnTo>
                  <a:pt x="1550908" y="270391"/>
                </a:lnTo>
                <a:lnTo>
                  <a:pt x="1577419" y="607958"/>
                </a:lnTo>
                <a:lnTo>
                  <a:pt x="1060448" y="582558"/>
                </a:lnTo>
                <a:lnTo>
                  <a:pt x="1207847" y="916449"/>
                </a:lnTo>
                <a:lnTo>
                  <a:pt x="0" y="4391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12EF471-F8BE-A944-B9A5-BA0A02B10CA6}"/>
              </a:ext>
            </a:extLst>
          </p:cNvPr>
          <p:cNvGrpSpPr/>
          <p:nvPr/>
        </p:nvGrpSpPr>
        <p:grpSpPr>
          <a:xfrm>
            <a:off x="6679971" y="2032475"/>
            <a:ext cx="3393182" cy="2730148"/>
            <a:chOff x="812800" y="824088"/>
            <a:chExt cx="1964266" cy="158044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1CE42BF-84E8-004E-BBA1-51AF2CDE6C8A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CB80EA2-3722-ED48-AA1A-FDF95AFBB71B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59460A9-0E2A-5544-BD0E-8169339FA745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楷体"/>
                  <a:cs typeface="+mn-cs"/>
                </a:rPr>
                <a:t>w</a:t>
              </a: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1FF86C3-AD58-D641-B354-FD7E8AF7F452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2066DA6-75D1-0B40-9BEC-FE9BFFD1BF43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楷体"/>
                  <a:cs typeface="+mn-cs"/>
                </a:rPr>
                <a:t>s</a:t>
              </a: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endParaRPr>
            </a:p>
          </p:txBody>
        </p:sp>
      </p:grpSp>
      <p:sp>
        <p:nvSpPr>
          <p:cNvPr id="56" name="左箭头 46">
            <a:extLst>
              <a:ext uri="{FF2B5EF4-FFF2-40B4-BE49-F238E27FC236}">
                <a16:creationId xmlns:a16="http://schemas.microsoft.com/office/drawing/2014/main" id="{81BB6ABC-033D-1A4C-93A1-3EEECD62DD7F}"/>
              </a:ext>
            </a:extLst>
          </p:cNvPr>
          <p:cNvSpPr/>
          <p:nvPr/>
        </p:nvSpPr>
        <p:spPr>
          <a:xfrm rot="3936468">
            <a:off x="8871267" y="3293880"/>
            <a:ext cx="166998" cy="104034"/>
          </a:xfrm>
          <a:custGeom>
            <a:avLst/>
            <a:gdLst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958848 w 1638300"/>
              <a:gd name="connsiteY2" fmla="*/ 7148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577848 w 1638300"/>
              <a:gd name="connsiteY5" fmla="*/ 10524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2120900"/>
              <a:gd name="connsiteY0" fmla="*/ 909075 h 1843549"/>
              <a:gd name="connsiteX1" fmla="*/ 1441448 w 2120900"/>
              <a:gd name="connsiteY1" fmla="*/ 0 h 1843549"/>
              <a:gd name="connsiteX2" fmla="*/ 1073148 w 2120900"/>
              <a:gd name="connsiteY2" fmla="*/ 765691 h 1843549"/>
              <a:gd name="connsiteX3" fmla="*/ 2120900 w 2120900"/>
              <a:gd name="connsiteY3" fmla="*/ 714891 h 1843549"/>
              <a:gd name="connsiteX4" fmla="*/ 2120900 w 2120900"/>
              <a:gd name="connsiteY4" fmla="*/ 1128658 h 1843549"/>
              <a:gd name="connsiteX5" fmla="*/ 1060448 w 2120900"/>
              <a:gd name="connsiteY5" fmla="*/ 1052458 h 1843549"/>
              <a:gd name="connsiteX6" fmla="*/ 1441448 w 2120900"/>
              <a:gd name="connsiteY6" fmla="*/ 1843549 h 1843549"/>
              <a:gd name="connsiteX7" fmla="*/ 0 w 2120900"/>
              <a:gd name="connsiteY7" fmla="*/ 909075 h 1843549"/>
              <a:gd name="connsiteX0" fmla="*/ 0 w 2120900"/>
              <a:gd name="connsiteY0" fmla="*/ 909075 h 1564149"/>
              <a:gd name="connsiteX1" fmla="*/ 1441448 w 2120900"/>
              <a:gd name="connsiteY1" fmla="*/ 0 h 1564149"/>
              <a:gd name="connsiteX2" fmla="*/ 1073148 w 2120900"/>
              <a:gd name="connsiteY2" fmla="*/ 765691 h 1564149"/>
              <a:gd name="connsiteX3" fmla="*/ 2120900 w 2120900"/>
              <a:gd name="connsiteY3" fmla="*/ 714891 h 1564149"/>
              <a:gd name="connsiteX4" fmla="*/ 2120900 w 2120900"/>
              <a:gd name="connsiteY4" fmla="*/ 1128658 h 1564149"/>
              <a:gd name="connsiteX5" fmla="*/ 1060448 w 2120900"/>
              <a:gd name="connsiteY5" fmla="*/ 1052458 h 1564149"/>
              <a:gd name="connsiteX6" fmla="*/ 1327148 w 2120900"/>
              <a:gd name="connsiteY6" fmla="*/ 1564149 h 1564149"/>
              <a:gd name="connsiteX7" fmla="*/ 0 w 2120900"/>
              <a:gd name="connsiteY7" fmla="*/ 909075 h 15641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2120900 w 2120900"/>
              <a:gd name="connsiteY3" fmla="*/ 4100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1550908 w 2120900"/>
              <a:gd name="connsiteY3" fmla="*/ 4354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1577419"/>
              <a:gd name="connsiteY0" fmla="*/ 604275 h 1259349"/>
              <a:gd name="connsiteX1" fmla="*/ 1390648 w 1577419"/>
              <a:gd name="connsiteY1" fmla="*/ 0 h 1259349"/>
              <a:gd name="connsiteX2" fmla="*/ 1073148 w 1577419"/>
              <a:gd name="connsiteY2" fmla="*/ 460891 h 1259349"/>
              <a:gd name="connsiteX3" fmla="*/ 1550908 w 1577419"/>
              <a:gd name="connsiteY3" fmla="*/ 435491 h 1259349"/>
              <a:gd name="connsiteX4" fmla="*/ 1577419 w 1577419"/>
              <a:gd name="connsiteY4" fmla="*/ 773058 h 1259349"/>
              <a:gd name="connsiteX5" fmla="*/ 1060448 w 1577419"/>
              <a:gd name="connsiteY5" fmla="*/ 747658 h 1259349"/>
              <a:gd name="connsiteX6" fmla="*/ 1327148 w 1577419"/>
              <a:gd name="connsiteY6" fmla="*/ 1259349 h 1259349"/>
              <a:gd name="connsiteX7" fmla="*/ 0 w 1577419"/>
              <a:gd name="connsiteY7" fmla="*/ 604275 h 1259349"/>
              <a:gd name="connsiteX0" fmla="*/ 0 w 1577419"/>
              <a:gd name="connsiteY0" fmla="*/ 604275 h 1081549"/>
              <a:gd name="connsiteX1" fmla="*/ 1390648 w 1577419"/>
              <a:gd name="connsiteY1" fmla="*/ 0 h 1081549"/>
              <a:gd name="connsiteX2" fmla="*/ 1073148 w 1577419"/>
              <a:gd name="connsiteY2" fmla="*/ 460891 h 1081549"/>
              <a:gd name="connsiteX3" fmla="*/ 1550908 w 1577419"/>
              <a:gd name="connsiteY3" fmla="*/ 435491 h 1081549"/>
              <a:gd name="connsiteX4" fmla="*/ 1577419 w 1577419"/>
              <a:gd name="connsiteY4" fmla="*/ 773058 h 1081549"/>
              <a:gd name="connsiteX5" fmla="*/ 1060448 w 1577419"/>
              <a:gd name="connsiteY5" fmla="*/ 747658 h 1081549"/>
              <a:gd name="connsiteX6" fmla="*/ 1207847 w 1577419"/>
              <a:gd name="connsiteY6" fmla="*/ 1081549 h 1081549"/>
              <a:gd name="connsiteX7" fmla="*/ 0 w 1577419"/>
              <a:gd name="connsiteY7" fmla="*/ 604275 h 1081549"/>
              <a:gd name="connsiteX0" fmla="*/ 0 w 1577419"/>
              <a:gd name="connsiteY0" fmla="*/ 439175 h 916449"/>
              <a:gd name="connsiteX1" fmla="*/ 1244836 w 1577419"/>
              <a:gd name="connsiteY1" fmla="*/ 0 h 916449"/>
              <a:gd name="connsiteX2" fmla="*/ 1073148 w 1577419"/>
              <a:gd name="connsiteY2" fmla="*/ 295791 h 916449"/>
              <a:gd name="connsiteX3" fmla="*/ 1550908 w 1577419"/>
              <a:gd name="connsiteY3" fmla="*/ 270391 h 916449"/>
              <a:gd name="connsiteX4" fmla="*/ 1577419 w 1577419"/>
              <a:gd name="connsiteY4" fmla="*/ 607958 h 916449"/>
              <a:gd name="connsiteX5" fmla="*/ 1060448 w 1577419"/>
              <a:gd name="connsiteY5" fmla="*/ 582558 h 916449"/>
              <a:gd name="connsiteX6" fmla="*/ 1207847 w 1577419"/>
              <a:gd name="connsiteY6" fmla="*/ 916449 h 916449"/>
              <a:gd name="connsiteX7" fmla="*/ 0 w 1577419"/>
              <a:gd name="connsiteY7" fmla="*/ 439175 h 91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419" h="916449">
                <a:moveTo>
                  <a:pt x="0" y="439175"/>
                </a:moveTo>
                <a:lnTo>
                  <a:pt x="1244836" y="0"/>
                </a:lnTo>
                <a:lnTo>
                  <a:pt x="1073148" y="295791"/>
                </a:lnTo>
                <a:lnTo>
                  <a:pt x="1550908" y="270391"/>
                </a:lnTo>
                <a:lnTo>
                  <a:pt x="1577419" y="607958"/>
                </a:lnTo>
                <a:lnTo>
                  <a:pt x="1060448" y="582558"/>
                </a:lnTo>
                <a:lnTo>
                  <a:pt x="1207847" y="916449"/>
                </a:lnTo>
                <a:lnTo>
                  <a:pt x="0" y="4391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BAD248-1F09-1D4B-8B93-13D61E6DF880}"/>
              </a:ext>
            </a:extLst>
          </p:cNvPr>
          <p:cNvSpPr txBox="1"/>
          <p:nvPr/>
        </p:nvSpPr>
        <p:spPr>
          <a:xfrm>
            <a:off x="2979318" y="4861925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第一次点击“狼”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32C80E9-FDC1-474E-AC9B-4C9A0CE8780A}"/>
              </a:ext>
            </a:extLst>
          </p:cNvPr>
          <p:cNvSpPr txBox="1"/>
          <p:nvPr/>
        </p:nvSpPr>
        <p:spPr>
          <a:xfrm>
            <a:off x="7575834" y="4865339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第二次点击“羊”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BBA9FDB-8EAE-49AE-AD08-639F9C919E1C}"/>
              </a:ext>
            </a:extLst>
          </p:cNvPr>
          <p:cNvSpPr/>
          <p:nvPr/>
        </p:nvSpPr>
        <p:spPr>
          <a:xfrm>
            <a:off x="4480578" y="3654246"/>
            <a:ext cx="273014" cy="2730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C0902D6-B957-4723-ACCD-4DEEA72A4CBA}"/>
              </a:ext>
            </a:extLst>
          </p:cNvPr>
          <p:cNvSpPr/>
          <p:nvPr/>
        </p:nvSpPr>
        <p:spPr>
          <a:xfrm>
            <a:off x="8999090" y="3654246"/>
            <a:ext cx="273014" cy="2730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24B03DF-D92D-4D9D-B631-AA99B2EA99DF}"/>
              </a:ext>
            </a:extLst>
          </p:cNvPr>
          <p:cNvSpPr txBox="1"/>
          <p:nvPr/>
        </p:nvSpPr>
        <p:spPr>
          <a:xfrm>
            <a:off x="2161459" y="5399034"/>
            <a:ext cx="801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楷体"/>
                <a:cs typeface="+mn-cs"/>
              </a:rPr>
              <a:t>由于随机猜中狼和羊概率很小，请你在比较确定狼和羊身份的时候再进行操作。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楷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4969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用1">
      <a:majorFont>
        <a:latin typeface="Palatino Linotype"/>
        <a:ea typeface="楷体"/>
        <a:cs typeface=""/>
      </a:majorFont>
      <a:minorFont>
        <a:latin typeface="Palatino Linotype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247</Words>
  <Application>Microsoft Office PowerPoint</Application>
  <PresentationFormat>宽屏</PresentationFormat>
  <Paragraphs>21</Paragraphs>
  <Slides>4</Slides>
  <Notes>2</Notes>
  <HiddenSlides>0</HiddenSlides>
  <MMClips>2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楷体</vt:lpstr>
      <vt:lpstr>Arial</vt:lpstr>
      <vt:lpstr>Palatino Linotype</vt:lpstr>
      <vt:lpstr>1_Office 主题​​</vt:lpstr>
      <vt:lpstr>PowerPoint 演示文稿</vt:lpstr>
      <vt:lpstr>追逐运动示例</vt:lpstr>
      <vt:lpstr>追逐运动示例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Ning Tang</dc:creator>
  <cp:lastModifiedBy>Yang Zhao</cp:lastModifiedBy>
  <cp:revision>9</cp:revision>
  <dcterms:created xsi:type="dcterms:W3CDTF">2021-05-10T06:56:09Z</dcterms:created>
  <dcterms:modified xsi:type="dcterms:W3CDTF">2021-06-01T12:25:23Z</dcterms:modified>
</cp:coreProperties>
</file>