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9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CEFE5-E876-48F6-88FA-A48F991BB45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BC70A-15D2-41A3-B5B2-ACAEE2877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72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698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916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86CF-3B1E-41E3-8543-5E4C2057D043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3C3930C4-FEED-4ADB-BC6F-022E3E680CF0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867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86CF-3B1E-41E3-8543-5E4C2057D043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0C4-FEED-4ADB-BC6F-022E3E680CF0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424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86CF-3B1E-41E3-8543-5E4C2057D043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0C4-FEED-4ADB-BC6F-022E3E680CF0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2926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591267" y="3874951"/>
            <a:ext cx="8206000" cy="1583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800"/>
            </a:lvl1pPr>
            <a:lvl2pPr lvl="1" algn="ctr">
              <a:spcBef>
                <a:spcPts val="0"/>
              </a:spcBef>
              <a:buSzPct val="100000"/>
              <a:defRPr sz="5800"/>
            </a:lvl2pPr>
            <a:lvl3pPr lvl="2" algn="ctr">
              <a:spcBef>
                <a:spcPts val="0"/>
              </a:spcBef>
              <a:buSzPct val="100000"/>
              <a:defRPr sz="5800"/>
            </a:lvl3pPr>
            <a:lvl4pPr lvl="3" algn="ctr">
              <a:spcBef>
                <a:spcPts val="0"/>
              </a:spcBef>
              <a:buSzPct val="100000"/>
              <a:defRPr sz="5800"/>
            </a:lvl4pPr>
            <a:lvl5pPr lvl="4" algn="ctr">
              <a:spcBef>
                <a:spcPts val="0"/>
              </a:spcBef>
              <a:buSzPct val="100000"/>
              <a:defRPr sz="5800"/>
            </a:lvl5pPr>
            <a:lvl6pPr lvl="5" algn="ctr">
              <a:spcBef>
                <a:spcPts val="0"/>
              </a:spcBef>
              <a:buSzPct val="100000"/>
              <a:defRPr sz="5800"/>
            </a:lvl6pPr>
            <a:lvl7pPr lvl="6" algn="ctr">
              <a:spcBef>
                <a:spcPts val="0"/>
              </a:spcBef>
              <a:buSzPct val="100000"/>
              <a:defRPr sz="5800"/>
            </a:lvl7pPr>
            <a:lvl8pPr lvl="7" algn="ctr">
              <a:spcBef>
                <a:spcPts val="0"/>
              </a:spcBef>
              <a:buSzPct val="100000"/>
              <a:defRPr sz="5800"/>
            </a:lvl8pPr>
            <a:lvl9pPr lvl="8" algn="ctr">
              <a:spcBef>
                <a:spcPts val="0"/>
              </a:spcBef>
              <a:buSzPct val="100000"/>
              <a:defRPr sz="5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5678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09600" y="596827"/>
            <a:ext cx="10972800" cy="1429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749267" y="2507726"/>
            <a:ext cx="10693599" cy="375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587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2 columns - Gold">
    <p:bg>
      <p:bgPr>
        <a:solidFill>
          <a:srgbClr val="ED9E46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609600" y="596827"/>
            <a:ext cx="10972800" cy="1429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09600" y="2469613"/>
            <a:ext cx="4748000" cy="4098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buSzPct val="100000"/>
              <a:defRPr sz="2400"/>
            </a:lvl1pPr>
            <a:lvl2pPr lvl="1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2pPr>
            <a:lvl3pPr lvl="2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6841425" y="2469501"/>
            <a:ext cx="4800000" cy="4098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buSzPct val="100000"/>
              <a:defRPr sz="2400"/>
            </a:lvl1pPr>
            <a:lvl2pPr lvl="1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2pPr>
            <a:lvl3pPr lvl="2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68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039686CF-3B1E-41E3-8543-5E4C2057D043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0C4-FEED-4ADB-BC6F-022E3E680CF0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381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86CF-3B1E-41E3-8543-5E4C2057D043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0C4-FEED-4ADB-BC6F-022E3E680CF0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363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86CF-3B1E-41E3-8543-5E4C2057D043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0C4-FEED-4ADB-BC6F-022E3E680CF0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131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86CF-3B1E-41E3-8543-5E4C2057D043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0C4-FEED-4ADB-BC6F-022E3E680CF0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020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86CF-3B1E-41E3-8543-5E4C2057D043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0C4-FEED-4ADB-BC6F-022E3E680CF0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723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86CF-3B1E-41E3-8543-5E4C2057D043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0C4-FEED-4ADB-BC6F-022E3E68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86CF-3B1E-41E3-8543-5E4C2057D043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0C4-FEED-4ADB-BC6F-022E3E680CF0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580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039686CF-3B1E-41E3-8543-5E4C2057D043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3C3930C4-FEED-4ADB-BC6F-022E3E680CF0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093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686CF-3B1E-41E3-8543-5E4C2057D043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C3930C4-FEED-4ADB-BC6F-022E3E68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8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1967450" y="3874951"/>
            <a:ext cx="6154500" cy="15839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US" dirty="0">
                <a:latin typeface="+mj-lt"/>
              </a:rPr>
              <a:t>BLUE MOON SUITES</a:t>
            </a:r>
            <a:endParaRPr lang="e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2863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Decisions, decisions.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267" y="2579914"/>
            <a:ext cx="10693599" cy="3681411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600" dirty="0">
                <a:latin typeface="+mj-lt"/>
              </a:rPr>
              <a:t>Why a web application over a Java application?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	-Space and Time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	-Access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	-Money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600" dirty="0">
                <a:latin typeface="+mj-lt"/>
              </a:rPr>
              <a:t>Why Visual Studio over other IDE’s such as Eclipse or NetBeans? 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	-Extensible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	-Time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600" dirty="0">
                <a:latin typeface="+mj-lt"/>
              </a:rPr>
              <a:t>Why have a hotel management system with external uses?</a:t>
            </a:r>
          </a:p>
          <a:p>
            <a:pPr marL="457200" lvl="1" indent="0">
              <a:buNone/>
            </a:pPr>
            <a:r>
              <a:rPr lang="en-US" sz="1400" dirty="0">
                <a:latin typeface="+mj-lt"/>
              </a:rPr>
              <a:t>	</a:t>
            </a:r>
            <a:r>
              <a:rPr lang="en-US" sz="1400" dirty="0"/>
              <a:t> -Efficiency</a:t>
            </a:r>
            <a:r>
              <a:rPr lang="en-US" sz="1400" dirty="0">
                <a:latin typeface="+mj-lt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600" dirty="0">
                <a:latin typeface="+mj-lt"/>
              </a:rPr>
              <a:t>Mongo vs </a:t>
            </a:r>
            <a:r>
              <a:rPr lang="en-US" sz="1600" dirty="0" err="1">
                <a:latin typeface="+mj-lt"/>
              </a:rPr>
              <a:t>SQlite</a:t>
            </a: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	-schema free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	-</a:t>
            </a:r>
            <a:r>
              <a:rPr lang="en-US" sz="1600" dirty="0" err="1">
                <a:latin typeface="+mj-lt"/>
              </a:rPr>
              <a:t>json</a:t>
            </a:r>
            <a:r>
              <a:rPr lang="en-US" sz="1600" dirty="0">
                <a:latin typeface="+mj-lt"/>
              </a:rPr>
              <a:t> files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	-Up-to-date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	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944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Explanation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23387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Connections</a:t>
            </a:r>
          </a:p>
        </p:txBody>
      </p:sp>
    </p:spTree>
    <p:extLst>
      <p:ext uri="{BB962C8B-B14F-4D97-AF65-F5344CB8AC3E}">
        <p14:creationId xmlns:p14="http://schemas.microsoft.com/office/powerpoint/2010/main" val="461777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Interaction Diagram</a:t>
            </a:r>
          </a:p>
        </p:txBody>
      </p:sp>
    </p:spTree>
    <p:extLst>
      <p:ext uri="{BB962C8B-B14F-4D97-AF65-F5344CB8AC3E}">
        <p14:creationId xmlns:p14="http://schemas.microsoft.com/office/powerpoint/2010/main" val="3982146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4279949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01508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Team Member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3737509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981200" y="596826"/>
            <a:ext cx="8229600" cy="52858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-US" sz="2800" dirty="0">
                <a:cs typeface="Times New Roman" panose="02020603050405020304" pitchFamily="18" charset="0"/>
              </a:rPr>
              <a:t>FIVE GUYS TEAM MEMBERS</a:t>
            </a:r>
            <a:endParaRPr lang="en" sz="2800" dirty="0">
              <a:cs typeface="Times New Roman" panose="02020603050405020304" pitchFamily="18" charset="0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1981200" y="2114551"/>
            <a:ext cx="1631012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endParaRPr lang="en" sz="1200" dirty="0">
              <a:solidFill>
                <a:srgbClr val="FFFFFF"/>
              </a:solidFill>
              <a:latin typeface="+mj-lt"/>
              <a:ea typeface="Open Sans"/>
              <a:cs typeface="Open Sans"/>
              <a:sym typeface="Open Sans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981200" y="3102150"/>
            <a:ext cx="3776700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1200" dirty="0">
                <a:solidFill>
                  <a:srgbClr val="FFFFFF"/>
                </a:solidFill>
                <a:latin typeface="+mj-lt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6268976" y="3102150"/>
            <a:ext cx="39416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endParaRPr lang="en" sz="1200" dirty="0">
              <a:solidFill>
                <a:srgbClr val="FFFFFF"/>
              </a:solidFill>
              <a:latin typeface="+mj-lt"/>
              <a:ea typeface="Open Sans"/>
              <a:cs typeface="Open Sans"/>
              <a:sym typeface="Open Sans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-467782" y="4896001"/>
            <a:ext cx="82296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sz="1200" dirty="0">
              <a:solidFill>
                <a:srgbClr val="FFFFFF"/>
              </a:solidFill>
              <a:latin typeface="+mj-lt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138407" y="1400616"/>
          <a:ext cx="7750062" cy="4563242"/>
        </p:xfrm>
        <a:graphic>
          <a:graphicData uri="http://schemas.openxmlformats.org/drawingml/2006/table">
            <a:tbl>
              <a:tblPr firstRow="1" bandRow="1"/>
              <a:tblGrid>
                <a:gridCol w="3875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5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691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Brandell Petty</a:t>
                      </a:r>
                    </a:p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(TEAM LEADER)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Team Coordinator, Technical, Writer, Developer, Database, Management/Development, Java/HTML/CSS Developer, Bootstrap, Presentation.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37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Paul Vlahos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rgbClr val="FFFFFF"/>
                          </a:solidFill>
                        </a:rPr>
                        <a:t>Bootstrap Informant, Databases, Java/JavaScript/HTML Developer.</a:t>
                      </a:r>
                      <a:endParaRPr lang="en-US" sz="16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Hanon Kwok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HTML/CSS Development, Documentation, API Informant, Human Factor Specialist.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Matthew </a:t>
                      </a:r>
                      <a:r>
                        <a:rPr lang="en-US" sz="1600" dirty="0" err="1">
                          <a:solidFill>
                            <a:srgbClr val="FFFFFF"/>
                          </a:solidFill>
                        </a:rPr>
                        <a:t>Chuong</a:t>
                      </a:r>
                      <a:endParaRPr lang="en-US" sz="16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HTML/CSS/Java Development, Documentation, Website Aesthetic, Human Factor Specialist.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931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Harold “Bo” Fletcher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Documentation, Presentation, Human Factor Specialist.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528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7450" y="3874951"/>
            <a:ext cx="6857683" cy="1583999"/>
          </a:xfrm>
        </p:spPr>
        <p:txBody>
          <a:bodyPr/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4129014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Achievements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407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Index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951" y="2071905"/>
            <a:ext cx="8020199" cy="4117881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Introductions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Challenges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Goals of the Project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Tools Used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Reasoning of our Decisions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Explanation of the Project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Connections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Interaction Diagram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Use Cases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Demonstration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Team Member Responsibilities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Achievements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Closing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1736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Closing</a:t>
            </a:r>
          </a:p>
        </p:txBody>
      </p:sp>
    </p:spTree>
    <p:extLst>
      <p:ext uri="{BB962C8B-B14F-4D97-AF65-F5344CB8AC3E}">
        <p14:creationId xmlns:p14="http://schemas.microsoft.com/office/powerpoint/2010/main" val="288905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397227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Challenges of a Team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+mj-lt"/>
              </a:rPr>
              <a:t>Ambiguity, enemy #1.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+mj-lt"/>
              </a:rPr>
              <a:t>Researching.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+mj-lt"/>
              </a:rPr>
              <a:t>Learning HTML, CSS, Bootstrap, JavaScript (Revisited), and how Databases work.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+mj-lt"/>
              </a:rPr>
              <a:t>Struggle between Web application and a Java application.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+mj-lt"/>
              </a:rPr>
              <a:t>Communication.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+mj-lt"/>
              </a:rPr>
              <a:t>Individual differences.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+mj-lt"/>
              </a:rPr>
              <a:t>Time management with other classes and obligations.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+mj-lt"/>
              </a:rPr>
              <a:t>Getting different components to work together.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83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291049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Goals of the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+mj-lt"/>
              </a:rPr>
              <a:t>To create a hotel management system that is both internally and externally used.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+mj-lt"/>
              </a:rPr>
              <a:t>Give restrictions to accounts based on login credentials.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+mj-lt"/>
              </a:rPr>
              <a:t>Reserve a room or rooms and be able to make changes if needed.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+mj-lt"/>
              </a:rPr>
              <a:t>Create an Admin account that monitors reservations made as well as employee punches.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+mj-lt"/>
              </a:rPr>
              <a:t>Create an Employee account that allows the employees to facilitate the hotel.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+mj-lt"/>
              </a:rPr>
              <a:t>Allow guests to order room services via the application.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+mj-lt"/>
              </a:rPr>
              <a:t>Allow guests to check in and out of the hotel via their account in the application.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1607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Tools Used</a:t>
            </a:r>
          </a:p>
        </p:txBody>
      </p:sp>
    </p:spTree>
    <p:extLst>
      <p:ext uri="{BB962C8B-B14F-4D97-AF65-F5344CB8AC3E}">
        <p14:creationId xmlns:p14="http://schemas.microsoft.com/office/powerpoint/2010/main" val="2310212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981200" y="596827"/>
            <a:ext cx="8124092" cy="597108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+mj-lt"/>
              </a:rPr>
              <a:t>Bootstrap – Handled the foundation of our application.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+mj-lt"/>
              </a:rPr>
              <a:t>Mongo – Database used, very similar to SQL.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+mj-lt"/>
              </a:rPr>
              <a:t>HTML 5 – Coding for the website.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+mj-lt"/>
              </a:rPr>
              <a:t>JavaScript – Scripting language used to communicate between Java &amp; HTML.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+mj-lt"/>
              </a:rPr>
              <a:t>Visual Studio – IDE for editing of several languages.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+mj-lt"/>
              </a:rPr>
              <a:t>GitHub – Used for communication purposes.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+mj-lt"/>
              </a:rPr>
              <a:t>Terminal/Command Prompt – Used to install  Bootstrap into our systems as well as executing the application.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920" y="4281267"/>
            <a:ext cx="2381250" cy="198120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670" y="4180742"/>
            <a:ext cx="2182251" cy="218225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3493" y="4281267"/>
            <a:ext cx="1916054" cy="198120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51807">
            <a:off x="8014183" y="478575"/>
            <a:ext cx="1482653" cy="148265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13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Reasoning of Our Decisions</a:t>
            </a:r>
          </a:p>
        </p:txBody>
      </p:sp>
    </p:spTree>
    <p:extLst>
      <p:ext uri="{BB962C8B-B14F-4D97-AF65-F5344CB8AC3E}">
        <p14:creationId xmlns:p14="http://schemas.microsoft.com/office/powerpoint/2010/main" val="2661756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231</TotalTime>
  <Words>375</Words>
  <Application>Microsoft Office PowerPoint</Application>
  <PresentationFormat>Widescreen</PresentationFormat>
  <Paragraphs>80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Open Sans</vt:lpstr>
      <vt:lpstr>Times New Roman</vt:lpstr>
      <vt:lpstr>Wingdings</vt:lpstr>
      <vt:lpstr>Gallery</vt:lpstr>
      <vt:lpstr>BLUE MOON SUITES</vt:lpstr>
      <vt:lpstr>Index</vt:lpstr>
      <vt:lpstr>Challenges</vt:lpstr>
      <vt:lpstr>Challenges of a Team</vt:lpstr>
      <vt:lpstr>Goals</vt:lpstr>
      <vt:lpstr>Goals of the Project</vt:lpstr>
      <vt:lpstr>Tools Used</vt:lpstr>
      <vt:lpstr>PowerPoint Presentation</vt:lpstr>
      <vt:lpstr>Reasoning of Our Decisions</vt:lpstr>
      <vt:lpstr>Decisions, decisions.</vt:lpstr>
      <vt:lpstr>Explanation of the Project</vt:lpstr>
      <vt:lpstr>Connections</vt:lpstr>
      <vt:lpstr>Interaction Diagram</vt:lpstr>
      <vt:lpstr>Use Cases</vt:lpstr>
      <vt:lpstr>Demonstration</vt:lpstr>
      <vt:lpstr>Team Member Responsibilities</vt:lpstr>
      <vt:lpstr>FIVE GUYS TEAM MEMBERS</vt:lpstr>
      <vt:lpstr>DEMONSTRATION</vt:lpstr>
      <vt:lpstr>Achievements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MOON SUITES</dc:title>
  <dc:creator>Brandell Jovan Petty</dc:creator>
  <cp:lastModifiedBy>mstchuong@yahoo.com</cp:lastModifiedBy>
  <cp:revision>7</cp:revision>
  <dcterms:created xsi:type="dcterms:W3CDTF">2017-04-17T16:55:24Z</dcterms:created>
  <dcterms:modified xsi:type="dcterms:W3CDTF">2017-04-17T22:37:15Z</dcterms:modified>
</cp:coreProperties>
</file>