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635133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635133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6351334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6351334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635133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7635133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6351334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6351334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6351334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6351334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6351334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6351334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6351334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6351334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-lj1e4GDO-6QwS-89gTWyb3rPjeeJvA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0gXholUtlcIjzEdeeBLAOJw28rVWI09r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Minesweeper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Feldman, Jahow Yu, Damien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all non-mine cells on a board while avoiding cells with mines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Non-mine cells will display how many tiles away it is from a mine (within 4 adjacent units)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all mines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on one mine, lose automatically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levels (increased number of mines)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Win/Lose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Sound effect when clicking mine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50" y="509150"/>
            <a:ext cx="3296525" cy="436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48" y="509150"/>
            <a:ext cx="3369251" cy="43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Responsibility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Jahow: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 board based on difficulty selection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Randomly generate mine location/frequency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Kelly: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 cells within distance from mine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 player win/lose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Damien: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Uncover cells based on player input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Initiate game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Open game window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Winning Scenario</a:t>
            </a:r>
            <a:endParaRPr/>
          </a:p>
        </p:txBody>
      </p:sp>
      <p:pic>
        <p:nvPicPr>
          <p:cNvPr id="87" name="Google Shape;87;p18" title="minesweeper wi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Losing Scenario</a:t>
            </a:r>
            <a:endParaRPr/>
          </a:p>
        </p:txBody>
      </p:sp>
      <p:pic>
        <p:nvPicPr>
          <p:cNvPr id="93" name="Google Shape;93;p19" title="minesweeper los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