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60" r:id="rId8"/>
    <p:sldId id="259" r:id="rId9"/>
    <p:sldId id="265" r:id="rId10"/>
    <p:sldId id="266" r:id="rId11"/>
    <p:sldId id="264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E04DB-A0E7-16CA-97F9-EC350A77D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0651CA-92B8-D98B-B32C-69E8493BC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0B22A4-A348-E9B1-0645-A14BF7E6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DFF3-3268-477A-808E-C07A016F629A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7E66E-E7AB-EFE6-563C-01007C00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5EA2BD-6EFB-1A3E-5A09-B19979CE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7F6F-6278-4E8F-8923-8C6C67918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34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BE935-C6AA-FBD3-05E1-7994648A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1D80F3-6058-1814-9620-F1379B67E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B86C8-427F-7613-6433-69440E9A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DFF3-3268-477A-808E-C07A016F629A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772AA-628D-7104-1FC9-B7C3AC65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DFB93-ED61-1CAA-3275-00BB54B9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7F6F-6278-4E8F-8923-8C6C67918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94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19B62E-8C3C-4D20-D939-CA573E247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30C4A0-82E8-958B-6868-31F7ED832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E3A4F-26A4-3051-9064-2F8FF847A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DFF3-3268-477A-808E-C07A016F629A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6623B-8835-D307-0802-F8868911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94024E-EAFB-9813-C801-4B8CA9E4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7F6F-6278-4E8F-8923-8C6C67918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9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B776E-B0F1-0D01-2DFB-6196F9E9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AE17ED-3467-4C98-C770-35C7E9DCF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E5F7D5-17BB-169F-A190-159C11EB1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DFF3-3268-477A-808E-C07A016F629A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7F704C-6041-4008-6937-FD35B8B6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EC340F-8E0A-7DFD-7151-37928B04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7F6F-6278-4E8F-8923-8C6C67918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79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60A0D-4CC1-285D-AD23-9E3DEDEDB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F875E9-AB7C-60A8-F3BC-567303547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28082B-3815-0A1E-CAEE-C1DADB90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DFF3-3268-477A-808E-C07A016F629A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8113F-8255-F24F-DEAB-A2E6AE1B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119CB-DB13-1FE4-250B-D7914236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7F6F-6278-4E8F-8923-8C6C67918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8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39011-060D-C739-9A5C-D6EE1C73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FB44EF-A295-C713-4C35-4023FA059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F16F94-47FA-A6FB-C963-034AD7E96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E00ABC-31A2-AB5D-04A8-DBA3D690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DFF3-3268-477A-808E-C07A016F629A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99F336-3B28-0FB7-FC99-1A6B3647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2C876B-857D-4C09-9584-62AC03BD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7F6F-6278-4E8F-8923-8C6C67918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17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C33F7-6B87-7470-09AD-2BCA8D4C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2C849D-AA63-F398-F104-BAA8F3A9C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781ABE-6EA5-468E-87F5-ED7AF4366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6BDAD4-10D6-5370-6D65-BC9FC941A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499D5F-7B19-0AF7-88C4-4FF3E1297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3414C6-7955-6D6E-5F25-AD439557C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DFF3-3268-477A-808E-C07A016F629A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26C10-54BE-9E11-4344-546F0794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27A14F-03DD-591F-E59B-C151DE84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7F6F-6278-4E8F-8923-8C6C67918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79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8C52D-1D0C-25B3-C251-1AD75BAD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7A0EB8-9BD8-16CD-4A96-845B47232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DFF3-3268-477A-808E-C07A016F629A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45F979-7577-7D53-344B-BB27C923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9DBC88-E6E9-3962-2285-DAD0C4D1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7F6F-6278-4E8F-8923-8C6C67918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88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3AD62F-62A6-FB9B-A3C0-03D7EBEC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DFF3-3268-477A-808E-C07A016F629A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1D1CEA-D09F-9D40-E1E2-4B8B1CA7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97BE4E-D6A2-6A3A-FDA6-20EFBCBE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7F6F-6278-4E8F-8923-8C6C67918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43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638E5-7A93-75D7-AFDA-C045B754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6FBAA-91FF-9FCC-0FA5-0C3044514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C294F6-61B7-D267-7B70-380B82675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B10757-C111-5946-2044-946A382FE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DFF3-3268-477A-808E-C07A016F629A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6BC304-942C-26B3-CFD3-CADB7056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D15AD3-9619-55EB-395F-0A6B6A7B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7F6F-6278-4E8F-8923-8C6C67918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01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DA646-D0E0-C1BF-5025-BAA04CB19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8012E0-2566-EC74-A7A7-E7050EDE4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655BA0-03DE-5B3A-7619-52B9471A5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4B4B40-56EF-7852-6913-112B5237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DFF3-3268-477A-808E-C07A016F629A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2E604B-9108-82AB-423E-751067E8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DC5B2F-6256-99E3-9B82-6CDA130D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7F6F-6278-4E8F-8923-8C6C67918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38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C2E6BD-1CDD-74E4-2BB7-2B512E3BB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7BAF85-7D8F-F5C3-489C-BCC36E527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66F33-D11B-C0C2-FC65-6D5AE5385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2DFF3-3268-477A-808E-C07A016F629A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002409-FEFF-F5CC-F1B3-AFC53D70F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F2D628-DE0B-BADA-2321-F0F567D70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67F6F-6278-4E8F-8923-8C6C67918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96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DF070-59B8-2EAD-8529-1907104E0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精美的</a:t>
            </a:r>
            <a:r>
              <a:rPr lang="en-US" altLang="zh-CN" dirty="0"/>
              <a:t>PPT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395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AD050-751B-AFCA-B25D-3481BBB0D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6104"/>
          </a:xfrm>
        </p:spPr>
        <p:txBody>
          <a:bodyPr>
            <a:normAutofit/>
          </a:bodyPr>
          <a:lstStyle/>
          <a:p>
            <a:r>
              <a:rPr lang="zh-CN" altLang="en-US" dirty="0"/>
              <a:t>设置部分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E379D2-D799-A801-0B93-2264E7539B30}"/>
              </a:ext>
            </a:extLst>
          </p:cNvPr>
          <p:cNvSpPr txBox="1"/>
          <p:nvPr/>
        </p:nvSpPr>
        <p:spPr>
          <a:xfrm>
            <a:off x="838200" y="12782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截图功能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6AC3BF-3A7E-0BC2-D692-718106EA9FD0}"/>
              </a:ext>
            </a:extLst>
          </p:cNvPr>
          <p:cNvSpPr txBox="1"/>
          <p:nvPr/>
        </p:nvSpPr>
        <p:spPr>
          <a:xfrm>
            <a:off x="838200" y="1804632"/>
            <a:ext cx="4591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获取窗口</a:t>
            </a:r>
            <a:r>
              <a:rPr lang="en-US" altLang="zh-CN" dirty="0"/>
              <a:t>-</a:t>
            </a:r>
            <a:r>
              <a:rPr lang="zh-CN" altLang="en-US" dirty="0"/>
              <a:t>采用</a:t>
            </a:r>
            <a:r>
              <a:rPr lang="en-US" altLang="zh-CN" dirty="0" err="1"/>
              <a:t>awt</a:t>
            </a:r>
            <a:r>
              <a:rPr lang="zh-CN" altLang="en-US" dirty="0"/>
              <a:t>所带有的截屏功能进行窗口截图</a:t>
            </a:r>
            <a:r>
              <a:rPr lang="en-US" altLang="zh-CN" dirty="0"/>
              <a:t>-</a:t>
            </a:r>
            <a:r>
              <a:rPr lang="zh-CN" altLang="en-US" dirty="0"/>
              <a:t>保存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D0CF5B-3861-BDB1-5885-7A50967EE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605" y="1506437"/>
            <a:ext cx="5590690" cy="192256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15B70B-8CDB-3EC2-E515-8B31748298E6}"/>
              </a:ext>
            </a:extLst>
          </p:cNvPr>
          <p:cNvSpPr txBox="1"/>
          <p:nvPr/>
        </p:nvSpPr>
        <p:spPr>
          <a:xfrm>
            <a:off x="838199" y="2782669"/>
            <a:ext cx="4591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截屏后调用</a:t>
            </a:r>
            <a:r>
              <a:rPr lang="en-US" altLang="zh-CN" dirty="0"/>
              <a:t>Animation</a:t>
            </a:r>
            <a:r>
              <a:rPr lang="zh-CN" altLang="en-US" dirty="0"/>
              <a:t>类的静态方法播放截屏动画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94623DF-40DA-575C-8835-825A7BE0A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16" y="4045028"/>
            <a:ext cx="5355990" cy="230011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3CD1A34-0C65-EEBA-9D79-4F4B6FC3E659}"/>
              </a:ext>
            </a:extLst>
          </p:cNvPr>
          <p:cNvSpPr txBox="1"/>
          <p:nvPr/>
        </p:nvSpPr>
        <p:spPr>
          <a:xfrm>
            <a:off x="853260" y="2368647"/>
            <a:ext cx="33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Windows</a:t>
            </a:r>
            <a:r>
              <a:rPr lang="zh-CN" altLang="en-US" dirty="0"/>
              <a:t>画面缩放很坑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283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AD050-751B-AFCA-B25D-3481BBB0D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6104"/>
          </a:xfrm>
        </p:spPr>
        <p:txBody>
          <a:bodyPr>
            <a:normAutofit/>
          </a:bodyPr>
          <a:lstStyle/>
          <a:p>
            <a:r>
              <a:rPr lang="zh-CN" altLang="en-US" dirty="0"/>
              <a:t>一些可以改进的地方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A78978-976A-B5FD-8654-E0E48C5F9044}"/>
              </a:ext>
            </a:extLst>
          </p:cNvPr>
          <p:cNvSpPr txBox="1"/>
          <p:nvPr/>
        </p:nvSpPr>
        <p:spPr>
          <a:xfrm>
            <a:off x="838200" y="122592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采用数据库对用户进行管理</a:t>
            </a:r>
            <a:endParaRPr lang="en-US" altLang="zh-CN" dirty="0"/>
          </a:p>
          <a:p>
            <a:r>
              <a:rPr lang="zh-CN" altLang="en-US" dirty="0"/>
              <a:t>（在数据量大的情况如搭建网络用户平台时应该采用）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215D00-47CD-DBE1-835C-AFC627D9EEB0}"/>
              </a:ext>
            </a:extLst>
          </p:cNvPr>
          <p:cNvSpPr txBox="1"/>
          <p:nvPr/>
        </p:nvSpPr>
        <p:spPr>
          <a:xfrm>
            <a:off x="838200" y="197694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进一步细化网络通讯的各种消息</a:t>
            </a:r>
            <a:endParaRPr lang="en-US" altLang="zh-CN" dirty="0"/>
          </a:p>
          <a:p>
            <a:r>
              <a:rPr lang="zh-CN" altLang="en-US" dirty="0"/>
              <a:t>（优化部分文件传输方式，增加一些消息，</a:t>
            </a:r>
            <a:r>
              <a:rPr lang="en-US" altLang="zh-CN" dirty="0" err="1"/>
              <a:t>etc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F7A78B-0CCF-AB10-0A0E-A1D5C8A39F76}"/>
              </a:ext>
            </a:extLst>
          </p:cNvPr>
          <p:cNvSpPr txBox="1"/>
          <p:nvPr/>
        </p:nvSpPr>
        <p:spPr>
          <a:xfrm>
            <a:off x="774404" y="272796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细化音效，动画，游戏提示</a:t>
            </a:r>
          </a:p>
          <a:p>
            <a:r>
              <a:rPr lang="zh-CN" altLang="en-US" dirty="0"/>
              <a:t>（通过搭建好的框架，这些功能应该能够比较好的实现）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228774A-4777-855B-F72B-E56B3659CCB7}"/>
              </a:ext>
            </a:extLst>
          </p:cNvPr>
          <p:cNvSpPr txBox="1"/>
          <p:nvPr/>
        </p:nvSpPr>
        <p:spPr>
          <a:xfrm>
            <a:off x="838200" y="348370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优化游戏状态判断</a:t>
            </a:r>
            <a:endParaRPr lang="en-US" altLang="zh-CN" dirty="0"/>
          </a:p>
          <a:p>
            <a:r>
              <a:rPr lang="zh-CN" altLang="en-US" dirty="0"/>
              <a:t>添加超时强制切换，</a:t>
            </a:r>
            <a:r>
              <a:rPr lang="en-US" altLang="zh-CN" dirty="0" err="1"/>
              <a:t>etc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7204E0-7E31-CCF6-E6D1-F048442284BE}"/>
              </a:ext>
            </a:extLst>
          </p:cNvPr>
          <p:cNvSpPr txBox="1"/>
          <p:nvPr/>
        </p:nvSpPr>
        <p:spPr>
          <a:xfrm>
            <a:off x="838200" y="423945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阅读别人的代码，学习别人的技术</a:t>
            </a:r>
            <a:r>
              <a:rPr lang="en-US" altLang="zh-CN" dirty="0"/>
              <a:t>&amp;</a:t>
            </a:r>
            <a:r>
              <a:rPr lang="zh-CN" altLang="en-US" dirty="0"/>
              <a:t>整体架构，提高整个项目框架和合理性，运用合适的技术降低开发难度</a:t>
            </a:r>
          </a:p>
        </p:txBody>
      </p:sp>
    </p:spTree>
    <p:extLst>
      <p:ext uri="{BB962C8B-B14F-4D97-AF65-F5344CB8AC3E}">
        <p14:creationId xmlns:p14="http://schemas.microsoft.com/office/powerpoint/2010/main" val="246320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AD050-751B-AFCA-B25D-3481BBB0D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2756" y="2902763"/>
            <a:ext cx="2826488" cy="756104"/>
          </a:xfrm>
        </p:spPr>
        <p:txBody>
          <a:bodyPr>
            <a:normAutofit/>
          </a:bodyPr>
          <a:lstStyle/>
          <a:p>
            <a:r>
              <a:rPr lang="zh-CN" altLang="en-US" dirty="0"/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291828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AD050-751B-AFCA-B25D-3481BBB0D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6104"/>
          </a:xfrm>
        </p:spPr>
        <p:txBody>
          <a:bodyPr/>
          <a:lstStyle/>
          <a:p>
            <a:r>
              <a:rPr lang="zh-CN" altLang="en-US" dirty="0"/>
              <a:t>网络部分</a:t>
            </a:r>
          </a:p>
        </p:txBody>
      </p:sp>
      <p:pic>
        <p:nvPicPr>
          <p:cNvPr id="9" name="内容占位符 8" descr="图示&#10;&#10;描述已自动生成">
            <a:extLst>
              <a:ext uri="{FF2B5EF4-FFF2-40B4-BE49-F238E27FC236}">
                <a16:creationId xmlns:a16="http://schemas.microsoft.com/office/drawing/2014/main" id="{7C64341E-4D22-E4CD-63B8-82CF33C5E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095" y="210890"/>
            <a:ext cx="7142347" cy="4558945"/>
          </a:xfr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FBC70CD-2AE9-84A3-C6E0-F69E3D8D85E5}"/>
              </a:ext>
            </a:extLst>
          </p:cNvPr>
          <p:cNvSpPr txBox="1"/>
          <p:nvPr/>
        </p:nvSpPr>
        <p:spPr>
          <a:xfrm>
            <a:off x="490462" y="1210922"/>
            <a:ext cx="34449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采用经典的</a:t>
            </a:r>
            <a:r>
              <a:rPr lang="en-US" altLang="zh-CN" dirty="0"/>
              <a:t>C/S</a:t>
            </a:r>
            <a:r>
              <a:rPr lang="zh-CN" altLang="en-US" dirty="0"/>
              <a:t>架构</a:t>
            </a:r>
            <a:endParaRPr lang="en-US" altLang="zh-CN" dirty="0"/>
          </a:p>
          <a:p>
            <a:r>
              <a:rPr lang="zh-CN" altLang="en-US" dirty="0"/>
              <a:t>需要考虑：</a:t>
            </a:r>
            <a:r>
              <a:rPr lang="en-US" altLang="zh-CN" dirty="0"/>
              <a:t>C/S</a:t>
            </a:r>
            <a:r>
              <a:rPr lang="zh-CN" altLang="en-US" dirty="0"/>
              <a:t>端交互，使用的协议，约定消息格式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3329005-D7F6-7E93-13DA-AE4AAB6685EA}"/>
              </a:ext>
            </a:extLst>
          </p:cNvPr>
          <p:cNvSpPr txBox="1"/>
          <p:nvPr/>
        </p:nvSpPr>
        <p:spPr>
          <a:xfrm>
            <a:off x="8555664" y="4699959"/>
            <a:ext cx="1658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C/S</a:t>
            </a:r>
            <a:r>
              <a:rPr lang="zh-CN" altLang="en-US" dirty="0"/>
              <a:t>经典模型</a:t>
            </a:r>
            <a:endParaRPr lang="en-US" altLang="zh-CN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64570A0-9D65-0C61-56B6-F8CC0407F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58" y="4769834"/>
            <a:ext cx="8130958" cy="123338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E7E7092-A17F-5828-842F-59B08F47FA5B}"/>
              </a:ext>
            </a:extLst>
          </p:cNvPr>
          <p:cNvSpPr txBox="1"/>
          <p:nvPr/>
        </p:nvSpPr>
        <p:spPr>
          <a:xfrm>
            <a:off x="490462" y="2336312"/>
            <a:ext cx="422663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TCP-</a:t>
            </a:r>
            <a:r>
              <a:rPr lang="zh-CN" altLang="en-US" dirty="0"/>
              <a:t>普通模式</a:t>
            </a:r>
            <a:r>
              <a:rPr lang="en-US" altLang="zh-CN" dirty="0"/>
              <a:t>-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传输报文</a:t>
            </a:r>
            <a:r>
              <a:rPr lang="en-US" altLang="zh-CN" dirty="0"/>
              <a:t>/</a:t>
            </a:r>
            <a:r>
              <a:rPr lang="zh-CN" altLang="en-US" dirty="0"/>
              <a:t>传输整个游戏存档（</a:t>
            </a:r>
            <a:r>
              <a:rPr lang="en-US" altLang="zh-CN" dirty="0"/>
              <a:t>Game</a:t>
            </a:r>
            <a:r>
              <a:rPr lang="zh-CN" altLang="en-US" dirty="0"/>
              <a:t>）</a:t>
            </a:r>
          </a:p>
          <a:p>
            <a:endParaRPr lang="zh-CN" altLang="en-US" dirty="0"/>
          </a:p>
          <a:p>
            <a:r>
              <a:rPr lang="en-US" altLang="zh-CN" dirty="0"/>
              <a:t>UDP-</a:t>
            </a:r>
            <a:r>
              <a:rPr lang="zh-CN" altLang="en-US" dirty="0"/>
              <a:t>快速模式</a:t>
            </a:r>
            <a:r>
              <a:rPr lang="en-US" altLang="zh-CN" dirty="0"/>
              <a:t>-</a:t>
            </a:r>
          </a:p>
          <a:p>
            <a:r>
              <a:rPr lang="en-US" altLang="zh-CN" dirty="0"/>
              <a:t>     </a:t>
            </a:r>
            <a:r>
              <a:rPr lang="zh-CN" altLang="en-US" dirty="0"/>
              <a:t>传输移动的棋子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棋类游戏对于丢失包没有容错，所以其实不应该用</a:t>
            </a:r>
            <a:r>
              <a:rPr lang="en-US" altLang="zh-CN" dirty="0"/>
              <a:t>UDP】</a:t>
            </a:r>
          </a:p>
        </p:txBody>
      </p:sp>
    </p:spTree>
    <p:extLst>
      <p:ext uri="{BB962C8B-B14F-4D97-AF65-F5344CB8AC3E}">
        <p14:creationId xmlns:p14="http://schemas.microsoft.com/office/powerpoint/2010/main" val="98280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C130C27-385F-EAAD-CE55-0E78F8E56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081" y="0"/>
            <a:ext cx="8329919" cy="685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6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922CA32-E114-17DC-89F9-C8B98993A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086" y="91842"/>
            <a:ext cx="5842000" cy="61692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6D5241E-8208-6250-53D5-8876270D1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403" y="1966686"/>
            <a:ext cx="6176677" cy="36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0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AD050-751B-AFCA-B25D-3481BBB0D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6104"/>
          </a:xfrm>
        </p:spPr>
        <p:txBody>
          <a:bodyPr>
            <a:normAutofit/>
          </a:bodyPr>
          <a:lstStyle/>
          <a:p>
            <a:r>
              <a:rPr lang="zh-CN" altLang="en-US" dirty="0"/>
              <a:t>音乐与动效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C10940-9ABB-9E05-CCD2-656DA5DE1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662" y="297711"/>
            <a:ext cx="8160929" cy="513198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FD2E5CF-2531-A309-81BE-0DB93BCE7380}"/>
              </a:ext>
            </a:extLst>
          </p:cNvPr>
          <p:cNvSpPr txBox="1"/>
          <p:nvPr/>
        </p:nvSpPr>
        <p:spPr>
          <a:xfrm>
            <a:off x="838200" y="1367687"/>
            <a:ext cx="2309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最开始先做的音乐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D1D444-B0F9-A1AF-7B53-64824ED5C4D7}"/>
              </a:ext>
            </a:extLst>
          </p:cNvPr>
          <p:cNvSpPr txBox="1"/>
          <p:nvPr/>
        </p:nvSpPr>
        <p:spPr>
          <a:xfrm>
            <a:off x="838200" y="1983476"/>
            <a:ext cx="23090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ProcessReadable</a:t>
            </a:r>
            <a:endParaRPr lang="en-US" altLang="zh-CN" dirty="0"/>
          </a:p>
          <a:p>
            <a:r>
              <a:rPr lang="zh-CN" altLang="en-US" dirty="0"/>
              <a:t>用来分析每一步行动所产生的效果</a:t>
            </a:r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B2E265-B9A2-83B9-9ADF-FB30CADFE1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84" r="21674"/>
          <a:stretch/>
        </p:blipFill>
        <p:spPr>
          <a:xfrm>
            <a:off x="733200" y="2984976"/>
            <a:ext cx="2524787" cy="250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7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8F5B536-DDD3-6BC9-002F-70DB8C4B9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99" y="914401"/>
            <a:ext cx="7455381" cy="46570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38A0EED-F19D-DFB6-B91A-FEA30A8F74DB}"/>
              </a:ext>
            </a:extLst>
          </p:cNvPr>
          <p:cNvSpPr txBox="1"/>
          <p:nvPr/>
        </p:nvSpPr>
        <p:spPr>
          <a:xfrm>
            <a:off x="8252637" y="729735"/>
            <a:ext cx="23090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音效：</a:t>
            </a:r>
            <a:endParaRPr lang="en-US" altLang="zh-CN" dirty="0"/>
          </a:p>
          <a:p>
            <a:r>
              <a:rPr lang="zh-CN" altLang="en-US" dirty="0"/>
              <a:t>使用了</a:t>
            </a:r>
            <a:r>
              <a:rPr lang="en-US" altLang="zh-CN" dirty="0"/>
              <a:t>JavaFX</a:t>
            </a:r>
            <a:r>
              <a:rPr lang="zh-CN" altLang="en-US" dirty="0"/>
              <a:t>自带的</a:t>
            </a:r>
            <a:endParaRPr lang="en-US" altLang="zh-CN" dirty="0"/>
          </a:p>
          <a:p>
            <a:r>
              <a:rPr lang="en-US" altLang="zh-CN" dirty="0" err="1"/>
              <a:t>MediaPlayer</a:t>
            </a:r>
            <a:r>
              <a:rPr lang="en-US" altLang="zh-CN" dirty="0"/>
              <a:t> 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en-US" altLang="zh-CN" dirty="0" err="1"/>
              <a:t>generateMusicList</a:t>
            </a:r>
            <a:r>
              <a:rPr lang="zh-CN" altLang="en-US" dirty="0"/>
              <a:t>通过初始化</a:t>
            </a:r>
            <a:r>
              <a:rPr lang="en-US" altLang="zh-CN" dirty="0" err="1"/>
              <a:t>MediaPlayer</a:t>
            </a:r>
            <a:r>
              <a:rPr lang="zh-CN" altLang="en-US" dirty="0"/>
              <a:t>时已经读取创建的曲目列表生成相应的播放列表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9E1264-7B36-CB8A-D205-C5EDA03390AE}"/>
              </a:ext>
            </a:extLst>
          </p:cNvPr>
          <p:cNvSpPr txBox="1"/>
          <p:nvPr/>
        </p:nvSpPr>
        <p:spPr>
          <a:xfrm>
            <a:off x="8252637" y="3239388"/>
            <a:ext cx="230903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动画：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JavaFX</a:t>
            </a:r>
            <a:r>
              <a:rPr lang="zh-CN" altLang="en-US" dirty="0"/>
              <a:t>的</a:t>
            </a:r>
            <a:r>
              <a:rPr lang="en-US" altLang="zh-CN" dirty="0"/>
              <a:t>Animation</a:t>
            </a:r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有一些动画是原本打算在游戏画面中插入一小会视频控件，用播放</a:t>
            </a:r>
            <a:r>
              <a:rPr lang="en-US" altLang="zh-CN" dirty="0"/>
              <a:t>GIF</a:t>
            </a:r>
            <a:r>
              <a:rPr lang="zh-CN" altLang="en-US" dirty="0"/>
              <a:t>视频，的方式实现的，但最后没来得及做</a:t>
            </a:r>
            <a:r>
              <a:rPr lang="en-US" altLang="zh-CN" dirty="0"/>
              <a:t>GIF</a:t>
            </a:r>
            <a:r>
              <a:rPr lang="zh-CN" altLang="en-US" dirty="0"/>
              <a:t>视频</a:t>
            </a:r>
            <a:r>
              <a:rPr lang="en-US" altLang="zh-CN" dirty="0"/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74784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80AD050-751B-AFCA-B25D-3481BBB0D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600" dirty="0"/>
              <a:t>多用户与存档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0A66CB-B2B1-5D1C-FED0-36F87AE73939}"/>
              </a:ext>
            </a:extLst>
          </p:cNvPr>
          <p:cNvSpPr txBox="1"/>
          <p:nvPr/>
        </p:nvSpPr>
        <p:spPr>
          <a:xfrm>
            <a:off x="643469" y="1782981"/>
            <a:ext cx="4008384" cy="6199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主要是要处理好多用户与各个模块之间的联系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DB012F76-93F3-68AF-A773-987C9CF71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826" y="372575"/>
            <a:ext cx="5386857" cy="4471091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6772CF79-4575-E0E8-7BAC-69878D00A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750" y="4844694"/>
            <a:ext cx="6145782" cy="50702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CFB7D8F-AD66-B3D7-1701-DBC6871E3DC1}"/>
              </a:ext>
            </a:extLst>
          </p:cNvPr>
          <p:cNvSpPr txBox="1"/>
          <p:nvPr/>
        </p:nvSpPr>
        <p:spPr>
          <a:xfrm>
            <a:off x="643469" y="2491386"/>
            <a:ext cx="4008384" cy="6199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用户作为一个对象，保存基本信息与积分榜对象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，存档地址</a:t>
            </a:r>
            <a:r>
              <a:rPr lang="en-US" altLang="zh-CN" sz="2000" dirty="0" err="1"/>
              <a:t>url</a:t>
            </a:r>
            <a:endParaRPr lang="en-US" altLang="zh-CN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F25EE2F-7289-F220-D1ED-6628603F9F3A}"/>
              </a:ext>
            </a:extLst>
          </p:cNvPr>
          <p:cNvSpPr txBox="1"/>
          <p:nvPr/>
        </p:nvSpPr>
        <p:spPr>
          <a:xfrm>
            <a:off x="643467" y="3273114"/>
            <a:ext cx="4008384" cy="1249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/>
              <a:t>Usermanager</a:t>
            </a:r>
            <a:r>
              <a:rPr lang="zh-CN" altLang="en-US" sz="2000" dirty="0"/>
              <a:t>在游戏启动时启动，遍历加载序列化的用户对象，</a:t>
            </a:r>
            <a:r>
              <a:rPr lang="en-US" altLang="zh-CN" sz="2000" dirty="0" err="1"/>
              <a:t>Usermanager</a:t>
            </a:r>
            <a:r>
              <a:rPr lang="zh-CN" altLang="en-US" sz="2000" dirty="0"/>
              <a:t>本身也会反序列化，获取当前玩家的</a:t>
            </a:r>
            <a:r>
              <a:rPr lang="en-US" altLang="zh-CN" sz="2000" dirty="0" err="1"/>
              <a:t>uid</a:t>
            </a:r>
            <a:endParaRPr lang="zh-CN" altLang="en-US" sz="20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BB859C6-90F2-1B50-0A4B-CC8E33E2F003}"/>
              </a:ext>
            </a:extLst>
          </p:cNvPr>
          <p:cNvSpPr txBox="1"/>
          <p:nvPr/>
        </p:nvSpPr>
        <p:spPr>
          <a:xfrm>
            <a:off x="621854" y="4546710"/>
            <a:ext cx="4780896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数据的展示上，</a:t>
            </a:r>
            <a:endParaRPr lang="en-US" altLang="zh-CN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2000" dirty="0"/>
              <a:t>采用</a:t>
            </a:r>
            <a:r>
              <a:rPr lang="en-US" altLang="zh-CN" sz="2000" dirty="0"/>
              <a:t>JavaFX </a:t>
            </a:r>
            <a:r>
              <a:rPr lang="zh-CN" altLang="en-US" sz="2000" dirty="0"/>
              <a:t>所提供的</a:t>
            </a:r>
            <a:r>
              <a:rPr lang="en-US" altLang="zh-CN" sz="2000" dirty="0" err="1"/>
              <a:t>ObservableList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SimpleStringProperties</a:t>
            </a:r>
            <a:endParaRPr lang="en-US" altLang="zh-CN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2000" dirty="0"/>
              <a:t>对数据进行存储（替代一般采用的</a:t>
            </a:r>
            <a:r>
              <a:rPr lang="en-US" altLang="zh-CN" sz="2000" dirty="0"/>
              <a:t>List/String</a:t>
            </a:r>
            <a:r>
              <a:rPr lang="zh-CN" altLang="en-US" sz="2000" dirty="0"/>
              <a:t>，使得数据能方便的映射到画面中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DC942120-D1CA-4AC6-68D2-4D29C7482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5043" y="437630"/>
            <a:ext cx="6628483" cy="419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4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AD050-751B-AFCA-B25D-3481BBB0D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6104"/>
          </a:xfrm>
        </p:spPr>
        <p:txBody>
          <a:bodyPr>
            <a:normAutofit/>
          </a:bodyPr>
          <a:lstStyle/>
          <a:p>
            <a:r>
              <a:rPr lang="zh-CN" altLang="en-US" dirty="0"/>
              <a:t>设置部分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A78978-976A-B5FD-8654-E0E48C5F9044}"/>
              </a:ext>
            </a:extLst>
          </p:cNvPr>
          <p:cNvSpPr txBox="1"/>
          <p:nvPr/>
        </p:nvSpPr>
        <p:spPr>
          <a:xfrm>
            <a:off x="838200" y="12259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几个比较特殊的方面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E379D2-D799-A801-0B93-2264E7539B30}"/>
              </a:ext>
            </a:extLst>
          </p:cNvPr>
          <p:cNvSpPr txBox="1"/>
          <p:nvPr/>
        </p:nvSpPr>
        <p:spPr>
          <a:xfrm>
            <a:off x="838200" y="16999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“禁用</a:t>
            </a:r>
            <a:r>
              <a:rPr lang="en-US" altLang="zh-CN" dirty="0"/>
              <a:t>/</a:t>
            </a:r>
            <a:r>
              <a:rPr lang="zh-CN" altLang="en-US" dirty="0"/>
              <a:t>开启”的实现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6AC3BF-3A7E-0BC2-D692-718106EA9FD0}"/>
              </a:ext>
            </a:extLst>
          </p:cNvPr>
          <p:cNvSpPr txBox="1"/>
          <p:nvPr/>
        </p:nvSpPr>
        <p:spPr>
          <a:xfrm>
            <a:off x="838200" y="2173964"/>
            <a:ext cx="4591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每个</a:t>
            </a:r>
            <a:r>
              <a:rPr lang="en-US" altLang="zh-CN" dirty="0"/>
              <a:t>Controller</a:t>
            </a:r>
            <a:r>
              <a:rPr lang="zh-CN" altLang="en-US" dirty="0"/>
              <a:t>都会读取</a:t>
            </a:r>
            <a:r>
              <a:rPr lang="en-US" altLang="zh-CN" dirty="0"/>
              <a:t>settings</a:t>
            </a:r>
            <a:r>
              <a:rPr lang="zh-CN" altLang="en-US" dirty="0"/>
              <a:t>的内容，通过设置来进行恰当的操作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E51FB9-5D52-5BF9-416E-A47E71373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09" y="2924985"/>
            <a:ext cx="7304139" cy="30598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05D0C36-ED38-1387-81CD-BB4EB006CE8D}"/>
              </a:ext>
            </a:extLst>
          </p:cNvPr>
          <p:cNvSpPr txBox="1"/>
          <p:nvPr/>
        </p:nvSpPr>
        <p:spPr>
          <a:xfrm>
            <a:off x="838200" y="3403881"/>
            <a:ext cx="6973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像音乐包与画面风格之类的选项，会根据选择的读取对应的文件夹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812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2D97BA4-00A7-2A18-8AFE-F6078A3C4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163" y="2596228"/>
            <a:ext cx="5560216" cy="22073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EC820C8-7729-D4A3-BD88-760C49F00322}"/>
              </a:ext>
            </a:extLst>
          </p:cNvPr>
          <p:cNvSpPr txBox="1"/>
          <p:nvPr/>
        </p:nvSpPr>
        <p:spPr>
          <a:xfrm>
            <a:off x="838200" y="13083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   </a:t>
            </a:r>
            <a:r>
              <a:rPr lang="zh-CN" altLang="en-US" dirty="0"/>
              <a:t>多语言</a:t>
            </a:r>
            <a:endParaRPr lang="en-US" altLang="zh-CN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AA7D2F6-9222-11D7-E1A4-550DE9A7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6104"/>
          </a:xfrm>
        </p:spPr>
        <p:txBody>
          <a:bodyPr>
            <a:normAutofit/>
          </a:bodyPr>
          <a:lstStyle/>
          <a:p>
            <a:r>
              <a:rPr lang="zh-CN" altLang="en-US" dirty="0"/>
              <a:t>设置部分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1CBB56D-43C7-9FC9-8692-1314B485A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947" y="1323638"/>
            <a:ext cx="8401482" cy="81284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213070D-8DBC-99B1-2D3F-79C192597ED1}"/>
              </a:ext>
            </a:extLst>
          </p:cNvPr>
          <p:cNvSpPr txBox="1"/>
          <p:nvPr/>
        </p:nvSpPr>
        <p:spPr>
          <a:xfrm>
            <a:off x="5501905" y="2181688"/>
            <a:ext cx="2864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I18n </a:t>
            </a:r>
            <a:r>
              <a:rPr lang="zh-CN" altLang="en-US" dirty="0"/>
              <a:t>将文本与代码分离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BF9D82-87F1-5A22-3C52-F2B5AB34A918}"/>
              </a:ext>
            </a:extLst>
          </p:cNvPr>
          <p:cNvSpPr txBox="1"/>
          <p:nvPr/>
        </p:nvSpPr>
        <p:spPr>
          <a:xfrm>
            <a:off x="838199" y="2492298"/>
            <a:ext cx="35849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ResourceBundle</a:t>
            </a:r>
            <a:r>
              <a:rPr lang="zh-CN" altLang="en-US" dirty="0"/>
              <a:t>加载文本资源，然后通过键值对获得对应的文本</a:t>
            </a:r>
            <a:endParaRPr lang="en-US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19F90E4-B656-0C12-8B50-0938E95BD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905" y="4848800"/>
            <a:ext cx="6122490" cy="87860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8696B56B-F101-9953-0DEF-2048B7D78929}"/>
              </a:ext>
            </a:extLst>
          </p:cNvPr>
          <p:cNvSpPr txBox="1"/>
          <p:nvPr/>
        </p:nvSpPr>
        <p:spPr>
          <a:xfrm>
            <a:off x="990599" y="1964756"/>
            <a:ext cx="1550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I18n</a:t>
            </a:r>
            <a:r>
              <a:rPr lang="zh-CN" altLang="en-US" dirty="0"/>
              <a:t>技术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9881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480</Words>
  <Application>Microsoft Office PowerPoint</Application>
  <PresentationFormat>宽屏</PresentationFormat>
  <Paragraphs>57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精美的PPT</vt:lpstr>
      <vt:lpstr>网络部分</vt:lpstr>
      <vt:lpstr>PowerPoint 演示文稿</vt:lpstr>
      <vt:lpstr>PowerPoint 演示文稿</vt:lpstr>
      <vt:lpstr>音乐与动效</vt:lpstr>
      <vt:lpstr>PowerPoint 演示文稿</vt:lpstr>
      <vt:lpstr>多用户与存档</vt:lpstr>
      <vt:lpstr>设置部分</vt:lpstr>
      <vt:lpstr>设置部分</vt:lpstr>
      <vt:lpstr>设置部分</vt:lpstr>
      <vt:lpstr>一些可以改进的地方</vt:lpstr>
      <vt:lpstr>感谢聆听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 H</dc:creator>
  <cp:lastModifiedBy>F H</cp:lastModifiedBy>
  <cp:revision>6</cp:revision>
  <dcterms:created xsi:type="dcterms:W3CDTF">2022-12-25T14:29:56Z</dcterms:created>
  <dcterms:modified xsi:type="dcterms:W3CDTF">2022-12-26T10:50:06Z</dcterms:modified>
</cp:coreProperties>
</file>