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8" r:id="rId4"/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5A7FB-673E-7926-8FC9-6778E4CF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8A87F5-4E0C-DAC9-1857-8AAAFC93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1CDFC-9830-D30B-55AA-F4846123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1B001-F920-7144-F2BC-E9D36A7F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A3387-ECE5-9154-5432-FC4C69AF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05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599E9-A6F9-957D-8DAC-A92D4392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986E9-2273-F682-F0FE-E450D30A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616D6-20EE-99ED-28C5-CE881D00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F3682-9FDA-320C-376C-68FC9A5E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00157-AD11-2DDE-764E-D06248E2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64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7AE71-724E-184E-0C49-413A657CBF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EFEC1E-A672-807C-5066-E8C55E61C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30A57-9C3C-675F-76E1-690BE022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E46FBA-E8A2-D2BF-4783-11FE4917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C9A88-B654-D154-92AB-0257BCB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93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5D31F-A577-0D41-2899-EE236EC5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4BD9C-0FB5-4760-3ADF-A52BEE74A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9320E-4F34-4AFE-7C77-51E535FC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0F20C-070B-9182-A898-7AD60D60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0830F-93C0-E2EE-325A-CF44A1F3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4A237F-C0A4-20B4-6B78-65F07CA5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E4F0F-CB76-7432-396C-80FF2A63B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817CEE-DE49-F2CF-E9AA-6A0B772C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9B65FF-90F8-5BA0-1160-335B612D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09EBF-46C3-F105-2DAD-3A43140F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697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872E4F-6A66-7433-7CE5-5FA300E4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CA06F-E6C2-7E77-D511-6EDA0B9F1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2B63EB-0304-1B57-E250-9CB3EDFAE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21DF6C-93B2-66AB-65F5-D462B371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F0E4E5-652B-5092-6806-133CCDCC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DE88AE-F133-D5AC-1159-056EE493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715C0-C5D2-FEB5-6521-E63BA718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71A7C4-6DE4-4311-5FBB-567DAE521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0A4561-B9C7-664E-FA7C-5B3DEFFB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035FD4-E3F4-836F-04A1-3E15952A9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34441B-4628-3FE7-48BD-6288CBDD8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82EE84-1FA6-7724-9547-DC0EBDFD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9CE5AB-C524-25EC-7AA8-26882D429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78934-A287-E605-9EF4-6D0520C56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592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46AF5-7EA9-59DB-0683-E945027B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1F1698-D1AB-CCC5-DDEB-6972D317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460910-DFB1-242C-F7C2-C20027DA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5B1950-A1CC-22B8-AA6D-7AD4B013B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5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6D539B-E317-B45A-E3CC-33A2562E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28125A-3D38-C286-2021-A5E439D3E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D5CF5-0B51-3A43-EE74-A77EA201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3E25-E09A-AC6D-2F4A-1594BFEA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05699-CF0A-9CCF-7026-73EC91C82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11853-5B4D-FC92-B12B-C0C9922E7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CE7A1-47E5-AF88-C61D-72812623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FEA78-1879-6923-8D97-107C884C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34B73C-5585-2756-67AF-13896CF8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7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78DB0-EEFF-D827-3BF5-B03FE6C3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2CBC1B-1C6B-1748-DBC1-BD06D76B7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A56E45-0FA7-203A-F892-2B31F960E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C5C983-2361-1A87-059D-5C534182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651481-19EC-9A56-A335-60520E27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F95AF-FCAC-741B-7046-3E0266B2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0489AC-99D4-C75A-EBFA-234A4AC4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CA3C42-184E-DE97-C890-F39990412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88A7C-2B25-8632-68E9-5FE9FB88E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3B3E9-29CF-413F-8C75-CA6AB247A47A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1F564-686F-6DE7-C954-A6133065D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FD252-AD9A-E26B-2419-D7AF89170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62313-17AC-4C31-9897-CE20F4F20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88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CBAE-8EC3-9001-7D37-37AC71719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OOAD </a:t>
            </a:r>
            <a:r>
              <a:rPr lang="zh-CN" altLang="en-US" dirty="0"/>
              <a:t>结项答辩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39258B-4F62-ABA2-626B-44AEA40E6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设计思路展示</a:t>
            </a:r>
          </a:p>
        </p:txBody>
      </p:sp>
    </p:spTree>
    <p:extLst>
      <p:ext uri="{BB962C8B-B14F-4D97-AF65-F5344CB8AC3E}">
        <p14:creationId xmlns:p14="http://schemas.microsoft.com/office/powerpoint/2010/main" val="119100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6AFC-6551-18C8-D2FC-1B9346607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21BBB6-BC06-373B-4F5E-8ED10675A1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F81CB53B-7623-6147-7160-CB7EDDED46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7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35B23-332E-D248-8ADC-D3BF3D76C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155D4E-41B0-36BC-95C1-09794AA8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59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2B5E5-8DD1-EA2E-61BB-89BB4490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7D576-1B09-982A-3A33-326F9C2F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0EC46-CD5A-4CA5-27BF-BFEAFC620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SSE &amp; WebSocket </a:t>
            </a:r>
            <a:r>
              <a:rPr lang="zh-CN" altLang="en-US" dirty="0"/>
              <a:t>服务实时推送技术</a:t>
            </a:r>
            <a:endParaRPr lang="en-US" altLang="zh-CN" dirty="0"/>
          </a:p>
          <a:p>
            <a:r>
              <a:rPr lang="en-US" altLang="zh-CN" dirty="0"/>
              <a:t>Object-Storage </a:t>
            </a:r>
            <a:r>
              <a:rPr lang="zh-CN" altLang="en-US" dirty="0"/>
              <a:t>文件存储服务</a:t>
            </a:r>
            <a:endParaRPr lang="en-US" altLang="zh-CN" dirty="0"/>
          </a:p>
          <a:p>
            <a:r>
              <a:rPr lang="en-US" altLang="zh-CN" dirty="0"/>
              <a:t>NGINX </a:t>
            </a:r>
            <a:r>
              <a:rPr lang="zh-CN" altLang="en-US" dirty="0"/>
              <a:t>流媒体服务（直播）</a:t>
            </a:r>
            <a:endParaRPr lang="en-US" altLang="zh-CN" dirty="0"/>
          </a:p>
          <a:p>
            <a:r>
              <a:rPr lang="en-US" altLang="zh-CN" dirty="0"/>
              <a:t>SMTP/IMAP/POP3</a:t>
            </a:r>
            <a:r>
              <a:rPr lang="zh-CN" altLang="en-US" dirty="0"/>
              <a:t> 邮件服务系统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082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B4A90-C04C-FF0B-26B9-12CD7ACC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65839B-FFB8-DFA7-90E8-BC89D0A75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接口统一鉴权</a:t>
            </a:r>
            <a:endParaRPr lang="en-US" altLang="zh-CN" dirty="0"/>
          </a:p>
          <a:p>
            <a:pPr lvl="1"/>
            <a:r>
              <a:rPr lang="en-US" altLang="zh-CN" dirty="0"/>
              <a:t>JWT</a:t>
            </a:r>
            <a:r>
              <a:rPr lang="zh-CN" altLang="en-US" dirty="0"/>
              <a:t>令牌</a:t>
            </a:r>
            <a:endParaRPr lang="en-US" altLang="zh-CN" dirty="0"/>
          </a:p>
          <a:p>
            <a:pPr lvl="1"/>
            <a:r>
              <a:rPr lang="zh-CN" altLang="en-US" dirty="0"/>
              <a:t>使用网关</a:t>
            </a:r>
            <a:r>
              <a:rPr lang="en-US" altLang="zh-CN" dirty="0"/>
              <a:t>+</a:t>
            </a:r>
            <a:r>
              <a:rPr lang="zh-CN" altLang="en-US" dirty="0"/>
              <a:t>注解统一处理鉴权，避免业务代码大量混杂鉴权逻辑，提高代码质量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防作弊的处理</a:t>
            </a:r>
            <a:r>
              <a:rPr lang="en-US" altLang="zh-CN" dirty="0"/>
              <a:t>	</a:t>
            </a:r>
          </a:p>
          <a:p>
            <a:pPr lvl="1"/>
            <a:r>
              <a:rPr lang="zh-CN" altLang="en-US" dirty="0"/>
              <a:t>接口检查：视频观看唯一性（一次只有一个视频播放记录会入库）</a:t>
            </a:r>
            <a:endParaRPr lang="en-US" altLang="zh-CN" dirty="0"/>
          </a:p>
          <a:p>
            <a:pPr lvl="1"/>
            <a:r>
              <a:rPr lang="zh-CN" altLang="en-US" dirty="0"/>
              <a:t>视频观看期间的心跳机制，进行观看时长记录与防挂机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ECA6F1-63B1-5871-BB26-B09A04FF4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2" y="3340349"/>
            <a:ext cx="6970030" cy="13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8634-F16A-B18A-983B-E1980C53B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6110D-0C01-9079-E0B5-425C6633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DB8F69-DF55-45B4-3774-A35274744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大量设计模式的使用</a:t>
            </a:r>
            <a:endParaRPr lang="en-US" altLang="zh-CN" dirty="0"/>
          </a:p>
          <a:p>
            <a:pPr lvl="1"/>
            <a:r>
              <a:rPr lang="zh-CN" altLang="en-US" dirty="0"/>
              <a:t>工厂模式与策略模式的使用，避免大量的</a:t>
            </a:r>
            <a:r>
              <a:rPr lang="en-US" altLang="zh-CN" dirty="0"/>
              <a:t>if/switch</a:t>
            </a:r>
            <a:r>
              <a:rPr lang="zh-CN" altLang="en-US" dirty="0"/>
              <a:t>，具备可扩展性</a:t>
            </a:r>
            <a:endParaRPr lang="en-US" altLang="zh-CN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0904011F-A7B8-0400-E790-5DB394ED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40" y="2750515"/>
            <a:ext cx="7723328" cy="316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AE651E4-E6FC-B521-4D25-263A742D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192" y="2750514"/>
            <a:ext cx="8611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28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9731-3AA4-1648-CC6B-80B0B018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2A586-5EB4-7D00-36B6-CE771860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代码质量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04258-D367-B7B8-B6C0-A93C44E2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大量设计模式的使用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控制反转与依赖注入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AOP</a:t>
            </a:r>
            <a:r>
              <a:rPr lang="zh-CN" altLang="en-US" dirty="0"/>
              <a:t>切面编程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适配器模式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解除业务耦合，提高代码质量</a:t>
            </a:r>
            <a:endParaRPr lang="en-US" altLang="zh-C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2C1634-46EC-A8AA-35BC-5FC59D269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192" y="2750514"/>
            <a:ext cx="8611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A7C99-1D0F-31DD-7DB9-78D449C0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683" y="365125"/>
            <a:ext cx="6415401" cy="3331477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74486BF3-797A-4E2C-8134-A5F65EC04045}"/>
              </a:ext>
            </a:extLst>
          </p:cNvPr>
          <p:cNvSpPr txBox="1">
            <a:spLocks/>
          </p:cNvSpPr>
          <p:nvPr/>
        </p:nvSpPr>
        <p:spPr>
          <a:xfrm>
            <a:off x="838200" y="5072026"/>
            <a:ext cx="10515600" cy="1420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大量封装底层调用库  </a:t>
            </a:r>
            <a:endParaRPr lang="en-US" altLang="zh-CN"/>
          </a:p>
          <a:p>
            <a:pPr lvl="1"/>
            <a:r>
              <a:rPr lang="zh-CN" altLang="en-US"/>
              <a:t>简化信息  </a:t>
            </a:r>
            <a:endParaRPr lang="en-US" altLang="zh-CN"/>
          </a:p>
          <a:p>
            <a:pPr lvl="1"/>
            <a:r>
              <a:rPr lang="zh-CN" altLang="en-US"/>
              <a:t>防止库升级</a:t>
            </a:r>
            <a:r>
              <a:rPr lang="en-US" altLang="zh-CN"/>
              <a:t>/</a:t>
            </a:r>
            <a:r>
              <a:rPr lang="zh-CN" altLang="en-US"/>
              <a:t>接口更新时的大规模改动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4602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CA0F6-35A1-1DA5-1901-893406022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C6BA767C-5BC1-BCA9-1380-36397FFC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844" y="647966"/>
            <a:ext cx="6596149" cy="288470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5C566D-A54A-9BF2-97C7-6940DBF1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代码质量与设计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F5AAF35-F390-B097-7B87-B031C17F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0192" y="2750514"/>
            <a:ext cx="861137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3D2AA1-5C18-B17C-6949-BEC4F3DB2876}"/>
              </a:ext>
            </a:extLst>
          </p:cNvPr>
          <p:cNvSpPr txBox="1"/>
          <p:nvPr/>
        </p:nvSpPr>
        <p:spPr>
          <a:xfrm>
            <a:off x="500007" y="2988446"/>
            <a:ext cx="89103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遵循经典设计范式与工程规范：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设计图：类图，业务流程图，状态转换图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Restful API</a:t>
            </a:r>
            <a:r>
              <a:rPr lang="zh-CN" altLang="en-US" sz="2800" dirty="0"/>
              <a:t>风格设计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后端</a:t>
            </a:r>
            <a:r>
              <a:rPr lang="en-US" altLang="zh-CN" sz="2800" dirty="0"/>
              <a:t>Controller-Service-Mapper</a:t>
            </a:r>
            <a:r>
              <a:rPr lang="zh-CN" altLang="en-US" sz="2800" dirty="0"/>
              <a:t>三层架构，解耦与切分功能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数据库：</a:t>
            </a:r>
            <a:r>
              <a:rPr lang="en-US" altLang="zh-CN" sz="2800" dirty="0"/>
              <a:t>ER</a:t>
            </a:r>
            <a:r>
              <a:rPr lang="zh-CN" altLang="en-US" sz="2800" dirty="0"/>
              <a:t>图，</a:t>
            </a:r>
            <a:r>
              <a:rPr lang="en-US" altLang="zh-CN" sz="2800" dirty="0"/>
              <a:t>indexing, trigger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数据一致性在业务层维护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Maven</a:t>
            </a:r>
            <a:r>
              <a:rPr lang="zh-CN" altLang="en-US" sz="2800" dirty="0"/>
              <a:t>依赖管理，</a:t>
            </a:r>
            <a:r>
              <a:rPr lang="en-US" altLang="zh-CN" sz="2800" dirty="0"/>
              <a:t>Maven</a:t>
            </a:r>
            <a:r>
              <a:rPr lang="zh-CN" altLang="en-US" sz="2800" dirty="0"/>
              <a:t>继承与</a:t>
            </a:r>
            <a:r>
              <a:rPr lang="en-US" altLang="zh-CN" sz="2800" dirty="0"/>
              <a:t>CI</a:t>
            </a:r>
          </a:p>
        </p:txBody>
      </p:sp>
    </p:spTree>
    <p:extLst>
      <p:ext uri="{BB962C8B-B14F-4D97-AF65-F5344CB8AC3E}">
        <p14:creationId xmlns:p14="http://schemas.microsoft.com/office/powerpoint/2010/main" val="393520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E981D-19EE-3F2E-B95F-2A438E3D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代码质量与设计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7D45B9-C6CC-9ECC-F26B-12A396D6A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前端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产品原型：快速</a:t>
            </a:r>
            <a:r>
              <a:rPr lang="en-US" altLang="zh-CN" dirty="0"/>
              <a:t>UI</a:t>
            </a:r>
            <a:r>
              <a:rPr lang="zh-CN" altLang="en-US" dirty="0"/>
              <a:t>设计验证与同步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主要技术：</a:t>
            </a:r>
            <a:r>
              <a:rPr lang="en-US" altLang="zh-CN" dirty="0"/>
              <a:t>Vue3+Axious+UI Dependency  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设计模式：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单例模式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函数封装为对象（面向对象）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4CB48-F970-ECDE-F554-F82B2BBE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789" y="1194440"/>
            <a:ext cx="5135432" cy="4304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8CB89D-1666-79D6-D79E-59A3892A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68" y="3402720"/>
            <a:ext cx="4886576" cy="239089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CEAE81D-3642-DD0F-645F-58800ED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72" y="2270274"/>
            <a:ext cx="2135925" cy="213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32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73802-F9AE-0F2B-CB9B-8F62FA04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开发范式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187B5-5DF3-ADA3-DA06-FC8BAE78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敏捷开发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ATDD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尽早需求分析与详细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大量的测试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单元测试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冒烟测试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系统测试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…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32A8CBB-838A-EF60-6412-E0BF4E521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256" y="2068588"/>
            <a:ext cx="7074600" cy="386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8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279</Words>
  <Application>Microsoft Office PowerPoint</Application>
  <PresentationFormat>宽屏</PresentationFormat>
  <Paragraphs>55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OOAD 结项答辩</vt:lpstr>
      <vt:lpstr>功能列表</vt:lpstr>
      <vt:lpstr>功能性</vt:lpstr>
      <vt:lpstr>安全性</vt:lpstr>
      <vt:lpstr>代码质量</vt:lpstr>
      <vt:lpstr>代码质量</vt:lpstr>
      <vt:lpstr>代码质量与设计</vt:lpstr>
      <vt:lpstr>代码质量与设计</vt:lpstr>
      <vt:lpstr>开发范式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Frosty Hecko</dc:creator>
  <cp:lastModifiedBy>Frosty Hecko</cp:lastModifiedBy>
  <cp:revision>4</cp:revision>
  <dcterms:created xsi:type="dcterms:W3CDTF">2024-12-04T02:55:46Z</dcterms:created>
  <dcterms:modified xsi:type="dcterms:W3CDTF">2025-04-04T20:05:00Z</dcterms:modified>
</cp:coreProperties>
</file>