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6" r:id="rId4"/>
    <p:sldId id="268" r:id="rId5"/>
    <p:sldId id="264" r:id="rId6"/>
    <p:sldId id="267" r:id="rId7"/>
    <p:sldId id="260" r:id="rId8"/>
    <p:sldId id="265" r:id="rId9"/>
    <p:sldId id="269" r:id="rId10"/>
    <p:sldId id="259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4A3717-AA07-4B07-A41B-FFC7A355A1B0}">
          <p14:sldIdLst>
            <p14:sldId id="256"/>
            <p14:sldId id="262"/>
            <p14:sldId id="266"/>
            <p14:sldId id="268"/>
            <p14:sldId id="264"/>
            <p14:sldId id="267"/>
            <p14:sldId id="260"/>
            <p14:sldId id="265"/>
            <p14:sldId id="269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673EA-2AB6-41ED-A452-563E90273A8D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1635A-128B-4243-BB4E-653DABC80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2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1635A-128B-4243-BB4E-653DABC803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4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9861F-F46C-788C-2BE6-ABCECB14A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6B9E94-1CEA-8696-D771-57F5307F1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8EA1D-AB62-04E0-00BF-58BD9373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35E8-3040-45E5-B4A5-D95B61136737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5CD85-E519-1AF3-013F-4A46A89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B7A31-F554-0144-C629-C2E26615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EA23-867F-4353-9C8E-EB08C1F66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1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FF105-596A-34F7-F773-646E3EAB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E9D4E0-9907-3D00-7A36-4B455B97E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0F2EE-8078-2FFB-BE8A-9B56F0A2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35E8-3040-45E5-B4A5-D95B61136737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059B2-659A-645C-1E2F-3184A4EA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7051B-91AC-F96E-B782-17CFDE77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EA23-867F-4353-9C8E-EB08C1F66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68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73C105-849F-E7F6-60F3-6B3B0DEB6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17E4A0-A1BE-61AC-8D03-7DD992E6A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A9500-4982-A04D-D293-EA06F22D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35E8-3040-45E5-B4A5-D95B61136737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F9064-3EA6-BDCD-8CCE-D888C93B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2E00A-FBF4-3CE5-0933-EC0210EA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EA23-867F-4353-9C8E-EB08C1F66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13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D14B9-2F17-DDAF-5916-52EF084C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2546A-E2BF-81EB-CF25-8D4FFE25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E852A-162B-B7B5-A4D8-77E99F31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35E8-3040-45E5-B4A5-D95B61136737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75522-275D-1AF6-56C2-7B503F86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4F2D8-CC92-F770-F129-5528E22F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EA23-867F-4353-9C8E-EB08C1F66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1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52463-4ADE-0F1D-7EE9-AE2458A9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E9D5A-951F-85F8-DDFC-85463A101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782EA-B517-EC8F-1DAE-C45825EF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35E8-3040-45E5-B4A5-D95B61136737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B9447-E6EE-93BA-6480-8AA035E5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CB74A-C19C-392E-9191-C5C109E6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EA23-867F-4353-9C8E-EB08C1F66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3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E510B-4B28-E71D-45AF-62DC2B23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7CD9E-83BA-4269-6C7D-A42C9F2F1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98E33-0F19-0C46-EC94-5E762C2C6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04C67D-41B3-1D1A-5688-BC37749A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35E8-3040-45E5-B4A5-D95B61136737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2FAD7-D2E3-341A-D315-075467B4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0DC0E-604A-901E-8F10-EDF1170A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EA23-867F-4353-9C8E-EB08C1F66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3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7E1E3-ABF3-C794-D648-79E96DBB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D2E23-BD5A-9350-0ABF-095F5D92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719276-74FE-53A0-0CEC-DDEB3CF1F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6E196C-CAC6-BD32-CF04-E1B71DBED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0A73A-015F-F4A2-CBFF-1542ED576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D5824B-D013-33BD-3203-66EB81D4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35E8-3040-45E5-B4A5-D95B61136737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116716-B1D9-179E-36B7-CFD3BB8C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1A8E42-1C00-BAAD-4154-89F79366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EA23-867F-4353-9C8E-EB08C1F66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1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6EC44-3D37-5ECB-CD4A-CADD71CE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F6915D-2C17-FAE6-33A3-B2DE58D4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35E8-3040-45E5-B4A5-D95B61136737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79EFEE-A96F-B903-0B69-CCCC573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0329AC-7318-AD2D-4623-5104940F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EA23-867F-4353-9C8E-EB08C1F66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0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7E76FF-77D1-5F8B-B9A7-E24EB54A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35E8-3040-45E5-B4A5-D95B61136737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C6C541-A5E3-C81F-6C7C-AEC7889A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45EE7F-11DD-03CC-E8D2-D2DE8D0D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EA23-867F-4353-9C8E-EB08C1F66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64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1F28-01C4-F839-9045-CFD09677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D15F7-3B08-4FA4-1F3A-436DA637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E7167-87EF-E6CF-F0D5-4487DB1E7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2693BF-EAC3-112A-F882-6386CBE6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35E8-3040-45E5-B4A5-D95B61136737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D0CAE8-37B5-1864-96AB-9BB4625E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98BB8-E7BF-5242-15D5-5AF8DFA2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EA23-867F-4353-9C8E-EB08C1F66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7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5DC58-6C01-B2F0-310D-6F7EDBEC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499171-56D8-A4ED-3B1E-DB88AF2C7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B08666-6578-67CD-E65E-EE2E8878B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E6B74-768F-FFB3-E4B1-5F695061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35E8-3040-45E5-B4A5-D95B61136737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238A2-63A0-6844-AC81-2F458132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33CDAA-AF51-EFE4-BF00-1DDEDDFC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EA23-867F-4353-9C8E-EB08C1F66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2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B0060-3B6B-9DD7-4814-E2D4107E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54168-4A0F-0AB1-7396-73C18DE94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CC718-8E80-057F-6D19-0C9C63A26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4735E8-3040-45E5-B4A5-D95B61136737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543DB-3418-2F3D-4AAC-9D550A1A1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5916D-4022-7CBE-A784-4AE6C2EB8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2BEA23-867F-4353-9C8E-EB08C1F66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0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E62EA-9D04-A845-2E4A-F06FF0799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25CF6A-1D41-6B74-C4C9-CAD11D70A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36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01900-C6C5-C4C6-38E2-D9CCFF73B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282B3-940D-0293-39DB-C18A6A225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D7CADB-9CFD-5019-6DA7-5B9B735FA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22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6C987-791E-B157-16F6-83306182D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A7277-88F3-E211-1953-7E81CE08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3DB6B-2486-3379-2987-BE0951AD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Week 1 – 3 Learning and Requirement Analysis</a:t>
            </a:r>
          </a:p>
          <a:p>
            <a:r>
              <a:rPr lang="en-US" altLang="zh-CN" dirty="0"/>
              <a:t>Week 4 – 6 Course-related functionality dev. &amp; test.</a:t>
            </a:r>
          </a:p>
          <a:p>
            <a:r>
              <a:rPr lang="en-US" altLang="zh-CN" dirty="0"/>
              <a:t>Week 7 – 9 File-related functionality dev. &amp; test</a:t>
            </a:r>
          </a:p>
          <a:p>
            <a:r>
              <a:rPr lang="en-US" altLang="zh-CN" dirty="0"/>
              <a:t>Week 10-11 Data analysis-related functionality dev. &amp; test</a:t>
            </a:r>
          </a:p>
          <a:p>
            <a:r>
              <a:rPr lang="en-US" altLang="zh-CN" dirty="0"/>
              <a:t>Week 12-13 Live-Stream &amp; other functionality dev. &amp; test</a:t>
            </a:r>
          </a:p>
          <a:p>
            <a:r>
              <a:rPr lang="en-US" altLang="zh-CN" dirty="0"/>
              <a:t>Week 14-16 Testing, deployment and demonstration preparing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49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6AE7-45A4-2B02-1CEB-BA620C44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developing 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2B742-4365-84CB-AB60-C64D5B55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A210D7-523C-F953-5D78-9FE852BF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43" y="1397018"/>
            <a:ext cx="9709649" cy="50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6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9686E-27E2-763A-0528-969170AD6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174260-7321-C59A-4F72-CFAFCC483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2" y="1094711"/>
            <a:ext cx="11557594" cy="229881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D35141-E368-FD3C-FF36-134AABB8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32" y="198476"/>
            <a:ext cx="10515600" cy="848360"/>
          </a:xfrm>
        </p:spPr>
        <p:txBody>
          <a:bodyPr/>
          <a:lstStyle/>
          <a:p>
            <a:r>
              <a:rPr lang="en-US" altLang="zh-CN" dirty="0"/>
              <a:t>Developing Cycle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E15A6-0D0C-096D-8C12-5DCF09B50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11" y="2771553"/>
            <a:ext cx="5699050" cy="388797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Agile Development</a:t>
            </a:r>
          </a:p>
          <a:p>
            <a:pPr lvl="1"/>
            <a:r>
              <a:rPr lang="en-US" altLang="zh-CN" sz="1600" dirty="0"/>
              <a:t>Iterative development</a:t>
            </a:r>
          </a:p>
          <a:p>
            <a:pPr lvl="1"/>
            <a:r>
              <a:rPr lang="en-US" altLang="zh-CN" sz="1600" dirty="0"/>
              <a:t>Incremental development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Acceptance Test Driven Development (ATD)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Unit Testing, Smoke / System Testing to ensure software quality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Early Requirement Analysis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Analyze project documents to determine requirements in a timely manner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Sufficient Design</a:t>
            </a:r>
          </a:p>
          <a:p>
            <a:pPr lvl="1">
              <a:spcBef>
                <a:spcPts val="1000"/>
              </a:spcBef>
              <a:defRPr/>
            </a:pPr>
            <a:r>
              <a:rPr lang="en-US" altLang="zh-CN" sz="1600" dirty="0"/>
              <a:t>Using Class Diagram and flow chart to demonstrate and sync. design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88A195-D5A0-C58A-9B74-1B6EBBFBC6A8}"/>
              </a:ext>
            </a:extLst>
          </p:cNvPr>
          <p:cNvSpPr/>
          <p:nvPr/>
        </p:nvSpPr>
        <p:spPr>
          <a:xfrm>
            <a:off x="7130903" y="3233167"/>
            <a:ext cx="4173282" cy="2964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此处应有一个类图</a:t>
            </a:r>
          </a:p>
        </p:txBody>
      </p:sp>
    </p:spTree>
    <p:extLst>
      <p:ext uri="{BB962C8B-B14F-4D97-AF65-F5344CB8AC3E}">
        <p14:creationId xmlns:p14="http://schemas.microsoft.com/office/powerpoint/2010/main" val="92916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CB3F3-5378-8B9C-CBF5-14AD93841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5D5B0-5D1A-7C8A-F8B7-E2C7047F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56" y="285780"/>
            <a:ext cx="10515600" cy="1325563"/>
          </a:xfrm>
        </p:spPr>
        <p:txBody>
          <a:bodyPr/>
          <a:lstStyle/>
          <a:p>
            <a:r>
              <a:rPr lang="en-US" altLang="zh-CN" dirty="0"/>
              <a:t>MVC model &amp; Multiple-Service Arch.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4E98D-FDE2-2411-4BEC-933321F2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56" y="1690687"/>
            <a:ext cx="4345172" cy="47384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Backend:</a:t>
            </a:r>
          </a:p>
          <a:p>
            <a:r>
              <a:rPr lang="en-US" altLang="zh-CN" dirty="0"/>
              <a:t>RESTful API design</a:t>
            </a:r>
          </a:p>
          <a:p>
            <a:pPr lvl="1"/>
            <a:r>
              <a:rPr lang="en-US" altLang="zh-CN" sz="1800" dirty="0"/>
              <a:t>GET/PUT/POST/DELETE/PATCH</a:t>
            </a:r>
          </a:p>
          <a:p>
            <a:r>
              <a:rPr lang="en-US" altLang="zh-CN" dirty="0"/>
              <a:t>Functionality Splitting</a:t>
            </a:r>
          </a:p>
          <a:p>
            <a:pPr lvl="1"/>
            <a:r>
              <a:rPr lang="en-US" altLang="zh-CN" dirty="0"/>
              <a:t>Decoupling</a:t>
            </a:r>
          </a:p>
          <a:p>
            <a:pPr lvl="1"/>
            <a:r>
              <a:rPr lang="en-US" altLang="zh-CN" dirty="0"/>
              <a:t>Possibility to deploy on multiple server</a:t>
            </a:r>
          </a:p>
          <a:p>
            <a:pPr lvl="1"/>
            <a:r>
              <a:rPr lang="en-US" altLang="zh-CN" dirty="0"/>
              <a:t>Robustness</a:t>
            </a:r>
          </a:p>
          <a:p>
            <a:r>
              <a:rPr lang="en-US" altLang="zh-CN" dirty="0"/>
              <a:t>Three Layer Arch.:</a:t>
            </a:r>
          </a:p>
          <a:p>
            <a:pPr lvl="1"/>
            <a:r>
              <a:rPr lang="en-US" altLang="zh-CN" sz="2000" dirty="0"/>
              <a:t>Controller-Service-Mapper</a:t>
            </a:r>
          </a:p>
          <a:p>
            <a:pPr lvl="1"/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DDBB42-E6BF-F95F-7C3C-4A4DB7D4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691" y="1409405"/>
            <a:ext cx="7448933" cy="51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9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8BEC4-3557-6D91-12F8-A652078A6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7FC20-D407-E6BC-6BCF-EA9AB018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56" y="285780"/>
            <a:ext cx="10515600" cy="1325563"/>
          </a:xfrm>
        </p:spPr>
        <p:txBody>
          <a:bodyPr/>
          <a:lstStyle/>
          <a:p>
            <a:r>
              <a:rPr lang="en-US" altLang="zh-CN"/>
              <a:t>Database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1284B-0987-11DE-8B29-E43906C3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55" y="1690687"/>
            <a:ext cx="5167424" cy="47384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Backend:</a:t>
            </a:r>
          </a:p>
          <a:p>
            <a:r>
              <a:rPr lang="en-US" altLang="zh-CN" dirty="0"/>
              <a:t>Entity-Relationship Graph</a:t>
            </a:r>
          </a:p>
          <a:p>
            <a:pPr lvl="1"/>
            <a:r>
              <a:rPr lang="en-US" altLang="zh-CN" dirty="0"/>
              <a:t>Illustrating the relationship between entities</a:t>
            </a:r>
          </a:p>
          <a:p>
            <a:r>
              <a:rPr lang="en-US" altLang="zh-CN" dirty="0"/>
              <a:t>Data management</a:t>
            </a:r>
          </a:p>
          <a:p>
            <a:pPr lvl="1"/>
            <a:r>
              <a:rPr lang="en-US" altLang="zh-CN" dirty="0"/>
              <a:t>Indexing</a:t>
            </a:r>
          </a:p>
          <a:p>
            <a:pPr lvl="1"/>
            <a:r>
              <a:rPr lang="en-US" altLang="zh-CN" dirty="0"/>
              <a:t>Trigger</a:t>
            </a:r>
          </a:p>
          <a:p>
            <a:r>
              <a:rPr lang="en-US" altLang="zh-CN" dirty="0"/>
              <a:t>Maintain data consistency at functionality layer</a:t>
            </a:r>
          </a:p>
          <a:p>
            <a:endParaRPr lang="en-US" altLang="zh-CN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CAE66C6E-C99D-74DC-0787-9A3CEEE6E3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56" y="285780"/>
            <a:ext cx="5369063" cy="617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8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155BC-69D3-6319-006B-63B20397A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9E770-206A-BFD6-F18D-4D040FAA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56" y="285780"/>
            <a:ext cx="10515600" cy="1325563"/>
          </a:xfrm>
        </p:spPr>
        <p:txBody>
          <a:bodyPr/>
          <a:lstStyle/>
          <a:p>
            <a:r>
              <a:rPr lang="en-US" altLang="zh-CN" dirty="0"/>
              <a:t>Controller &amp; 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28A62-0C56-F543-4FF9-9F9A63AD0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56" y="1690687"/>
            <a:ext cx="5642344" cy="4738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Backend:</a:t>
            </a:r>
            <a:endParaRPr lang="en-US" altLang="zh-CN" dirty="0"/>
          </a:p>
          <a:p>
            <a:r>
              <a:rPr lang="en-US" altLang="zh-CN" dirty="0"/>
              <a:t>Module splitting based on maven</a:t>
            </a:r>
          </a:p>
          <a:p>
            <a:pPr lvl="1"/>
            <a:r>
              <a:rPr lang="en-US" altLang="zh-CN" dirty="0"/>
              <a:t>Dependency Management</a:t>
            </a:r>
          </a:p>
          <a:p>
            <a:pPr lvl="1"/>
            <a:r>
              <a:rPr lang="en-US" altLang="zh-CN" dirty="0"/>
              <a:t>Inheritance</a:t>
            </a:r>
          </a:p>
          <a:p>
            <a:pPr lvl="1"/>
            <a:r>
              <a:rPr lang="en-US" altLang="zh-CN" dirty="0"/>
              <a:t>Support developing cycle</a:t>
            </a:r>
          </a:p>
          <a:p>
            <a:r>
              <a:rPr lang="en-US" altLang="zh-CN" dirty="0"/>
              <a:t>Leveraging design pattern to maintain code quality</a:t>
            </a:r>
          </a:p>
          <a:p>
            <a:pPr lvl="1"/>
            <a:r>
              <a:rPr lang="en-US" altLang="zh-CN" dirty="0"/>
              <a:t>Aspect oriented programming</a:t>
            </a:r>
          </a:p>
          <a:p>
            <a:pPr lvl="1"/>
            <a:r>
              <a:rPr lang="en-US" altLang="zh-CN" dirty="0"/>
              <a:t>Spring &amp; Annotation for IoC / DI</a:t>
            </a:r>
          </a:p>
          <a:p>
            <a:pPr lvl="1"/>
            <a:r>
              <a:rPr lang="en-US" altLang="zh-CN" dirty="0"/>
              <a:t>Factory Pattern, Adapter Pattern, Registry Pattern …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C9435F-ED6C-C9E4-0CD9-FD8E8DF8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879" y="502291"/>
            <a:ext cx="4291630" cy="41264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4B4F68-9235-72BF-B561-22D1C67A9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5" y="2648208"/>
            <a:ext cx="5559375" cy="33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6650D-12E3-76FF-6A52-3BBD1898B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935C0-75A5-4715-4A0E-8F626BDC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Frontend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95326-896C-A233-FD0C-58053316C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53" y="1690688"/>
            <a:ext cx="4974265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Prototyping using sketches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Quick idea validation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Vue3+Axios+UI Dependency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Object Oriented &amp; Singleton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Encapsulate API calls as JS objects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Singleton &amp; </a:t>
            </a:r>
            <a:r>
              <a:rPr lang="en-US" altLang="zh-CN" dirty="0" err="1"/>
              <a:t>Pinia</a:t>
            </a:r>
            <a:r>
              <a:rPr lang="en-US" altLang="zh-CN" dirty="0"/>
              <a:t> for global data management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51B4D1-7781-18E9-90E4-7F8EFE153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64" y="744833"/>
            <a:ext cx="5741581" cy="48123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1A111F-519F-9D3C-AB86-D168A5A0C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71" y="2767664"/>
            <a:ext cx="4886576" cy="23908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D3D019A-054C-D088-EBD4-09A94FD3FC0E}"/>
              </a:ext>
            </a:extLst>
          </p:cNvPr>
          <p:cNvSpPr/>
          <p:nvPr/>
        </p:nvSpPr>
        <p:spPr>
          <a:xfrm>
            <a:off x="8683254" y="3225209"/>
            <a:ext cx="2225751" cy="2516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Pinia</a:t>
            </a:r>
            <a:r>
              <a:rPr lang="zh-CN" altLang="en-US" dirty="0"/>
              <a:t>的</a:t>
            </a:r>
            <a:r>
              <a:rPr lang="en-US" altLang="zh-CN" dirty="0"/>
              <a:t>logo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7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A524E-A8EB-F717-E3C8-9050F9B49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A7443-A103-FDF7-067C-41EE791D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56" y="285780"/>
            <a:ext cx="10515600" cy="1325563"/>
          </a:xfrm>
        </p:spPr>
        <p:txBody>
          <a:bodyPr/>
          <a:lstStyle/>
          <a:p>
            <a:r>
              <a:rPr lang="en-US" altLang="zh-CN" dirty="0"/>
              <a:t>Quality Ensuring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52A21-74FB-11C8-5276-7D5702398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56" y="1690687"/>
            <a:ext cx="4508204" cy="4738465"/>
          </a:xfrm>
        </p:spPr>
        <p:txBody>
          <a:bodyPr/>
          <a:lstStyle/>
          <a:p>
            <a:r>
              <a:rPr lang="en-US" altLang="zh-CN" dirty="0"/>
              <a:t>Code Style Regulation</a:t>
            </a:r>
          </a:p>
          <a:p>
            <a:pPr lvl="1"/>
            <a:r>
              <a:rPr lang="en-US" altLang="zh-CN" dirty="0"/>
              <a:t>Based on Alibaba code specification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Functionality Testing</a:t>
            </a:r>
          </a:p>
          <a:p>
            <a:pPr lvl="1"/>
            <a:r>
              <a:rPr lang="en-US" altLang="zh-CN" dirty="0"/>
              <a:t>Unit Testing</a:t>
            </a:r>
          </a:p>
          <a:p>
            <a:pPr lvl="1"/>
            <a:r>
              <a:rPr lang="en-US" altLang="zh-CN" dirty="0"/>
              <a:t>Smoke Testing</a:t>
            </a:r>
          </a:p>
          <a:p>
            <a:pPr lvl="1"/>
            <a:r>
              <a:rPr lang="en-US" altLang="zh-CN" dirty="0"/>
              <a:t>System Testing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D5E131-C2EF-B391-CED9-59F27DEF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8561"/>
            <a:ext cx="4303082" cy="2665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21F3E5-E9D4-B553-AE42-2416E8113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794" y="2542954"/>
            <a:ext cx="7193493" cy="32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9CFA3-221C-D9A6-5D6D-3235A5CBE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E84B6-945A-FDE8-70DB-DB142E9C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56" y="285780"/>
            <a:ext cx="10515600" cy="1325563"/>
          </a:xfrm>
        </p:spPr>
        <p:txBody>
          <a:bodyPr/>
          <a:lstStyle/>
          <a:p>
            <a:r>
              <a:rPr lang="en-US" altLang="zh-CN" dirty="0"/>
              <a:t>Objective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04AFD-371A-DE10-2C0D-F5C85D4B9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56" y="1690687"/>
            <a:ext cx="4508204" cy="4738465"/>
          </a:xfrm>
        </p:spPr>
        <p:txBody>
          <a:bodyPr/>
          <a:lstStyle/>
          <a:p>
            <a:r>
              <a:rPr lang="en-US" altLang="zh-CN" dirty="0"/>
              <a:t>Functionality</a:t>
            </a:r>
          </a:p>
          <a:p>
            <a:r>
              <a:rPr lang="en-US" altLang="zh-CN" dirty="0"/>
              <a:t>Performance</a:t>
            </a:r>
          </a:p>
          <a:p>
            <a:r>
              <a:rPr lang="en-US" altLang="zh-CN" dirty="0"/>
              <a:t>Robustness &amp; fault tolerant</a:t>
            </a:r>
          </a:p>
          <a:p>
            <a:r>
              <a:rPr lang="en-US" altLang="zh-CN" dirty="0"/>
              <a:t>Security</a:t>
            </a:r>
          </a:p>
          <a:p>
            <a:r>
              <a:rPr lang="en-US" altLang="zh-CN" dirty="0" err="1"/>
              <a:t>Compability</a:t>
            </a:r>
            <a:endParaRPr lang="en-US" altLang="zh-CN" dirty="0"/>
          </a:p>
          <a:p>
            <a:r>
              <a:rPr lang="en-US" altLang="zh-CN" dirty="0"/>
              <a:t>Easy deployment &amp;maintenance</a:t>
            </a:r>
          </a:p>
          <a:p>
            <a:r>
              <a:rPr lang="en-US" altLang="zh-CN" dirty="0"/>
              <a:t>Code Quality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243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285</Words>
  <Application>Microsoft Office PowerPoint</Application>
  <PresentationFormat>宽屏</PresentationFormat>
  <Paragraphs>77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技术</vt:lpstr>
      <vt:lpstr>Core developing Process</vt:lpstr>
      <vt:lpstr>Developing Cycle</vt:lpstr>
      <vt:lpstr>MVC model &amp; Multiple-Service Arch.</vt:lpstr>
      <vt:lpstr>Database</vt:lpstr>
      <vt:lpstr>Controller &amp; Service</vt:lpstr>
      <vt:lpstr>Frontend</vt:lpstr>
      <vt:lpstr>Quality Ensuring</vt:lpstr>
      <vt:lpstr>Objective</vt:lpstr>
      <vt:lpstr>Timeline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Frosty Hecko</dc:creator>
  <cp:lastModifiedBy>Frosty Hecko</cp:lastModifiedBy>
  <cp:revision>3</cp:revision>
  <dcterms:created xsi:type="dcterms:W3CDTF">2024-10-14T04:10:30Z</dcterms:created>
  <dcterms:modified xsi:type="dcterms:W3CDTF">2024-10-15T02:08:46Z</dcterms:modified>
</cp:coreProperties>
</file>