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>
        <p:scale>
          <a:sx n="74" d="100"/>
          <a:sy n="74" d="100"/>
        </p:scale>
        <p:origin x="132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null</a:t>
                </a:r>
              </a:p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null</a:t>
                </a:r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53,13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174,24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109,49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30572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	0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36548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		1	0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1" y="3830638"/>
            <a:ext cx="3458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	4	0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45961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		4	1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30572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		2	0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48013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2	0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271</Words>
  <Application>Microsoft Office PowerPoint</Application>
  <PresentationFormat>On-screen Show (4:3)</PresentationFormat>
  <Paragraphs>85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yesho vir</cp:lastModifiedBy>
  <cp:revision>58</cp:revision>
  <cp:lastPrinted>2015-10-07T21:36:22Z</cp:lastPrinted>
  <dcterms:created xsi:type="dcterms:W3CDTF">2003-12-08T11:02:30Z</dcterms:created>
  <dcterms:modified xsi:type="dcterms:W3CDTF">2024-10-21T01:05:00Z</dcterms:modified>
</cp:coreProperties>
</file>