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1" autoAdjust="0"/>
    <p:restoredTop sz="94660"/>
  </p:normalViewPr>
  <p:slideViewPr>
    <p:cSldViewPr>
      <p:cViewPr>
        <p:scale>
          <a:sx n="75" d="100"/>
          <a:sy n="75" d="100"/>
        </p:scale>
        <p:origin x="944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23:30:38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23:30:39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23:30:39.4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7T23:30:48.38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3990644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8600" indent="-228600"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b="1" dirty="0">
                <a:latin typeface="Times New Roman" pitchFamily="18" charset="0"/>
              </a:rPr>
              <a:t>Ans- 16, 34, 35, 38, 39, 41, 44, 45, 55, 63, 64, 65,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pPr marL="228600" indent="-228600">
              <a:buAutoNum type="alphaLcParenBoth" startAt="2"/>
            </a:pPr>
            <a:r>
              <a:rPr lang="en-US" sz="1200" dirty="0">
                <a:latin typeface="Times New Roman" pitchFamily="18" charset="0"/>
              </a:rPr>
              <a:t>What is the preorder traversal of the tree?</a:t>
            </a:r>
          </a:p>
          <a:p>
            <a:r>
              <a:rPr lang="en-US" sz="1200" b="1" dirty="0">
                <a:latin typeface="Times New Roman" pitchFamily="18" charset="0"/>
              </a:rPr>
              <a:t>Ans- 45, 38, 34, 16, 35, 41, 39, 44, 65, 63, 55, 64, 72</a:t>
            </a:r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b="1" dirty="0">
                <a:latin typeface="Times New Roman" pitchFamily="18" charset="0"/>
              </a:rPr>
              <a:t>Ans- 16, 35, 34, 39, 44, 41, 38, 55, 64, 63, 72, 65, 45</a:t>
            </a:r>
            <a:r>
              <a:rPr lang="en-US" sz="1200" dirty="0">
                <a:latin typeface="Times New Roman" pitchFamily="18" charset="0"/>
              </a:rPr>
              <a:t>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What nodes are on level 2?</a:t>
            </a:r>
          </a:p>
          <a:p>
            <a:r>
              <a:rPr lang="en-US" sz="1200" b="1" dirty="0">
                <a:latin typeface="Times New Roman" pitchFamily="18" charset="0"/>
              </a:rPr>
              <a:t>Ans:</a:t>
            </a:r>
          </a:p>
          <a:p>
            <a:r>
              <a:rPr lang="en-US" sz="1200" b="1" dirty="0">
                <a:latin typeface="Times New Roman" pitchFamily="18" charset="0"/>
              </a:rPr>
              <a:t>Height of the tree – 4</a:t>
            </a:r>
          </a:p>
          <a:p>
            <a:r>
              <a:rPr lang="en-US" sz="1200" b="1" dirty="0">
                <a:latin typeface="Times New Roman" pitchFamily="18" charset="0"/>
              </a:rPr>
              <a:t>Nodes – 38 and 65</a:t>
            </a:r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b="1" dirty="0">
                <a:latin typeface="Times New Roman" pitchFamily="18" charset="0"/>
              </a:rPr>
              <a:t>Ans- 48, -, %, 2, /, 24, *, 18, -, 5, *, 2, +, 12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AutoNum type="alphaLcParenBoth" startAt="2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pPr marL="0" indent="0"/>
            <a:r>
              <a:rPr lang="en-US" sz="1200" b="1" dirty="0">
                <a:latin typeface="Times New Roman" pitchFamily="18" charset="0"/>
              </a:rPr>
              <a:t>Ans- 48, 7, 2, %, -, 24, /, 18, 5, 2, *, -, 12, +, *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b="1" dirty="0">
                <a:latin typeface="Times New Roman" pitchFamily="18" charset="0"/>
              </a:rPr>
              <a:t>Ans- 49.25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b="1" dirty="0">
                <a:latin typeface="Times New Roman" pitchFamily="18" charset="0"/>
              </a:rPr>
              <a:t>Ans- 40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12812" y="1524000"/>
            <a:ext cx="1296987" cy="4937125"/>
            <a:chOff x="575" y="960"/>
            <a:chExt cx="721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575" y="1104"/>
              <a:ext cx="384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E0D58-E662-1AE4-EA1B-49B2169105B1}"/>
              </a:ext>
            </a:extLst>
          </p:cNvPr>
          <p:cNvSpPr txBox="1"/>
          <p:nvPr/>
        </p:nvSpPr>
        <p:spPr>
          <a:xfrm>
            <a:off x="1591824" y="1760310"/>
            <a:ext cx="6044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73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9CDF8B-E62D-8115-1658-827CA4073852}"/>
              </a:ext>
            </a:extLst>
          </p:cNvPr>
          <p:cNvSpPr/>
          <p:nvPr/>
        </p:nvSpPr>
        <p:spPr>
          <a:xfrm>
            <a:off x="2743201" y="1447801"/>
            <a:ext cx="525462" cy="525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31768D-599E-D27B-E96A-9255D5F81C88}"/>
              </a:ext>
            </a:extLst>
          </p:cNvPr>
          <p:cNvGrpSpPr/>
          <p:nvPr/>
        </p:nvGrpSpPr>
        <p:grpSpPr>
          <a:xfrm>
            <a:off x="3005507" y="1701480"/>
            <a:ext cx="17280" cy="9000"/>
            <a:chOff x="3005507" y="1701480"/>
            <a:chExt cx="17280" cy="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9C629A4-B1E1-CEE1-0580-16C72C20726E}"/>
                    </a:ext>
                  </a:extLst>
                </p14:cNvPr>
                <p14:cNvContentPartPr/>
                <p14:nvPr/>
              </p14:nvContentPartPr>
              <p14:xfrm>
                <a:off x="3022427" y="1710120"/>
                <a:ext cx="36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9C629A4-B1E1-CEE1-0580-16C72C20726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16307" y="170400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A0C598-A600-F7B0-12C3-8A44CFBA6670}"/>
                    </a:ext>
                  </a:extLst>
                </p14:cNvPr>
                <p14:cNvContentPartPr/>
                <p14:nvPr/>
              </p14:nvContentPartPr>
              <p14:xfrm>
                <a:off x="3022427" y="1710120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A0C598-A600-F7B0-12C3-8A44CFBA667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16307" y="170400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45293D9-5B97-425D-F0CE-106F939DD1AD}"/>
                    </a:ext>
                  </a:extLst>
                </p14:cNvPr>
                <p14:cNvContentPartPr/>
                <p14:nvPr/>
              </p14:nvContentPartPr>
              <p14:xfrm>
                <a:off x="3022427" y="1710120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45293D9-5B97-425D-F0CE-106F939DD1A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16307" y="170400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F3FAD9D-B7B0-95AA-1F1D-4104399B8B98}"/>
                    </a:ext>
                  </a:extLst>
                </p14:cNvPr>
                <p14:cNvContentPartPr/>
                <p14:nvPr/>
              </p14:nvContentPartPr>
              <p14:xfrm>
                <a:off x="3005507" y="1701480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F3FAD9D-B7B0-95AA-1F1D-4104399B8B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42867" y="16384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88F159-78EF-B12F-F08B-83BC65233951}"/>
              </a:ext>
            </a:extLst>
          </p:cNvPr>
          <p:cNvCxnSpPr>
            <a:stCxn id="3" idx="3"/>
          </p:cNvCxnSpPr>
          <p:nvPr/>
        </p:nvCxnSpPr>
        <p:spPr>
          <a:xfrm flipV="1">
            <a:off x="3268663" y="1710120"/>
            <a:ext cx="1989137" cy="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3C3AF501-62BA-FE94-0C41-A070DE9D651C}"/>
              </a:ext>
            </a:extLst>
          </p:cNvPr>
          <p:cNvSpPr/>
          <p:nvPr/>
        </p:nvSpPr>
        <p:spPr>
          <a:xfrm>
            <a:off x="5257800" y="1386954"/>
            <a:ext cx="646331" cy="64633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35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1A0C64C-5CFF-0485-DDC7-B4C369A0F77E}"/>
              </a:ext>
            </a:extLst>
          </p:cNvPr>
          <p:cNvSpPr/>
          <p:nvPr/>
        </p:nvSpPr>
        <p:spPr>
          <a:xfrm>
            <a:off x="4248834" y="2727695"/>
            <a:ext cx="646331" cy="64633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20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D22D1FF3-950E-CFDD-16C2-AD4E77C83463}"/>
              </a:ext>
            </a:extLst>
          </p:cNvPr>
          <p:cNvSpPr/>
          <p:nvPr/>
        </p:nvSpPr>
        <p:spPr>
          <a:xfrm>
            <a:off x="6304520" y="2727694"/>
            <a:ext cx="646331" cy="64633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71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F7C5DB8-1DC7-4DC2-E72F-6776E0512394}"/>
              </a:ext>
            </a:extLst>
          </p:cNvPr>
          <p:cNvSpPr/>
          <p:nvPr/>
        </p:nvSpPr>
        <p:spPr>
          <a:xfrm>
            <a:off x="3097039" y="4306977"/>
            <a:ext cx="646331" cy="64633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40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4C5E862-049F-FE00-48CB-EE13D2F62438}"/>
              </a:ext>
            </a:extLst>
          </p:cNvPr>
          <p:cNvSpPr/>
          <p:nvPr/>
        </p:nvSpPr>
        <p:spPr>
          <a:xfrm>
            <a:off x="4934634" y="4299039"/>
            <a:ext cx="646331" cy="64633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52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37294008-D15E-5F5D-B846-E2E79CDD8E9E}"/>
              </a:ext>
            </a:extLst>
          </p:cNvPr>
          <p:cNvSpPr/>
          <p:nvPr/>
        </p:nvSpPr>
        <p:spPr>
          <a:xfrm>
            <a:off x="6237458" y="4306977"/>
            <a:ext cx="646331" cy="64633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63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DFA32F50-9A5E-552A-7D16-D4E454253EB4}"/>
              </a:ext>
            </a:extLst>
          </p:cNvPr>
          <p:cNvSpPr/>
          <p:nvPr/>
        </p:nvSpPr>
        <p:spPr>
          <a:xfrm>
            <a:off x="2106211" y="5892272"/>
            <a:ext cx="646331" cy="64633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17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00456FEF-4639-014D-A59E-EACE7C2D7A53}"/>
              </a:ext>
            </a:extLst>
          </p:cNvPr>
          <p:cNvSpPr/>
          <p:nvPr/>
        </p:nvSpPr>
        <p:spPr>
          <a:xfrm>
            <a:off x="3693673" y="5892272"/>
            <a:ext cx="646331" cy="64633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25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6B60A3E6-5C2A-B36F-40AD-8B24395C854D}"/>
              </a:ext>
            </a:extLst>
          </p:cNvPr>
          <p:cNvSpPr/>
          <p:nvPr/>
        </p:nvSpPr>
        <p:spPr>
          <a:xfrm>
            <a:off x="5981354" y="5892271"/>
            <a:ext cx="646331" cy="64633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2CC9A1C7-F004-1748-F25A-745B3B0A803E}"/>
              </a:ext>
            </a:extLst>
          </p:cNvPr>
          <p:cNvSpPr/>
          <p:nvPr/>
        </p:nvSpPr>
        <p:spPr>
          <a:xfrm>
            <a:off x="8153400" y="5922228"/>
            <a:ext cx="646331" cy="64633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C2E188-F08C-5680-D336-0D4E57E62E4C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 flipH="1">
            <a:off x="4572000" y="1938632"/>
            <a:ext cx="780453" cy="78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C48EB5-247B-6ED7-6E2F-9CDF79170EF3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847231" y="1949815"/>
            <a:ext cx="780455" cy="77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394D25-9F2E-0B5E-E058-A2F89875BAD5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3420205" y="3267291"/>
            <a:ext cx="880241" cy="103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93992F-019B-03AE-971A-19A9895B4B93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843556" y="3253870"/>
            <a:ext cx="414244" cy="104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F2722D-1BE1-BF1B-FFD0-4A2E1E5404F1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560624" y="3392602"/>
            <a:ext cx="123960" cy="9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09A3B0-1B5C-D011-5E7B-490E03B34967}"/>
              </a:ext>
            </a:extLst>
          </p:cNvPr>
          <p:cNvCxnSpPr>
            <a:stCxn id="15" idx="3"/>
            <a:endCxn id="18" idx="0"/>
          </p:cNvCxnSpPr>
          <p:nvPr/>
        </p:nvCxnSpPr>
        <p:spPr>
          <a:xfrm flipH="1">
            <a:off x="2429377" y="4858655"/>
            <a:ext cx="762315" cy="103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C1BEFE-C629-AE0E-C924-B1B08B93ADC1}"/>
              </a:ext>
            </a:extLst>
          </p:cNvPr>
          <p:cNvCxnSpPr>
            <a:cxnSpLocks/>
            <a:stCxn id="15" idx="5"/>
            <a:endCxn id="19" idx="0"/>
          </p:cNvCxnSpPr>
          <p:nvPr/>
        </p:nvCxnSpPr>
        <p:spPr>
          <a:xfrm>
            <a:off x="3648717" y="4858655"/>
            <a:ext cx="368122" cy="103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EF13CBE-9878-14EB-2924-A83AC07313DB}"/>
              </a:ext>
            </a:extLst>
          </p:cNvPr>
          <p:cNvCxnSpPr>
            <a:cxnSpLocks/>
            <a:stCxn id="16" idx="5"/>
            <a:endCxn id="20" idx="1"/>
          </p:cNvCxnSpPr>
          <p:nvPr/>
        </p:nvCxnSpPr>
        <p:spPr>
          <a:xfrm>
            <a:off x="5486312" y="4850717"/>
            <a:ext cx="589695" cy="113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472A265-7273-88F5-F720-F61D8DE2047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772229" y="4945370"/>
            <a:ext cx="1475824" cy="107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9A0868F-A1F4-E617-9DD3-0FF16BC795E3}"/>
              </a:ext>
            </a:extLst>
          </p:cNvPr>
          <p:cNvSpPr txBox="1"/>
          <p:nvPr/>
        </p:nvSpPr>
        <p:spPr>
          <a:xfrm>
            <a:off x="2710091" y="111673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482</Words>
  <Application>Microsoft Office PowerPoint</Application>
  <PresentationFormat>On-screen Show (4:3)</PresentationFormat>
  <Paragraphs>139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yesho vir</cp:lastModifiedBy>
  <cp:revision>23</cp:revision>
  <cp:lastPrinted>2016-04-12T17:35:20Z</cp:lastPrinted>
  <dcterms:created xsi:type="dcterms:W3CDTF">2006-11-01T05:42:40Z</dcterms:created>
  <dcterms:modified xsi:type="dcterms:W3CDTF">2024-10-27T23:50:39Z</dcterms:modified>
</cp:coreProperties>
</file>