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2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007F8-58CA-49C4-B42A-150B4302168C}" v="181" dt="2025-04-16T16:46:21.417"/>
    <p1510:client id="{A2A051BA-5A22-F9A2-ADE0-74DDDA286A2D}" v="681" dt="2025-04-16T16:39:53.198"/>
    <p1510:client id="{DDF81127-2143-0A3A-0FBD-AB819A84E52A}" v="66" dt="2025-04-16T16:39:49.5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74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000" y="2349591"/>
            <a:ext cx="65766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9225" y="424342"/>
            <a:ext cx="1790699" cy="6000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536664" y="19050"/>
            <a:ext cx="2609849" cy="1304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2349591"/>
            <a:ext cx="10283190" cy="106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3851992"/>
            <a:ext cx="7435215" cy="4339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941" y="2054402"/>
            <a:ext cx="8324849" cy="61817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225" y="424342"/>
            <a:ext cx="1790699" cy="6000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36664" y="19050"/>
            <a:ext cx="2609849" cy="13049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349591"/>
            <a:ext cx="10283190" cy="1061256"/>
          </a:xfrm>
          <a:prstGeom prst="rect">
            <a:avLst/>
          </a:prstGeom>
        </p:spPr>
        <p:txBody>
          <a:bodyPr vert="horz" wrap="square" lIns="0" tIns="3194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TEAM</a:t>
            </a:r>
            <a:r>
              <a:rPr spc="-420" dirty="0"/>
              <a:t> </a:t>
            </a:r>
            <a:r>
              <a:rPr spc="385" dirty="0"/>
              <a:t>NAME</a:t>
            </a:r>
            <a:r>
              <a:rPr spc="-420" dirty="0"/>
              <a:t> </a:t>
            </a:r>
            <a:r>
              <a:rPr lang="en-US" spc="-420" dirty="0"/>
              <a:t>: Artificial Un-Intelligence</a:t>
            </a:r>
            <a:endParaRPr spc="10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16000" y="3851992"/>
            <a:ext cx="16510000" cy="4346062"/>
          </a:xfrm>
          <a:prstGeom prst="rect">
            <a:avLst/>
          </a:prstGeom>
        </p:spPr>
        <p:txBody>
          <a:bodyPr vert="horz" wrap="square" lIns="0" tIns="927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55" dirty="0"/>
              <a:t>Member</a:t>
            </a:r>
            <a:r>
              <a:rPr spc="-185" dirty="0"/>
              <a:t> </a:t>
            </a:r>
            <a:r>
              <a:rPr spc="-1195" dirty="0"/>
              <a:t>1</a:t>
            </a:r>
            <a:r>
              <a:rPr lang="en-US" spc="-1195" dirty="0"/>
              <a:t>  :                      A                n                u               r                  a                g                                   A               n             a            n          d    </a:t>
            </a:r>
            <a:endParaRPr spc="-1195" dirty="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pc="55" dirty="0"/>
              <a:t>Member</a:t>
            </a:r>
            <a:r>
              <a:rPr spc="-185" dirty="0"/>
              <a:t> </a:t>
            </a:r>
            <a:r>
              <a:rPr spc="-50" dirty="0"/>
              <a:t>2</a:t>
            </a:r>
            <a:r>
              <a:rPr lang="en-US" spc="-50" dirty="0"/>
              <a:t>:Tanisha Priya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pc="55" dirty="0"/>
              <a:t>Member</a:t>
            </a:r>
            <a:r>
              <a:rPr spc="-185" dirty="0"/>
              <a:t> </a:t>
            </a:r>
            <a:r>
              <a:rPr spc="-50" dirty="0"/>
              <a:t>3</a:t>
            </a:r>
            <a:r>
              <a:rPr lang="en-US" spc="-50" dirty="0"/>
              <a:t>: </a:t>
            </a:r>
            <a:r>
              <a:rPr lang="en-US" spc="-50" dirty="0" err="1"/>
              <a:t>Tarun</a:t>
            </a:r>
            <a:r>
              <a:rPr lang="en-US" spc="-50" dirty="0"/>
              <a:t> </a:t>
            </a:r>
            <a:r>
              <a:rPr lang="en-US" spc="-50" dirty="0" err="1"/>
              <a:t>Sitaraman</a:t>
            </a:r>
            <a:endParaRPr spc="-50" dirty="0"/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pc="55" dirty="0"/>
              <a:t>Member</a:t>
            </a:r>
            <a:r>
              <a:rPr spc="-185" dirty="0"/>
              <a:t> </a:t>
            </a:r>
            <a:r>
              <a:rPr spc="-50" dirty="0"/>
              <a:t>4</a:t>
            </a:r>
            <a:r>
              <a:rPr lang="en-US" spc="-50" dirty="0"/>
              <a:t>: </a:t>
            </a:r>
            <a:r>
              <a:rPr lang="en-US" spc="-50" dirty="0" err="1"/>
              <a:t>Sachin</a:t>
            </a:r>
            <a:r>
              <a:rPr lang="en-US" spc="-50" dirty="0"/>
              <a:t> R</a:t>
            </a:r>
            <a:endParaRPr spc="-50" dirty="0"/>
          </a:p>
          <a:p>
            <a:pPr>
              <a:lnSpc>
                <a:spcPct val="100000"/>
              </a:lnSpc>
              <a:spcBef>
                <a:spcPts val="4029"/>
              </a:spcBef>
            </a:pPr>
            <a:endParaRPr spc="-5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800" b="1" i="0" spc="200" dirty="0">
                <a:latin typeface="Trebuchet MS"/>
                <a:cs typeface="Trebuchet MS"/>
              </a:rPr>
              <a:t>TRACK:</a:t>
            </a:r>
            <a:r>
              <a:rPr lang="en-US" sz="4800" b="1" i="0" spc="200" dirty="0">
                <a:latin typeface="Trebuchet MS"/>
                <a:cs typeface="Trebuchet MS"/>
              </a:rPr>
              <a:t> Blockchain and Web3</a:t>
            </a:r>
            <a:endParaRPr sz="4800" dirty="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62000" y="1995053"/>
            <a:ext cx="6576695" cy="756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/>
              <a:t>PROBLEM</a:t>
            </a:r>
            <a:r>
              <a:rPr spc="-409"/>
              <a:t> </a:t>
            </a:r>
            <a:r>
              <a:rPr spc="160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30BED0A-EB9A-93AA-9C2B-44AA99352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22" y="3021189"/>
            <a:ext cx="159258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Whistleblowers play a critical role in exposing corruption, misconduct, or injustice — but current reporting systems are flawed:</a:t>
            </a: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Centralized systems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 can be hacked or controlled by authorities</a:t>
            </a: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Evidence can be tampered with or deleted</a:t>
            </a: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 Lack of trust discourages people from speaking up</a:t>
            </a: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Whistleblowers risk their identity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 being exposed</a:t>
            </a: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There is no secure, anonymous, and tamper-proof platform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/>
                <a:ea typeface="Calibri"/>
                <a:cs typeface="Calibri"/>
              </a:rPr>
              <a:t> where people can safely submit reports — especially in places where freedom of speech is at risk.</a:t>
            </a:r>
            <a:endParaRPr lang="en-US" altLang="en-US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857" y="1627011"/>
            <a:ext cx="10283190" cy="222881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spc="250"/>
              <a:t>PROPOSED</a:t>
            </a:r>
            <a:r>
              <a:rPr spc="-420"/>
              <a:t> </a:t>
            </a:r>
            <a:r>
              <a:rPr spc="155"/>
              <a:t>SOLUTION</a:t>
            </a:r>
            <a:br>
              <a:rPr lang="en-US" spc="155"/>
            </a:br>
            <a:br>
              <a:rPr lang="en-US" spc="155"/>
            </a:br>
            <a:endParaRPr lang="en-US" spc="155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00D38-156C-BCB3-592C-84548AE930D5}"/>
              </a:ext>
            </a:extLst>
          </p:cNvPr>
          <p:cNvSpPr txBox="1"/>
          <p:nvPr/>
        </p:nvSpPr>
        <p:spPr>
          <a:xfrm>
            <a:off x="533400" y="2742891"/>
            <a:ext cx="16502945" cy="8094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i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WhisprChain</a:t>
            </a:r>
            <a:r>
              <a:rPr lang="en-US" sz="28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is a decentralized whistleblowing platform that empowers individuals to submit sensitive reports anonymously and securely. Leveraging Zero-Knowledge Proofs, IPFS, and blockchain, it ensures identity protection, tamper-proof evidence storage, and public access to truth—without fear, censorship, or compromise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Anonymity</a:t>
            </a:r>
            <a:r>
              <a:rPr lang="en-US" sz="2400" dirty="0">
                <a:solidFill>
                  <a:schemeClr val="bg1"/>
                </a:solidFill>
              </a:rPr>
              <a:t>: No login or personal details required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Tamper-proof Evidence</a:t>
            </a:r>
            <a:r>
              <a:rPr lang="en-US" sz="2400" dirty="0">
                <a:solidFill>
                  <a:schemeClr val="bg1"/>
                </a:solidFill>
              </a:rPr>
              <a:t>: Files stored on IPFS (decentralized and immutable)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Immutable Metadata</a:t>
            </a:r>
            <a:r>
              <a:rPr lang="en-US" sz="2400" dirty="0">
                <a:solidFill>
                  <a:schemeClr val="bg1"/>
                </a:solidFill>
              </a:rPr>
              <a:t>: All report details are logged on the Polygon blockchain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ZK-Style Identity Simulation</a:t>
            </a:r>
            <a:r>
              <a:rPr lang="en-US" sz="2400" dirty="0">
                <a:solidFill>
                  <a:schemeClr val="bg1"/>
                </a:solidFill>
              </a:rPr>
              <a:t>: Keeps whistleblowers completely anonymous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Searchable Reports</a:t>
            </a:r>
            <a:r>
              <a:rPr lang="en-US" sz="2400" dirty="0">
                <a:solidFill>
                  <a:schemeClr val="bg1"/>
                </a:solidFill>
              </a:rPr>
              <a:t>: Easy to search by tags, keywords, event names, or date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Privacy Control</a:t>
            </a:r>
            <a:r>
              <a:rPr lang="en-US" sz="2400" dirty="0">
                <a:solidFill>
                  <a:schemeClr val="bg1"/>
                </a:solidFill>
              </a:rPr>
              <a:t>: Submitter can mark a report as Public or Private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Authority Access </a:t>
            </a:r>
            <a:r>
              <a:rPr lang="en-US" sz="2400" dirty="0">
                <a:solidFill>
                  <a:schemeClr val="bg1"/>
                </a:solidFill>
              </a:rPr>
              <a:t>: Trusted parties can view private reports if authorized</a:t>
            </a: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l"/>
            <a:endParaRPr lang="en-US" sz="2400" dirty="0">
              <a:solidFill>
                <a:schemeClr val="bg1"/>
              </a:solidFill>
            </a:endParaRPr>
          </a:p>
          <a:p>
            <a:pPr marL="285750" indent="-285750" algn="l">
              <a:buFont typeface="Arial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51125"/>
            <a:ext cx="10283190" cy="1063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C13BA1-5116-C77E-1C02-15D7189B80F2}"/>
              </a:ext>
            </a:extLst>
          </p:cNvPr>
          <p:cNvSpPr txBox="1"/>
          <p:nvPr/>
        </p:nvSpPr>
        <p:spPr>
          <a:xfrm>
            <a:off x="342900" y="2857500"/>
            <a:ext cx="17602200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1. Upload Evidence Secretly </a:t>
            </a:r>
          </a:p>
          <a:p>
            <a:pPr algn="l"/>
            <a:r>
              <a:rPr lang="en-US" sz="2800">
                <a:solidFill>
                  <a:schemeClr val="bg1"/>
                </a:solidFill>
              </a:rPr>
              <a:t> - What Happens: A user uploads evidence files (screenshots, PDFs, etc.) to a decentralized storage system. </a:t>
            </a:r>
          </a:p>
          <a:p>
            <a:pPr algn="l"/>
            <a:r>
              <a:rPr lang="en-US" sz="2800">
                <a:solidFill>
                  <a:schemeClr val="bg1"/>
                </a:solidFill>
              </a:rPr>
              <a:t> - Technologies Used: IPFS, </a:t>
            </a:r>
            <a:r>
              <a:rPr lang="en-US" sz="2800" err="1">
                <a:solidFill>
                  <a:schemeClr val="bg1"/>
                </a:solidFill>
              </a:rPr>
              <a:t>Filecoin</a:t>
            </a:r>
            <a:r>
              <a:rPr lang="en-US" sz="2800">
                <a:solidFill>
                  <a:schemeClr val="bg1"/>
                </a:solidFill>
              </a:rPr>
              <a:t>, File Hashing</a:t>
            </a:r>
          </a:p>
          <a:p>
            <a:pPr algn="l"/>
            <a:endParaRPr lang="en-US" sz="2800">
              <a:solidFill>
                <a:schemeClr val="bg1"/>
              </a:solidFill>
            </a:endParaRPr>
          </a:p>
          <a:p>
            <a:pPr algn="l"/>
            <a:r>
              <a:rPr lang="en-US" sz="2800">
                <a:solidFill>
                  <a:schemeClr val="bg1"/>
                </a:solidFill>
              </a:rPr>
              <a:t>2. Stay Anonymous </a:t>
            </a:r>
            <a:endParaRPr lang="en-US" sz="2800"/>
          </a:p>
          <a:p>
            <a:pPr algn="l"/>
            <a:r>
              <a:rPr lang="en-US" sz="2800">
                <a:solidFill>
                  <a:schemeClr val="bg1"/>
                </a:solidFill>
              </a:rPr>
              <a:t> -What Happens: User identity is hidden — no login, no wallet trace, no tracking. </a:t>
            </a:r>
          </a:p>
          <a:p>
            <a:pPr algn="l"/>
            <a:r>
              <a:rPr lang="en-US" sz="2800">
                <a:solidFill>
                  <a:schemeClr val="bg1"/>
                </a:solidFill>
              </a:rPr>
              <a:t> -Technologies Used: ZK Identity/Semaphore, Tornado Cash, MetaMask </a:t>
            </a:r>
          </a:p>
          <a:p>
            <a:pPr algn="l"/>
            <a:endParaRPr lang="en-US" sz="2800">
              <a:solidFill>
                <a:schemeClr val="bg1"/>
              </a:solidFill>
            </a:endParaRPr>
          </a:p>
          <a:p>
            <a:pPr algn="l"/>
            <a:r>
              <a:rPr lang="en-US" sz="2800">
                <a:solidFill>
                  <a:schemeClr val="bg1"/>
                </a:solidFill>
              </a:rPr>
              <a:t>3. Time-Stamped, Tamper-Proof Log </a:t>
            </a:r>
            <a:endParaRPr lang="en-US" sz="2800"/>
          </a:p>
          <a:p>
            <a:pPr algn="l"/>
            <a:r>
              <a:rPr lang="en-US" sz="2800">
                <a:solidFill>
                  <a:schemeClr val="bg1"/>
                </a:solidFill>
              </a:rPr>
              <a:t> - What Happens: A blockchain smart contract logs the file hash and timestamp permanently. </a:t>
            </a:r>
          </a:p>
          <a:p>
            <a:pPr algn="l"/>
            <a:r>
              <a:rPr lang="en-US" sz="2800">
                <a:solidFill>
                  <a:schemeClr val="bg1"/>
                </a:solidFill>
              </a:rPr>
              <a:t> - Technologies Used: Polygon Blockchain, Solidity, Web3.js</a:t>
            </a:r>
          </a:p>
          <a:p>
            <a:pPr algn="l"/>
            <a:endParaRPr lang="en-US" sz="2800">
              <a:solidFill>
                <a:schemeClr val="bg1"/>
              </a:solidFill>
            </a:endParaRPr>
          </a:p>
          <a:p>
            <a:pPr algn="l"/>
            <a:r>
              <a:rPr lang="en-US" sz="2800">
                <a:solidFill>
                  <a:schemeClr val="bg1"/>
                </a:solidFill>
              </a:rPr>
              <a:t>4. Track Reports Publicly </a:t>
            </a:r>
            <a:endParaRPr lang="en-US" sz="2800"/>
          </a:p>
          <a:p>
            <a:pPr algn="l"/>
            <a:r>
              <a:rPr lang="en-US" sz="2800">
                <a:solidFill>
                  <a:schemeClr val="bg1"/>
                </a:solidFill>
              </a:rPr>
              <a:t> - What Happens: Authorities, journalists, and NGOs can view submitted reports via a public dashboard. </a:t>
            </a:r>
          </a:p>
          <a:p>
            <a:pPr algn="l"/>
            <a:r>
              <a:rPr lang="en-US" sz="2800">
                <a:solidFill>
                  <a:schemeClr val="bg1"/>
                </a:solidFill>
              </a:rPr>
              <a:t> - Technologies Used: React.js, Tailwind CSS, IPFS Gateway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050124"/>
            <a:ext cx="10283190" cy="1063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5"/>
              <a:t>ARCHITECTURE</a:t>
            </a:r>
            <a:r>
              <a:rPr spc="-395"/>
              <a:t> </a:t>
            </a:r>
            <a:r>
              <a:rPr spc="395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  <p:pic>
        <p:nvPicPr>
          <p:cNvPr id="4" name="Picture 3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DFAF2054-95B6-286E-398A-6FFAFBE98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09" y="3405832"/>
            <a:ext cx="9111712" cy="6129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4A0AAC-3BE2-FC12-818F-BBF1F5902F47}"/>
              </a:ext>
            </a:extLst>
          </p:cNvPr>
          <p:cNvSpPr/>
          <p:nvPr/>
        </p:nvSpPr>
        <p:spPr>
          <a:xfrm>
            <a:off x="7485943" y="4325055"/>
            <a:ext cx="1883833" cy="44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8BFEB-FAC1-CA2B-B80C-5BA171667B87}"/>
              </a:ext>
            </a:extLst>
          </p:cNvPr>
          <p:cNvSpPr/>
          <p:nvPr/>
        </p:nvSpPr>
        <p:spPr>
          <a:xfrm>
            <a:off x="4240388" y="5355166"/>
            <a:ext cx="331611" cy="444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C3DE7-6E7E-5C7B-EA1B-93EF64508736}"/>
              </a:ext>
            </a:extLst>
          </p:cNvPr>
          <p:cNvSpPr/>
          <p:nvPr/>
        </p:nvSpPr>
        <p:spPr>
          <a:xfrm>
            <a:off x="6484055" y="6639278"/>
            <a:ext cx="317499" cy="2751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8D2A2-8C7D-74A2-581D-D93318FCAB03}"/>
              </a:ext>
            </a:extLst>
          </p:cNvPr>
          <p:cNvSpPr/>
          <p:nvPr/>
        </p:nvSpPr>
        <p:spPr>
          <a:xfrm>
            <a:off x="7838721" y="7316610"/>
            <a:ext cx="204611" cy="3739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ADD6F-9E31-8DE2-E55A-7431A91F4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AF39A6-0D2D-8319-B67D-B4E3F32DC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6000" y="1827480"/>
            <a:ext cx="10283190" cy="14901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pc="290"/>
              <a:t>SCALABILITY AND FUTURE SCOPE</a:t>
            </a:r>
            <a:endParaRPr lang="en-US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6872F2C-0FC7-54A4-CAF7-CC985E6B93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D7BDC-1A8D-D9D0-CBEE-B65BBC8BA054}"/>
              </a:ext>
            </a:extLst>
          </p:cNvPr>
          <p:cNvSpPr txBox="1"/>
          <p:nvPr/>
        </p:nvSpPr>
        <p:spPr>
          <a:xfrm>
            <a:off x="776352" y="3836670"/>
            <a:ext cx="14906673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>
                <a:solidFill>
                  <a:schemeClr val="bg1"/>
                </a:solidFill>
              </a:rPr>
              <a:t>Future Scope</a:t>
            </a:r>
            <a:r>
              <a:rPr lang="en-US" sz="2400">
                <a:solidFill>
                  <a:schemeClr val="bg1"/>
                </a:solidFill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 sz="2400" err="1">
                <a:solidFill>
                  <a:schemeClr val="bg1"/>
                </a:solidFill>
              </a:rPr>
              <a:t>WhisprChain</a:t>
            </a:r>
            <a:r>
              <a:rPr lang="en-US" sz="2400">
                <a:solidFill>
                  <a:schemeClr val="bg1"/>
                </a:solidFill>
              </a:rPr>
              <a:t> isn’t just a project—it’s a movement toward a safer, more transparent society. By empowering individuals to speak out without fear, it can transform how India and the world handle injustice, corruption, and abuse of power.</a:t>
            </a:r>
          </a:p>
          <a:p>
            <a:pPr algn="l"/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3200" b="1">
                <a:solidFill>
                  <a:schemeClr val="bg1"/>
                </a:solidFill>
              </a:rPr>
              <a:t>Scalability and Growth Potential</a:t>
            </a:r>
          </a:p>
          <a:p>
            <a:pPr algn="l"/>
            <a:r>
              <a:rPr lang="en-US" sz="2400">
                <a:solidFill>
                  <a:schemeClr val="bg1"/>
                </a:solidFill>
              </a:rPr>
              <a:t>National Platform: Can evolve into a trusted national system where citizens, journalists, and government watchdogs rely on blockchain-verified, anonymous reporting.</a:t>
            </a:r>
          </a:p>
          <a:p>
            <a:pPr algn="l"/>
            <a:endParaRPr lang="en-US" sz="2400">
              <a:solidFill>
                <a:schemeClr val="bg1"/>
              </a:solidFill>
            </a:endParaRPr>
          </a:p>
          <a:p>
            <a:pPr algn="l"/>
            <a:r>
              <a:rPr lang="en-US" sz="3200" b="1">
                <a:solidFill>
                  <a:schemeClr val="bg1"/>
                </a:solidFill>
              </a:rPr>
              <a:t>Societal Benefits</a:t>
            </a:r>
          </a:p>
          <a:p>
            <a:pPr algn="l"/>
            <a:r>
              <a:rPr lang="en-US" sz="2400">
                <a:solidFill>
                  <a:schemeClr val="bg1"/>
                </a:solidFill>
              </a:rPr>
              <a:t>Exposing corruption in public offices, schools, hospitals, police, and politics—while protecting those who come forward Giving voice to the voiceless: From workplace harassment victims to students facing injustice or rural citizens dealing with exploitation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84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095500"/>
            <a:ext cx="10283190" cy="10636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1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BB3AA4-5AE4-82CE-3C56-2B463C63D279}"/>
              </a:ext>
            </a:extLst>
          </p:cNvPr>
          <p:cNvSpPr txBox="1"/>
          <p:nvPr/>
        </p:nvSpPr>
        <p:spPr>
          <a:xfrm>
            <a:off x="679450" y="3159125"/>
            <a:ext cx="17297400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Our decentralized whistleblower platform empowers individuals to report corruption, abuse, and injustice anonymously, securely, and immutably. By combining blockchain, IPFS, and ZK-style privacy, we eliminate the risks of censorship, data tampering, and identity exposure.</a:t>
            </a:r>
          </a:p>
          <a:p>
            <a:endParaRPr lang="en-IN" sz="2800">
              <a:solidFill>
                <a:schemeClr val="bg1"/>
              </a:solidFill>
            </a:endParaRPr>
          </a:p>
          <a:p>
            <a:r>
              <a:rPr lang="en-IN" sz="2800">
                <a:solidFill>
                  <a:schemeClr val="bg1"/>
                </a:solidFill>
              </a:rPr>
              <a:t>This solution 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chemeClr val="bg1"/>
                </a:solidFill>
              </a:rPr>
              <a:t>Trustworthy – No need to rely on third parties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chemeClr val="bg1"/>
                </a:solidFill>
              </a:rPr>
              <a:t>Tamper proof – All data is verifiable and permanent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chemeClr val="bg1"/>
                </a:solidFill>
              </a:rPr>
              <a:t>Accessible – Public reports can be explored by anyone for Journalism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solidFill>
                  <a:schemeClr val="bg1"/>
                </a:solidFill>
              </a:rPr>
              <a:t>Future ready – Built with scalable and modern Web3 tools.</a:t>
            </a:r>
            <a:endParaRPr lang="en-IN">
              <a:solidFill>
                <a:schemeClr val="bg1"/>
              </a:solidFill>
            </a:endParaRPr>
          </a:p>
          <a:p>
            <a:endParaRPr lang="en-IN" sz="2800">
              <a:solidFill>
                <a:schemeClr val="bg1"/>
              </a:solidFill>
            </a:endParaRPr>
          </a:p>
          <a:p>
            <a:r>
              <a:rPr lang="en-IN" sz="2800">
                <a:solidFill>
                  <a:schemeClr val="bg1"/>
                </a:solidFill>
              </a:rPr>
              <a:t>A world where speaking the truth is risky, we provide a </a:t>
            </a:r>
            <a:r>
              <a:rPr lang="en-IN" sz="2800" b="1">
                <a:solidFill>
                  <a:schemeClr val="bg1"/>
                </a:solidFill>
              </a:rPr>
              <a:t>safe</a:t>
            </a:r>
            <a:r>
              <a:rPr lang="en-IN" sz="2800">
                <a:solidFill>
                  <a:schemeClr val="bg1"/>
                </a:solidFill>
              </a:rPr>
              <a:t>, decentralized voice.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2349591"/>
            <a:ext cx="10283190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0"/>
              <a:t>ATTACHMENTS</a:t>
            </a:r>
            <a:r>
              <a:rPr lang="en-US" spc="290"/>
              <a:t> </a:t>
            </a:r>
            <a:endParaRPr spc="29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89" y="251168"/>
            <a:ext cx="1828799" cy="10572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40D62-0792-E6DF-E4F6-C8D67A7254BE}"/>
              </a:ext>
            </a:extLst>
          </p:cNvPr>
          <p:cNvSpPr txBox="1"/>
          <p:nvPr/>
        </p:nvSpPr>
        <p:spPr>
          <a:xfrm>
            <a:off x="1016000" y="421228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GITHUB LINK : https://github.com/Frostyanand/WhisprChain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651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Lucida Sans Unicode</vt:lpstr>
      <vt:lpstr>Trebuchet MS</vt:lpstr>
      <vt:lpstr>Verdana</vt:lpstr>
      <vt:lpstr>Office Theme</vt:lpstr>
      <vt:lpstr>PowerPoint Presentation</vt:lpstr>
      <vt:lpstr>TEAM NAME : Artificial Un-Intelligence</vt:lpstr>
      <vt:lpstr>PROBLEM STATEMENT</vt:lpstr>
      <vt:lpstr>PROPOSED SOLUTION  </vt:lpstr>
      <vt:lpstr>METHODOLOGY</vt:lpstr>
      <vt:lpstr>ARCHITECTURE DIAGRAM</vt:lpstr>
      <vt:lpstr>SCALABILITY AND FUTURE SCOPE</vt:lpstr>
      <vt:lpstr>CONCLUSION</vt:lpstr>
      <vt:lpstr>ATTACHMENTS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 Submission Phase</dc:title>
  <dc:creator>Ishit Dandawate</dc:creator>
  <cp:keywords>DAGj3cNCrHY,BAFnAC51n6o,0</cp:keywords>
  <cp:lastModifiedBy>Anurag Anand</cp:lastModifiedBy>
  <cp:revision>5</cp:revision>
  <dcterms:created xsi:type="dcterms:W3CDTF">2025-04-16T15:29:31Z</dcterms:created>
  <dcterms:modified xsi:type="dcterms:W3CDTF">2025-04-16T17:05:22Z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2025-04-16T00:00:00Z</vt:filetime>
  </property>
  <property fmtid="{D5CDD505-2E9C-101B-9397-08002B2CF9AE}" pid="5" name="Producer">
    <vt:lpwstr>Canva</vt:lpwstr>
  </property>
</Properties>
</file>