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Questrial"/>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Questrial-regular.fnt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Shape 2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a:t>User will get deauthed from their actual network and when they try to connect back, they might stumble upon ours and connect to it. Once they are connected to ours, they try to visit some HTTP site and get redirected to our fake website, which steals their credentials. We can then use their credentials to log onto the network to verify it works, then perhaps run some internal scan over the network.</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Shape 2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Shape 53"/>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Shape 54"/>
          <p:cNvGrpSpPr/>
          <p:nvPr/>
        </p:nvGrpSpPr>
        <p:grpSpPr>
          <a:xfrm>
            <a:off x="0" y="0"/>
            <a:ext cx="2305051" cy="6858001"/>
            <a:chOff x="0" y="0"/>
            <a:chExt cx="2305051" cy="6858001"/>
          </a:xfrm>
        </p:grpSpPr>
        <p:sp>
          <p:nvSpPr>
            <p:cNvPr id="55" name="Shape 55"/>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a:off x="1128713" y="2176463"/>
              <a:ext cx="190500" cy="190500"/>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a:off x="1123950" y="4021138"/>
              <a:ext cx="190500" cy="188913"/>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333375" y="4481513"/>
              <a:ext cx="190500" cy="190500"/>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a:off x="190500" y="9525"/>
              <a:ext cx="152400" cy="908050"/>
            </a:xfrm>
            <a:custGeom>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1" name="Shape 61"/>
            <p:cNvSpPr/>
            <p:nvPr/>
          </p:nvSpPr>
          <p:spPr>
            <a:xfrm>
              <a:off x="1290638" y="14288"/>
              <a:ext cx="376238" cy="1801813"/>
            </a:xfrm>
            <a:custGeom>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2" name="Shape 62"/>
            <p:cNvSpPr/>
            <p:nvPr/>
          </p:nvSpPr>
          <p:spPr>
            <a:xfrm>
              <a:off x="1600200" y="1801813"/>
              <a:ext cx="190500" cy="188913"/>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a:off x="1381125" y="9525"/>
              <a:ext cx="371475" cy="1425575"/>
            </a:xfrm>
            <a:custGeom>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4" name="Shape 64"/>
            <p:cNvSpPr/>
            <p:nvPr/>
          </p:nvSpPr>
          <p:spPr>
            <a:xfrm>
              <a:off x="1643063" y="0"/>
              <a:ext cx="152400" cy="912813"/>
            </a:xfrm>
            <a:custGeom>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5" name="Shape 65"/>
            <p:cNvSpPr/>
            <p:nvPr/>
          </p:nvSpPr>
          <p:spPr>
            <a:xfrm>
              <a:off x="1685925" y="1420813"/>
              <a:ext cx="190500" cy="190500"/>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1685925" y="903288"/>
              <a:ext cx="190500" cy="190500"/>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1743075" y="4763"/>
              <a:ext cx="419100" cy="522288"/>
            </a:xfrm>
            <a:custGeom>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68" name="Shape 68"/>
            <p:cNvSpPr/>
            <p:nvPr/>
          </p:nvSpPr>
          <p:spPr>
            <a:xfrm>
              <a:off x="2119313" y="488950"/>
              <a:ext cx="161925" cy="147638"/>
            </a:xfrm>
            <a:custGeom>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952500" y="4763"/>
              <a:ext cx="152400" cy="908050"/>
            </a:xfrm>
            <a:custGeom>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0" name="Shape 70"/>
            <p:cNvSpPr/>
            <p:nvPr/>
          </p:nvSpPr>
          <p:spPr>
            <a:xfrm>
              <a:off x="866775" y="903288"/>
              <a:ext cx="190500" cy="190500"/>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890588" y="1554163"/>
              <a:ext cx="190500" cy="190500"/>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738188" y="5622925"/>
              <a:ext cx="338138" cy="1216025"/>
            </a:xfrm>
            <a:custGeom>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3" name="Shape 73"/>
            <p:cNvSpPr/>
            <p:nvPr/>
          </p:nvSpPr>
          <p:spPr>
            <a:xfrm>
              <a:off x="647700" y="5480050"/>
              <a:ext cx="157163" cy="157163"/>
            </a:xfrm>
            <a:custGeom>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66675" y="903288"/>
              <a:ext cx="190500" cy="190500"/>
            </a:xfrm>
            <a:custGeom>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0" y="3897313"/>
              <a:ext cx="133350" cy="266700"/>
            </a:xfrm>
            <a:custGeom>
              <a:pathLst>
                <a:path extrusionOk="0" h="168" w="84">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76" name="Shape 76"/>
            <p:cNvSpPr/>
            <p:nvPr/>
          </p:nvSpPr>
          <p:spPr>
            <a:xfrm>
              <a:off x="66675" y="4149725"/>
              <a:ext cx="190500" cy="188913"/>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a:off x="0" y="1644650"/>
              <a:ext cx="133350" cy="269875"/>
            </a:xfrm>
            <a:custGeom>
              <a:pathLst>
                <a:path extrusionOk="0" h="170" w="84">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78" name="Shape 78"/>
            <p:cNvSpPr/>
            <p:nvPr/>
          </p:nvSpPr>
          <p:spPr>
            <a:xfrm>
              <a:off x="66675" y="1468438"/>
              <a:ext cx="190500" cy="190500"/>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695325" y="4763"/>
              <a:ext cx="309563" cy="1558925"/>
            </a:xfrm>
            <a:custGeom>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0" name="Shape 80"/>
            <p:cNvSpPr/>
            <p:nvPr/>
          </p:nvSpPr>
          <p:spPr>
            <a:xfrm>
              <a:off x="57150" y="4881563"/>
              <a:ext cx="190500" cy="188913"/>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138113" y="5060950"/>
              <a:ext cx="304800" cy="1778000"/>
            </a:xfrm>
            <a:custGeom>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2" name="Shape 82"/>
            <p:cNvSpPr/>
            <p:nvPr/>
          </p:nvSpPr>
          <p:spPr>
            <a:xfrm>
              <a:off x="561975" y="6430963"/>
              <a:ext cx="190500" cy="188913"/>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76200" y="6430963"/>
              <a:ext cx="190500" cy="188913"/>
            </a:xfrm>
            <a:custGeom>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a:off x="0" y="5978525"/>
              <a:ext cx="190500" cy="461963"/>
            </a:xfrm>
            <a:custGeom>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86" name="Shape 86"/>
            <p:cNvSpPr/>
            <p:nvPr/>
          </p:nvSpPr>
          <p:spPr>
            <a:xfrm>
              <a:off x="1014413" y="1801813"/>
              <a:ext cx="214313" cy="755650"/>
            </a:xfrm>
            <a:custGeom>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87" name="Shape 87"/>
            <p:cNvSpPr/>
            <p:nvPr/>
          </p:nvSpPr>
          <p:spPr>
            <a:xfrm>
              <a:off x="938213" y="2547938"/>
              <a:ext cx="166688" cy="160338"/>
            </a:xfrm>
            <a:custGeom>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595313" y="4763"/>
              <a:ext cx="638175" cy="4025900"/>
            </a:xfrm>
            <a:custGeom>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89" name="Shape 89"/>
            <p:cNvSpPr/>
            <p:nvPr/>
          </p:nvSpPr>
          <p:spPr>
            <a:xfrm>
              <a:off x="1223963" y="1382713"/>
              <a:ext cx="142875" cy="476250"/>
            </a:xfrm>
            <a:custGeom>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0" name="Shape 90"/>
            <p:cNvSpPr/>
            <p:nvPr/>
          </p:nvSpPr>
          <p:spPr>
            <a:xfrm>
              <a:off x="1300163" y="1849438"/>
              <a:ext cx="109538" cy="107950"/>
            </a:xfrm>
            <a:custGeom>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280988" y="3417888"/>
              <a:ext cx="142875" cy="474663"/>
            </a:xfrm>
            <a:custGeom>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2" name="Shape 92"/>
            <p:cNvSpPr/>
            <p:nvPr/>
          </p:nvSpPr>
          <p:spPr>
            <a:xfrm>
              <a:off x="238125" y="3883025"/>
              <a:ext cx="109538" cy="109538"/>
            </a:xfrm>
            <a:custGeom>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Shape 93"/>
            <p:cNvSpPr/>
            <p:nvPr/>
          </p:nvSpPr>
          <p:spPr>
            <a:xfrm>
              <a:off x="4763" y="2166938"/>
              <a:ext cx="114300" cy="452438"/>
            </a:xfrm>
            <a:custGeom>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4" name="Shape 94"/>
            <p:cNvSpPr/>
            <p:nvPr/>
          </p:nvSpPr>
          <p:spPr>
            <a:xfrm>
              <a:off x="52388" y="2066925"/>
              <a:ext cx="109538" cy="109538"/>
            </a:xfrm>
            <a:custGeom>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nvSpPr>
          <p:spPr>
            <a:xfrm>
              <a:off x="1319213" y="5041900"/>
              <a:ext cx="371475" cy="1801813"/>
            </a:xfrm>
            <a:custGeom>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97" name="Shape 97"/>
            <p:cNvSpPr/>
            <p:nvPr/>
          </p:nvSpPr>
          <p:spPr>
            <a:xfrm>
              <a:off x="1147763" y="4481513"/>
              <a:ext cx="190500" cy="190500"/>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819150" y="3983038"/>
              <a:ext cx="347663" cy="2860675"/>
            </a:xfrm>
            <a:custGeom>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99" name="Shape 99"/>
            <p:cNvSpPr/>
            <p:nvPr/>
          </p:nvSpPr>
          <p:spPr>
            <a:xfrm>
              <a:off x="728663" y="3806825"/>
              <a:ext cx="190500" cy="190500"/>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a:off x="1624013" y="4867275"/>
              <a:ext cx="190500" cy="188913"/>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a:off x="1404938" y="5422900"/>
              <a:ext cx="371475" cy="1425575"/>
            </a:xfrm>
            <a:custGeom>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2" name="Shape 102"/>
            <p:cNvSpPr/>
            <p:nvPr/>
          </p:nvSpPr>
          <p:spPr>
            <a:xfrm>
              <a:off x="1666875" y="5945188"/>
              <a:ext cx="152400" cy="912813"/>
            </a:xfrm>
            <a:custGeom>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3" name="Shape 103"/>
            <p:cNvSpPr/>
            <p:nvPr/>
          </p:nvSpPr>
          <p:spPr>
            <a:xfrm>
              <a:off x="1709738" y="5246688"/>
              <a:ext cx="190500" cy="190500"/>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a:off x="1709738" y="5764213"/>
              <a:ext cx="190500" cy="190500"/>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1766888" y="6330950"/>
              <a:ext cx="419100" cy="527050"/>
            </a:xfrm>
            <a:custGeom>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06" name="Shape 106"/>
            <p:cNvSpPr/>
            <p:nvPr/>
          </p:nvSpPr>
          <p:spPr>
            <a:xfrm>
              <a:off x="2147888" y="6221413"/>
              <a:ext cx="157163" cy="147638"/>
            </a:xfrm>
            <a:custGeom>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504825" y="9525"/>
              <a:ext cx="233363" cy="5103813"/>
            </a:xfrm>
            <a:custGeom>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08" name="Shape 108"/>
            <p:cNvSpPr/>
            <p:nvPr/>
          </p:nvSpPr>
          <p:spPr>
            <a:xfrm>
              <a:off x="633413" y="5103813"/>
              <a:ext cx="185738" cy="185738"/>
            </a:xfrm>
            <a:custGeom>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ctrTitle"/>
          </p:nvPr>
        </p:nvSpPr>
        <p:spPr>
          <a:xfrm>
            <a:off x="1876424" y="1122363"/>
            <a:ext cx="8791575" cy="23876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4800"/>
              <a:buFont typeface="Questrial"/>
              <a:buNone/>
              <a:defRPr b="0" i="0" sz="48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0" name="Shape 110"/>
          <p:cNvSpPr txBox="1"/>
          <p:nvPr>
            <p:ph idx="1" type="subTitle"/>
          </p:nvPr>
        </p:nvSpPr>
        <p:spPr>
          <a:xfrm>
            <a:off x="1876424" y="3602038"/>
            <a:ext cx="8791575" cy="1655762"/>
          </a:xfrm>
          <a:prstGeom prst="rect">
            <a:avLst/>
          </a:prstGeom>
          <a:noFill/>
          <a:ln>
            <a:noFill/>
          </a:ln>
        </p:spPr>
        <p:txBody>
          <a:bodyPr anchorCtr="0" anchor="t" bIns="91425" lIns="91425" spcFirstLastPara="1" rIns="91425" wrap="square" tIns="91425"/>
          <a:lstStyle>
            <a:lvl1pPr lvl="0" marR="0" rtl="0" algn="l">
              <a:lnSpc>
                <a:spcPct val="120000"/>
              </a:lnSpc>
              <a:spcBef>
                <a:spcPts val="1000"/>
              </a:spcBef>
              <a:spcAft>
                <a:spcPts val="0"/>
              </a:spcAft>
              <a:buClr>
                <a:schemeClr val="lt2"/>
              </a:buClr>
              <a:buSzPts val="2500"/>
              <a:buFont typeface="Arial"/>
              <a:buNone/>
              <a:defRPr b="0" i="0" sz="2000" u="none" cap="none" strike="noStrike">
                <a:solidFill>
                  <a:schemeClr val="lt2"/>
                </a:solidFill>
                <a:latin typeface="Questrial"/>
                <a:ea typeface="Questrial"/>
                <a:cs typeface="Questrial"/>
                <a:sym typeface="Questrial"/>
              </a:defRPr>
            </a:lvl1pPr>
            <a:lvl2pPr lvl="1" marR="0" rtl="0" algn="ctr">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2pPr>
            <a:lvl3pPr lvl="2" marR="0" rtl="0" algn="ctr">
              <a:lnSpc>
                <a:spcPct val="120000"/>
              </a:lnSpc>
              <a:spcBef>
                <a:spcPts val="500"/>
              </a:spcBef>
              <a:spcAft>
                <a:spcPts val="0"/>
              </a:spcAft>
              <a:buClr>
                <a:schemeClr val="lt1"/>
              </a:buClr>
              <a:buSzPts val="2250"/>
              <a:buFont typeface="Arial"/>
              <a:buNone/>
              <a:defRPr b="0" i="0" sz="1800" u="none" cap="none" strike="noStrike">
                <a:solidFill>
                  <a:schemeClr val="lt1"/>
                </a:solidFill>
                <a:latin typeface="Questrial"/>
                <a:ea typeface="Questrial"/>
                <a:cs typeface="Questrial"/>
                <a:sym typeface="Questrial"/>
              </a:defRPr>
            </a:lvl3pPr>
            <a:lvl4pPr lvl="3" marR="0" rtl="0" algn="ctr">
              <a:lnSpc>
                <a:spcPct val="120000"/>
              </a:lnSpc>
              <a:spcBef>
                <a:spcPts val="500"/>
              </a:spcBef>
              <a:spcAft>
                <a:spcPts val="0"/>
              </a:spcAft>
              <a:buClr>
                <a:schemeClr val="lt1"/>
              </a:buClr>
              <a:buSzPts val="2000"/>
              <a:buFont typeface="Arial"/>
              <a:buNone/>
              <a:defRPr b="0" i="0" sz="1600" u="none" cap="none" strike="noStrike">
                <a:solidFill>
                  <a:schemeClr val="lt1"/>
                </a:solidFill>
                <a:latin typeface="Questrial"/>
                <a:ea typeface="Questrial"/>
                <a:cs typeface="Questrial"/>
                <a:sym typeface="Questrial"/>
              </a:defRPr>
            </a:lvl4pPr>
            <a:lvl5pPr lvl="4" marR="0" rtl="0" algn="ctr">
              <a:lnSpc>
                <a:spcPct val="120000"/>
              </a:lnSpc>
              <a:spcBef>
                <a:spcPts val="500"/>
              </a:spcBef>
              <a:spcAft>
                <a:spcPts val="0"/>
              </a:spcAft>
              <a:buClr>
                <a:schemeClr val="lt1"/>
              </a:buClr>
              <a:buSzPts val="2000"/>
              <a:buFont typeface="Arial"/>
              <a:buNone/>
              <a:defRPr b="0" i="0" sz="1600" u="none" cap="none" strike="noStrike">
                <a:solidFill>
                  <a:schemeClr val="lt1"/>
                </a:solidFill>
                <a:latin typeface="Questrial"/>
                <a:ea typeface="Questrial"/>
                <a:cs typeface="Questrial"/>
                <a:sym typeface="Questrial"/>
              </a:defRPr>
            </a:lvl5pPr>
            <a:lvl6pPr lvl="5" marR="0" rtl="0" algn="ctr">
              <a:lnSpc>
                <a:spcPct val="120000"/>
              </a:lnSpc>
              <a:spcBef>
                <a:spcPts val="500"/>
              </a:spcBef>
              <a:spcAft>
                <a:spcPts val="0"/>
              </a:spcAft>
              <a:buClr>
                <a:schemeClr val="lt1"/>
              </a:buClr>
              <a:buSzPts val="2000"/>
              <a:buFont typeface="Arial"/>
              <a:buNone/>
              <a:defRPr b="0" i="0" sz="1600" u="none" cap="none" strike="noStrike">
                <a:solidFill>
                  <a:schemeClr val="lt1"/>
                </a:solidFill>
                <a:latin typeface="Questrial"/>
                <a:ea typeface="Questrial"/>
                <a:cs typeface="Questrial"/>
                <a:sym typeface="Questrial"/>
              </a:defRPr>
            </a:lvl6pPr>
            <a:lvl7pPr lvl="6" marR="0" rtl="0" algn="ctr">
              <a:lnSpc>
                <a:spcPct val="120000"/>
              </a:lnSpc>
              <a:spcBef>
                <a:spcPts val="500"/>
              </a:spcBef>
              <a:spcAft>
                <a:spcPts val="0"/>
              </a:spcAft>
              <a:buClr>
                <a:schemeClr val="lt1"/>
              </a:buClr>
              <a:buSzPts val="2000"/>
              <a:buFont typeface="Arial"/>
              <a:buNone/>
              <a:defRPr b="0" i="0" sz="1600" u="none" cap="none" strike="noStrike">
                <a:solidFill>
                  <a:schemeClr val="lt1"/>
                </a:solidFill>
                <a:latin typeface="Questrial"/>
                <a:ea typeface="Questrial"/>
                <a:cs typeface="Questrial"/>
                <a:sym typeface="Questrial"/>
              </a:defRPr>
            </a:lvl7pPr>
            <a:lvl8pPr lvl="7" marR="0" rtl="0" algn="ctr">
              <a:lnSpc>
                <a:spcPct val="120000"/>
              </a:lnSpc>
              <a:spcBef>
                <a:spcPts val="500"/>
              </a:spcBef>
              <a:spcAft>
                <a:spcPts val="0"/>
              </a:spcAft>
              <a:buClr>
                <a:schemeClr val="lt1"/>
              </a:buClr>
              <a:buSzPts val="2000"/>
              <a:buFont typeface="Arial"/>
              <a:buNone/>
              <a:defRPr b="0" i="0" sz="1600" u="none" cap="none" strike="noStrike">
                <a:solidFill>
                  <a:schemeClr val="lt1"/>
                </a:solidFill>
                <a:latin typeface="Questrial"/>
                <a:ea typeface="Questrial"/>
                <a:cs typeface="Questrial"/>
                <a:sym typeface="Questrial"/>
              </a:defRPr>
            </a:lvl8pPr>
            <a:lvl9pPr lvl="8" marR="0" rtl="0" algn="ctr">
              <a:lnSpc>
                <a:spcPct val="120000"/>
              </a:lnSpc>
              <a:spcBef>
                <a:spcPts val="500"/>
              </a:spcBef>
              <a:spcAft>
                <a:spcPts val="0"/>
              </a:spcAft>
              <a:buClr>
                <a:schemeClr val="lt1"/>
              </a:buClr>
              <a:buSzPts val="2000"/>
              <a:buFont typeface="Arial"/>
              <a:buNone/>
              <a:defRPr b="0" i="0" sz="1600" u="none" cap="none" strike="noStrike">
                <a:solidFill>
                  <a:schemeClr val="lt1"/>
                </a:solidFill>
                <a:latin typeface="Questrial"/>
                <a:ea typeface="Questrial"/>
                <a:cs typeface="Questrial"/>
                <a:sym typeface="Questrial"/>
              </a:defRPr>
            </a:lvl9pPr>
          </a:lstStyle>
          <a:p/>
        </p:txBody>
      </p:sp>
      <p:sp>
        <p:nvSpPr>
          <p:cNvPr id="111" name="Shape 111"/>
          <p:cNvSpPr txBox="1"/>
          <p:nvPr>
            <p:ph idx="10" type="dt"/>
          </p:nvPr>
        </p:nvSpPr>
        <p:spPr>
          <a:xfrm>
            <a:off x="7077511" y="5410201"/>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50" u="none" cap="none" strike="noStrik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12" name="Shape 112"/>
          <p:cNvSpPr txBox="1"/>
          <p:nvPr>
            <p:ph idx="11" type="ftr"/>
          </p:nvPr>
        </p:nvSpPr>
        <p:spPr>
          <a:xfrm>
            <a:off x="1876424" y="5410201"/>
            <a:ext cx="5124886"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50" u="none" cap="none" strike="noStrik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13" name="Shape 113"/>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Questrial"/>
                <a:ea typeface="Questrial"/>
                <a:cs typeface="Questrial"/>
                <a:sym typeface="Questrial"/>
              </a:defRPr>
            </a:lvl1pPr>
            <a:lvl2pPr indent="0" lvl="1" marL="0" marR="0" rtl="0" algn="r">
              <a:spcBef>
                <a:spcPts val="0"/>
              </a:spcBef>
              <a:buNone/>
              <a:defRPr b="0" i="0" sz="1050" u="none" cap="none" strike="noStrike">
                <a:solidFill>
                  <a:schemeClr val="lt1"/>
                </a:solidFill>
                <a:latin typeface="Questrial"/>
                <a:ea typeface="Questrial"/>
                <a:cs typeface="Questrial"/>
                <a:sym typeface="Questrial"/>
              </a:defRPr>
            </a:lvl2pPr>
            <a:lvl3pPr indent="0" lvl="2" marL="0" marR="0" rtl="0" algn="r">
              <a:spcBef>
                <a:spcPts val="0"/>
              </a:spcBef>
              <a:buNone/>
              <a:defRPr b="0" i="0" sz="1050" u="none" cap="none" strike="noStrike">
                <a:solidFill>
                  <a:schemeClr val="lt1"/>
                </a:solidFill>
                <a:latin typeface="Questrial"/>
                <a:ea typeface="Questrial"/>
                <a:cs typeface="Questrial"/>
                <a:sym typeface="Questrial"/>
              </a:defRPr>
            </a:lvl3pPr>
            <a:lvl4pPr indent="0" lvl="3" marL="0" marR="0" rtl="0" algn="r">
              <a:spcBef>
                <a:spcPts val="0"/>
              </a:spcBef>
              <a:buNone/>
              <a:defRPr b="0" i="0" sz="1050" u="none" cap="none" strike="noStrike">
                <a:solidFill>
                  <a:schemeClr val="lt1"/>
                </a:solidFill>
                <a:latin typeface="Questrial"/>
                <a:ea typeface="Questrial"/>
                <a:cs typeface="Questrial"/>
                <a:sym typeface="Questrial"/>
              </a:defRPr>
            </a:lvl4pPr>
            <a:lvl5pPr indent="0" lvl="4" marL="0" marR="0" rtl="0" algn="r">
              <a:spcBef>
                <a:spcPts val="0"/>
              </a:spcBef>
              <a:buNone/>
              <a:defRPr b="0" i="0" sz="1050" u="none" cap="none" strike="noStrike">
                <a:solidFill>
                  <a:schemeClr val="lt1"/>
                </a:solidFill>
                <a:latin typeface="Questrial"/>
                <a:ea typeface="Questrial"/>
                <a:cs typeface="Questrial"/>
                <a:sym typeface="Questrial"/>
              </a:defRPr>
            </a:lvl5pPr>
            <a:lvl6pPr indent="0" lvl="5" marL="0" marR="0" rtl="0" algn="r">
              <a:spcBef>
                <a:spcPts val="0"/>
              </a:spcBef>
              <a:buNone/>
              <a:defRPr b="0" i="0" sz="1050" u="none" cap="none" strike="noStrike">
                <a:solidFill>
                  <a:schemeClr val="lt1"/>
                </a:solidFill>
                <a:latin typeface="Questrial"/>
                <a:ea typeface="Questrial"/>
                <a:cs typeface="Questrial"/>
                <a:sym typeface="Questrial"/>
              </a:defRPr>
            </a:lvl6pPr>
            <a:lvl7pPr indent="0" lvl="6" marL="0" marR="0" rtl="0" algn="r">
              <a:spcBef>
                <a:spcPts val="0"/>
              </a:spcBef>
              <a:buNone/>
              <a:defRPr b="0" i="0" sz="1050" u="none" cap="none" strike="noStrike">
                <a:solidFill>
                  <a:schemeClr val="lt1"/>
                </a:solidFill>
                <a:latin typeface="Questrial"/>
                <a:ea typeface="Questrial"/>
                <a:cs typeface="Questrial"/>
                <a:sym typeface="Questrial"/>
              </a:defRPr>
            </a:lvl7pPr>
            <a:lvl8pPr indent="0" lvl="7" marL="0" marR="0" rtl="0" algn="r">
              <a:spcBef>
                <a:spcPts val="0"/>
              </a:spcBef>
              <a:buNone/>
              <a:defRPr b="0" i="0" sz="1050" u="none" cap="none" strike="noStrike">
                <a:solidFill>
                  <a:schemeClr val="lt1"/>
                </a:solidFill>
                <a:latin typeface="Questrial"/>
                <a:ea typeface="Questrial"/>
                <a:cs typeface="Questrial"/>
                <a:sym typeface="Questrial"/>
              </a:defRPr>
            </a:lvl8pPr>
            <a:lvl9pPr indent="0" lvl="8" marL="0" marR="0" rtl="0" algn="r">
              <a:spcBef>
                <a:spcPts val="0"/>
              </a:spcBef>
              <a:buNone/>
              <a:defRPr b="0" i="0" sz="1050" u="none" cap="none" strike="noStrike">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65" name="Shape 165"/>
        <p:cNvGrpSpPr/>
        <p:nvPr/>
      </p:nvGrpSpPr>
      <p:grpSpPr>
        <a:xfrm>
          <a:off x="0" y="0"/>
          <a:ext cx="0" cy="0"/>
          <a:chOff x="0" y="0"/>
          <a:chExt cx="0" cy="0"/>
        </a:xfrm>
      </p:grpSpPr>
      <p:sp>
        <p:nvSpPr>
          <p:cNvPr id="166" name="Shape 166"/>
          <p:cNvSpPr txBox="1"/>
          <p:nvPr>
            <p:ph type="title"/>
          </p:nvPr>
        </p:nvSpPr>
        <p:spPr>
          <a:xfrm>
            <a:off x="1141410" y="4304664"/>
            <a:ext cx="9912355" cy="819355"/>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3200"/>
              <a:buFont typeface="Questrial"/>
              <a:buNone/>
              <a:defRPr b="0" i="0" sz="32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7" name="Shape 167"/>
          <p:cNvSpPr/>
          <p:nvPr>
            <p:ph idx="2" type="pic"/>
          </p:nvPr>
        </p:nvSpPr>
        <p:spPr>
          <a:xfrm>
            <a:off x="1141411" y="606426"/>
            <a:ext cx="9912354" cy="3299778"/>
          </a:xfrm>
          <a:prstGeom prst="round2DiagRect">
            <a:avLst>
              <a:gd fmla="val 4860"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91425" lIns="91425" spcFirstLastPara="1" rIns="91425" wrap="square" tIns="91425"/>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168" name="Shape 168"/>
          <p:cNvSpPr txBox="1"/>
          <p:nvPr>
            <p:ph idx="1" type="body"/>
          </p:nvPr>
        </p:nvSpPr>
        <p:spPr>
          <a:xfrm>
            <a:off x="1141364" y="5124020"/>
            <a:ext cx="9910859" cy="682472"/>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lt1"/>
              </a:buClr>
              <a:buSzPts val="2000"/>
              <a:buFont typeface="Arial"/>
              <a:buNone/>
              <a:defRPr b="0" i="0" sz="16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1750"/>
              <a:buFont typeface="Arial"/>
              <a:buNone/>
              <a:defRPr b="0" i="0" sz="14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1500"/>
              <a:buFont typeface="Arial"/>
              <a:buNone/>
              <a:defRPr b="0" i="0" sz="12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9pPr>
          </a:lstStyle>
          <a:p/>
        </p:txBody>
      </p:sp>
      <p:sp>
        <p:nvSpPr>
          <p:cNvPr id="169" name="Shape 169"/>
          <p:cNvSpPr txBox="1"/>
          <p:nvPr>
            <p:ph idx="10" type="dt"/>
          </p:nvPr>
        </p:nvSpPr>
        <p:spPr>
          <a:xfrm>
            <a:off x="7456921" y="5883276"/>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50">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70" name="Shape 170"/>
          <p:cNvSpPr txBox="1"/>
          <p:nvPr>
            <p:ph idx="11" type="ftr"/>
          </p:nvPr>
        </p:nvSpPr>
        <p:spPr>
          <a:xfrm>
            <a:off x="1141411" y="5883275"/>
            <a:ext cx="6239309"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50" cap="non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71" name="Shape 17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chemeClr val="lt1"/>
                </a:solidFill>
                <a:latin typeface="Questrial"/>
                <a:ea typeface="Questrial"/>
                <a:cs typeface="Questrial"/>
                <a:sym typeface="Questrial"/>
              </a:defRPr>
            </a:lvl1pPr>
            <a:lvl2pPr indent="0" lvl="1" marL="0" marR="0" rtl="0" algn="r">
              <a:spcBef>
                <a:spcPts val="0"/>
              </a:spcBef>
              <a:buNone/>
              <a:defRPr sz="1050">
                <a:solidFill>
                  <a:schemeClr val="lt1"/>
                </a:solidFill>
                <a:latin typeface="Questrial"/>
                <a:ea typeface="Questrial"/>
                <a:cs typeface="Questrial"/>
                <a:sym typeface="Questrial"/>
              </a:defRPr>
            </a:lvl2pPr>
            <a:lvl3pPr indent="0" lvl="2" marL="0" marR="0" rtl="0" algn="r">
              <a:spcBef>
                <a:spcPts val="0"/>
              </a:spcBef>
              <a:buNone/>
              <a:defRPr sz="1050">
                <a:solidFill>
                  <a:schemeClr val="lt1"/>
                </a:solidFill>
                <a:latin typeface="Questrial"/>
                <a:ea typeface="Questrial"/>
                <a:cs typeface="Questrial"/>
                <a:sym typeface="Questrial"/>
              </a:defRPr>
            </a:lvl3pPr>
            <a:lvl4pPr indent="0" lvl="3" marL="0" marR="0" rtl="0" algn="r">
              <a:spcBef>
                <a:spcPts val="0"/>
              </a:spcBef>
              <a:buNone/>
              <a:defRPr sz="1050">
                <a:solidFill>
                  <a:schemeClr val="lt1"/>
                </a:solidFill>
                <a:latin typeface="Questrial"/>
                <a:ea typeface="Questrial"/>
                <a:cs typeface="Questrial"/>
                <a:sym typeface="Questrial"/>
              </a:defRPr>
            </a:lvl4pPr>
            <a:lvl5pPr indent="0" lvl="4" marL="0" marR="0" rtl="0" algn="r">
              <a:spcBef>
                <a:spcPts val="0"/>
              </a:spcBef>
              <a:buNone/>
              <a:defRPr sz="1050">
                <a:solidFill>
                  <a:schemeClr val="lt1"/>
                </a:solidFill>
                <a:latin typeface="Questrial"/>
                <a:ea typeface="Questrial"/>
                <a:cs typeface="Questrial"/>
                <a:sym typeface="Questrial"/>
              </a:defRPr>
            </a:lvl5pPr>
            <a:lvl6pPr indent="0" lvl="5" marL="0" marR="0" rtl="0" algn="r">
              <a:spcBef>
                <a:spcPts val="0"/>
              </a:spcBef>
              <a:buNone/>
              <a:defRPr sz="1050">
                <a:solidFill>
                  <a:schemeClr val="lt1"/>
                </a:solidFill>
                <a:latin typeface="Questrial"/>
                <a:ea typeface="Questrial"/>
                <a:cs typeface="Questrial"/>
                <a:sym typeface="Questrial"/>
              </a:defRPr>
            </a:lvl6pPr>
            <a:lvl7pPr indent="0" lvl="6" marL="0" marR="0" rtl="0" algn="r">
              <a:spcBef>
                <a:spcPts val="0"/>
              </a:spcBef>
              <a:buNone/>
              <a:defRPr sz="1050">
                <a:solidFill>
                  <a:schemeClr val="lt1"/>
                </a:solidFill>
                <a:latin typeface="Questrial"/>
                <a:ea typeface="Questrial"/>
                <a:cs typeface="Questrial"/>
                <a:sym typeface="Questrial"/>
              </a:defRPr>
            </a:lvl7pPr>
            <a:lvl8pPr indent="0" lvl="7" marL="0" marR="0" rtl="0" algn="r">
              <a:spcBef>
                <a:spcPts val="0"/>
              </a:spcBef>
              <a:buNone/>
              <a:defRPr sz="1050">
                <a:solidFill>
                  <a:schemeClr val="lt1"/>
                </a:solidFill>
                <a:latin typeface="Questrial"/>
                <a:ea typeface="Questrial"/>
                <a:cs typeface="Questrial"/>
                <a:sym typeface="Questrial"/>
              </a:defRPr>
            </a:lvl8pPr>
            <a:lvl9pPr indent="0" lvl="8" marL="0" marR="0" rtl="0" algn="r">
              <a:spcBef>
                <a:spcPts val="0"/>
              </a:spcBef>
              <a:buNone/>
              <a:defRPr sz="1050">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72" name="Shape 172"/>
        <p:cNvGrpSpPr/>
        <p:nvPr/>
      </p:nvGrpSpPr>
      <p:grpSpPr>
        <a:xfrm>
          <a:off x="0" y="0"/>
          <a:ext cx="0" cy="0"/>
          <a:chOff x="0" y="0"/>
          <a:chExt cx="0" cy="0"/>
        </a:xfrm>
      </p:grpSpPr>
      <p:sp>
        <p:nvSpPr>
          <p:cNvPr id="173" name="Shape 173"/>
          <p:cNvSpPr txBox="1"/>
          <p:nvPr>
            <p:ph type="title"/>
          </p:nvPr>
        </p:nvSpPr>
        <p:spPr>
          <a:xfrm>
            <a:off x="1141456" y="609600"/>
            <a:ext cx="9905955" cy="34290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600"/>
              <a:buFont typeface="Questrial"/>
              <a:buNone/>
              <a:defRPr b="0" i="0" sz="36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4" name="Shape 174"/>
          <p:cNvSpPr txBox="1"/>
          <p:nvPr>
            <p:ph idx="1" type="body"/>
          </p:nvPr>
        </p:nvSpPr>
        <p:spPr>
          <a:xfrm>
            <a:off x="1141410" y="4419599"/>
            <a:ext cx="9904459" cy="1371599"/>
          </a:xfrm>
          <a:prstGeom prst="rect">
            <a:avLst/>
          </a:prstGeom>
          <a:noFill/>
          <a:ln>
            <a:noFill/>
          </a:ln>
        </p:spPr>
        <p:txBody>
          <a:bodyPr anchorCtr="0" anchor="ctr" bIns="91425" lIns="91425" spcFirstLastPara="1" rIns="91425" wrap="square" tIns="91425"/>
          <a:lstStyle>
            <a:lvl1pPr indent="-228600" lvl="0" marL="457200" marR="0" rtl="0" algn="l">
              <a:lnSpc>
                <a:spcPct val="120000"/>
              </a:lnSpc>
              <a:spcBef>
                <a:spcPts val="1000"/>
              </a:spcBef>
              <a:spcAft>
                <a:spcPts val="0"/>
              </a:spcAft>
              <a:buClr>
                <a:schemeClr val="lt1"/>
              </a:buClr>
              <a:buSzPts val="2250"/>
              <a:buFont typeface="Arial"/>
              <a:buNone/>
              <a:defRPr b="0" i="0" sz="18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1750"/>
              <a:buFont typeface="Arial"/>
              <a:buNone/>
              <a:defRPr b="0" i="0" sz="14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1500"/>
              <a:buFont typeface="Arial"/>
              <a:buNone/>
              <a:defRPr b="0" i="0" sz="12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9pPr>
          </a:lstStyle>
          <a:p/>
        </p:txBody>
      </p:sp>
      <p:sp>
        <p:nvSpPr>
          <p:cNvPr id="175" name="Shape 175"/>
          <p:cNvSpPr txBox="1"/>
          <p:nvPr>
            <p:ph idx="10" type="dt"/>
          </p:nvPr>
        </p:nvSpPr>
        <p:spPr>
          <a:xfrm>
            <a:off x="7456921" y="5883276"/>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50">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76" name="Shape 176"/>
          <p:cNvSpPr txBox="1"/>
          <p:nvPr>
            <p:ph idx="11" type="ftr"/>
          </p:nvPr>
        </p:nvSpPr>
        <p:spPr>
          <a:xfrm>
            <a:off x="1141411" y="5883275"/>
            <a:ext cx="6239309"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50" cap="non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77" name="Shape 17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chemeClr val="lt1"/>
                </a:solidFill>
                <a:latin typeface="Questrial"/>
                <a:ea typeface="Questrial"/>
                <a:cs typeface="Questrial"/>
                <a:sym typeface="Questrial"/>
              </a:defRPr>
            </a:lvl1pPr>
            <a:lvl2pPr indent="0" lvl="1" marL="0" marR="0" rtl="0" algn="r">
              <a:spcBef>
                <a:spcPts val="0"/>
              </a:spcBef>
              <a:buNone/>
              <a:defRPr sz="1050">
                <a:solidFill>
                  <a:schemeClr val="lt1"/>
                </a:solidFill>
                <a:latin typeface="Questrial"/>
                <a:ea typeface="Questrial"/>
                <a:cs typeface="Questrial"/>
                <a:sym typeface="Questrial"/>
              </a:defRPr>
            </a:lvl2pPr>
            <a:lvl3pPr indent="0" lvl="2" marL="0" marR="0" rtl="0" algn="r">
              <a:spcBef>
                <a:spcPts val="0"/>
              </a:spcBef>
              <a:buNone/>
              <a:defRPr sz="1050">
                <a:solidFill>
                  <a:schemeClr val="lt1"/>
                </a:solidFill>
                <a:latin typeface="Questrial"/>
                <a:ea typeface="Questrial"/>
                <a:cs typeface="Questrial"/>
                <a:sym typeface="Questrial"/>
              </a:defRPr>
            </a:lvl3pPr>
            <a:lvl4pPr indent="0" lvl="3" marL="0" marR="0" rtl="0" algn="r">
              <a:spcBef>
                <a:spcPts val="0"/>
              </a:spcBef>
              <a:buNone/>
              <a:defRPr sz="1050">
                <a:solidFill>
                  <a:schemeClr val="lt1"/>
                </a:solidFill>
                <a:latin typeface="Questrial"/>
                <a:ea typeface="Questrial"/>
                <a:cs typeface="Questrial"/>
                <a:sym typeface="Questrial"/>
              </a:defRPr>
            </a:lvl4pPr>
            <a:lvl5pPr indent="0" lvl="4" marL="0" marR="0" rtl="0" algn="r">
              <a:spcBef>
                <a:spcPts val="0"/>
              </a:spcBef>
              <a:buNone/>
              <a:defRPr sz="1050">
                <a:solidFill>
                  <a:schemeClr val="lt1"/>
                </a:solidFill>
                <a:latin typeface="Questrial"/>
                <a:ea typeface="Questrial"/>
                <a:cs typeface="Questrial"/>
                <a:sym typeface="Questrial"/>
              </a:defRPr>
            </a:lvl5pPr>
            <a:lvl6pPr indent="0" lvl="5" marL="0" marR="0" rtl="0" algn="r">
              <a:spcBef>
                <a:spcPts val="0"/>
              </a:spcBef>
              <a:buNone/>
              <a:defRPr sz="1050">
                <a:solidFill>
                  <a:schemeClr val="lt1"/>
                </a:solidFill>
                <a:latin typeface="Questrial"/>
                <a:ea typeface="Questrial"/>
                <a:cs typeface="Questrial"/>
                <a:sym typeface="Questrial"/>
              </a:defRPr>
            </a:lvl6pPr>
            <a:lvl7pPr indent="0" lvl="6" marL="0" marR="0" rtl="0" algn="r">
              <a:spcBef>
                <a:spcPts val="0"/>
              </a:spcBef>
              <a:buNone/>
              <a:defRPr sz="1050">
                <a:solidFill>
                  <a:schemeClr val="lt1"/>
                </a:solidFill>
                <a:latin typeface="Questrial"/>
                <a:ea typeface="Questrial"/>
                <a:cs typeface="Questrial"/>
                <a:sym typeface="Questrial"/>
              </a:defRPr>
            </a:lvl7pPr>
            <a:lvl8pPr indent="0" lvl="7" marL="0" marR="0" rtl="0" algn="r">
              <a:spcBef>
                <a:spcPts val="0"/>
              </a:spcBef>
              <a:buNone/>
              <a:defRPr sz="1050">
                <a:solidFill>
                  <a:schemeClr val="lt1"/>
                </a:solidFill>
                <a:latin typeface="Questrial"/>
                <a:ea typeface="Questrial"/>
                <a:cs typeface="Questrial"/>
                <a:sym typeface="Questrial"/>
              </a:defRPr>
            </a:lvl8pPr>
            <a:lvl9pPr indent="0" lvl="8" marL="0" marR="0" rtl="0" algn="r">
              <a:spcBef>
                <a:spcPts val="0"/>
              </a:spcBef>
              <a:buNone/>
              <a:defRPr sz="1050">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78" name="Shape 178"/>
        <p:cNvGrpSpPr/>
        <p:nvPr/>
      </p:nvGrpSpPr>
      <p:grpSpPr>
        <a:xfrm>
          <a:off x="0" y="0"/>
          <a:ext cx="0" cy="0"/>
          <a:chOff x="0" y="0"/>
          <a:chExt cx="0" cy="0"/>
        </a:xfrm>
      </p:grpSpPr>
      <p:sp>
        <p:nvSpPr>
          <p:cNvPr id="179" name="Shape 179"/>
          <p:cNvSpPr txBox="1"/>
          <p:nvPr>
            <p:ph type="title"/>
          </p:nvPr>
        </p:nvSpPr>
        <p:spPr>
          <a:xfrm>
            <a:off x="1446212" y="609599"/>
            <a:ext cx="9302752" cy="2748429"/>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600"/>
              <a:buFont typeface="Questrial"/>
              <a:buNone/>
              <a:defRPr b="0" i="0" sz="36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0" name="Shape 180"/>
          <p:cNvSpPr txBox="1"/>
          <p:nvPr>
            <p:ph idx="1" type="body"/>
          </p:nvPr>
        </p:nvSpPr>
        <p:spPr>
          <a:xfrm>
            <a:off x="1720644" y="3365557"/>
            <a:ext cx="8752299" cy="548968"/>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lt1"/>
              </a:buClr>
              <a:buSzPts val="1750"/>
              <a:buFont typeface="Arial"/>
              <a:buNone/>
              <a:defRPr b="0" i="0" sz="14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1750"/>
              <a:buFont typeface="Arial"/>
              <a:buNone/>
              <a:defRPr b="0" i="0" sz="14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1500"/>
              <a:buFont typeface="Arial"/>
              <a:buNone/>
              <a:defRPr b="0" i="0" sz="12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9pPr>
          </a:lstStyle>
          <a:p/>
        </p:txBody>
      </p:sp>
      <p:sp>
        <p:nvSpPr>
          <p:cNvPr id="181" name="Shape 181"/>
          <p:cNvSpPr txBox="1"/>
          <p:nvPr>
            <p:ph idx="2" type="body"/>
          </p:nvPr>
        </p:nvSpPr>
        <p:spPr>
          <a:xfrm>
            <a:off x="1141411" y="4309919"/>
            <a:ext cx="9906002" cy="1489496"/>
          </a:xfrm>
          <a:prstGeom prst="rect">
            <a:avLst/>
          </a:prstGeom>
          <a:noFill/>
          <a:ln>
            <a:noFill/>
          </a:ln>
        </p:spPr>
        <p:txBody>
          <a:bodyPr anchorCtr="0" anchor="ctr" bIns="91425" lIns="91425" spcFirstLastPara="1" rIns="91425" wrap="square" tIns="91425"/>
          <a:lstStyle>
            <a:lvl1pPr indent="-228600" lvl="0" marL="457200" marR="0" rtl="0" algn="l">
              <a:lnSpc>
                <a:spcPct val="120000"/>
              </a:lnSpc>
              <a:spcBef>
                <a:spcPts val="1000"/>
              </a:spcBef>
              <a:spcAft>
                <a:spcPts val="0"/>
              </a:spcAft>
              <a:buClr>
                <a:schemeClr val="lt1"/>
              </a:buClr>
              <a:buSzPts val="2250"/>
              <a:buFont typeface="Arial"/>
              <a:buNone/>
              <a:defRPr b="0" i="0" sz="18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1750"/>
              <a:buFont typeface="Arial"/>
              <a:buNone/>
              <a:defRPr b="0" i="0" sz="14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1500"/>
              <a:buFont typeface="Arial"/>
              <a:buNone/>
              <a:defRPr b="0" i="0" sz="12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9pPr>
          </a:lstStyle>
          <a:p/>
        </p:txBody>
      </p:sp>
      <p:sp>
        <p:nvSpPr>
          <p:cNvPr id="182" name="Shape 182"/>
          <p:cNvSpPr txBox="1"/>
          <p:nvPr>
            <p:ph idx="10" type="dt"/>
          </p:nvPr>
        </p:nvSpPr>
        <p:spPr>
          <a:xfrm>
            <a:off x="7456921" y="5883276"/>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50">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83" name="Shape 183"/>
          <p:cNvSpPr txBox="1"/>
          <p:nvPr>
            <p:ph idx="11" type="ftr"/>
          </p:nvPr>
        </p:nvSpPr>
        <p:spPr>
          <a:xfrm>
            <a:off x="1141411" y="5883275"/>
            <a:ext cx="6239309"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50" cap="non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84" name="Shape 18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chemeClr val="lt1"/>
                </a:solidFill>
                <a:latin typeface="Questrial"/>
                <a:ea typeface="Questrial"/>
                <a:cs typeface="Questrial"/>
                <a:sym typeface="Questrial"/>
              </a:defRPr>
            </a:lvl1pPr>
            <a:lvl2pPr indent="0" lvl="1" marL="0" marR="0" rtl="0" algn="r">
              <a:spcBef>
                <a:spcPts val="0"/>
              </a:spcBef>
              <a:buNone/>
              <a:defRPr sz="1050">
                <a:solidFill>
                  <a:schemeClr val="lt1"/>
                </a:solidFill>
                <a:latin typeface="Questrial"/>
                <a:ea typeface="Questrial"/>
                <a:cs typeface="Questrial"/>
                <a:sym typeface="Questrial"/>
              </a:defRPr>
            </a:lvl2pPr>
            <a:lvl3pPr indent="0" lvl="2" marL="0" marR="0" rtl="0" algn="r">
              <a:spcBef>
                <a:spcPts val="0"/>
              </a:spcBef>
              <a:buNone/>
              <a:defRPr sz="1050">
                <a:solidFill>
                  <a:schemeClr val="lt1"/>
                </a:solidFill>
                <a:latin typeface="Questrial"/>
                <a:ea typeface="Questrial"/>
                <a:cs typeface="Questrial"/>
                <a:sym typeface="Questrial"/>
              </a:defRPr>
            </a:lvl3pPr>
            <a:lvl4pPr indent="0" lvl="3" marL="0" marR="0" rtl="0" algn="r">
              <a:spcBef>
                <a:spcPts val="0"/>
              </a:spcBef>
              <a:buNone/>
              <a:defRPr sz="1050">
                <a:solidFill>
                  <a:schemeClr val="lt1"/>
                </a:solidFill>
                <a:latin typeface="Questrial"/>
                <a:ea typeface="Questrial"/>
                <a:cs typeface="Questrial"/>
                <a:sym typeface="Questrial"/>
              </a:defRPr>
            </a:lvl4pPr>
            <a:lvl5pPr indent="0" lvl="4" marL="0" marR="0" rtl="0" algn="r">
              <a:spcBef>
                <a:spcPts val="0"/>
              </a:spcBef>
              <a:buNone/>
              <a:defRPr sz="1050">
                <a:solidFill>
                  <a:schemeClr val="lt1"/>
                </a:solidFill>
                <a:latin typeface="Questrial"/>
                <a:ea typeface="Questrial"/>
                <a:cs typeface="Questrial"/>
                <a:sym typeface="Questrial"/>
              </a:defRPr>
            </a:lvl5pPr>
            <a:lvl6pPr indent="0" lvl="5" marL="0" marR="0" rtl="0" algn="r">
              <a:spcBef>
                <a:spcPts val="0"/>
              </a:spcBef>
              <a:buNone/>
              <a:defRPr sz="1050">
                <a:solidFill>
                  <a:schemeClr val="lt1"/>
                </a:solidFill>
                <a:latin typeface="Questrial"/>
                <a:ea typeface="Questrial"/>
                <a:cs typeface="Questrial"/>
                <a:sym typeface="Questrial"/>
              </a:defRPr>
            </a:lvl6pPr>
            <a:lvl7pPr indent="0" lvl="6" marL="0" marR="0" rtl="0" algn="r">
              <a:spcBef>
                <a:spcPts val="0"/>
              </a:spcBef>
              <a:buNone/>
              <a:defRPr sz="1050">
                <a:solidFill>
                  <a:schemeClr val="lt1"/>
                </a:solidFill>
                <a:latin typeface="Questrial"/>
                <a:ea typeface="Questrial"/>
                <a:cs typeface="Questrial"/>
                <a:sym typeface="Questrial"/>
              </a:defRPr>
            </a:lvl7pPr>
            <a:lvl8pPr indent="0" lvl="7" marL="0" marR="0" rtl="0" algn="r">
              <a:spcBef>
                <a:spcPts val="0"/>
              </a:spcBef>
              <a:buNone/>
              <a:defRPr sz="1050">
                <a:solidFill>
                  <a:schemeClr val="lt1"/>
                </a:solidFill>
                <a:latin typeface="Questrial"/>
                <a:ea typeface="Questrial"/>
                <a:cs typeface="Questrial"/>
                <a:sym typeface="Questrial"/>
              </a:defRPr>
            </a:lvl8pPr>
            <a:lvl9pPr indent="0" lvl="8" marL="0" marR="0" rtl="0" algn="r">
              <a:spcBef>
                <a:spcPts val="0"/>
              </a:spcBef>
              <a:buNone/>
              <a:defRPr sz="1050">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
        <p:nvSpPr>
          <p:cNvPr id="185" name="Shape 185"/>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Questrial"/>
              <a:buNone/>
            </a:pPr>
            <a:r>
              <a:rPr b="0" lang="en-US" sz="8000" cap="none">
                <a:solidFill>
                  <a:schemeClr val="lt1"/>
                </a:solidFill>
                <a:latin typeface="Questrial"/>
                <a:ea typeface="Questrial"/>
                <a:cs typeface="Questrial"/>
                <a:sym typeface="Questrial"/>
              </a:rPr>
              <a:t>“</a:t>
            </a:r>
            <a:endParaRPr/>
          </a:p>
        </p:txBody>
      </p:sp>
      <p:sp>
        <p:nvSpPr>
          <p:cNvPr id="186" name="Shape 186"/>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Questrial"/>
              <a:buNone/>
            </a:pPr>
            <a:r>
              <a:rPr b="0" lang="en-US" sz="8000" cap="none">
                <a:solidFill>
                  <a:schemeClr val="lt1"/>
                </a:solidFill>
                <a:latin typeface="Questrial"/>
                <a:ea typeface="Questrial"/>
                <a:cs typeface="Questrial"/>
                <a:sym typeface="Quest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87" name="Shape 187"/>
        <p:cNvGrpSpPr/>
        <p:nvPr/>
      </p:nvGrpSpPr>
      <p:grpSpPr>
        <a:xfrm>
          <a:off x="0" y="0"/>
          <a:ext cx="0" cy="0"/>
          <a:chOff x="0" y="0"/>
          <a:chExt cx="0" cy="0"/>
        </a:xfrm>
      </p:grpSpPr>
      <p:sp>
        <p:nvSpPr>
          <p:cNvPr id="188" name="Shape 188"/>
          <p:cNvSpPr txBox="1"/>
          <p:nvPr>
            <p:ph type="title"/>
          </p:nvPr>
        </p:nvSpPr>
        <p:spPr>
          <a:xfrm>
            <a:off x="1141410" y="2134041"/>
            <a:ext cx="9906001" cy="2511835"/>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3600"/>
              <a:buFont typeface="Questrial"/>
              <a:buNone/>
              <a:defRPr b="0" i="0" sz="36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9" name="Shape 189"/>
          <p:cNvSpPr txBox="1"/>
          <p:nvPr>
            <p:ph idx="1" type="body"/>
          </p:nvPr>
        </p:nvSpPr>
        <p:spPr>
          <a:xfrm>
            <a:off x="1141364" y="4657655"/>
            <a:ext cx="9904505" cy="1140644"/>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lt1"/>
              </a:buClr>
              <a:buSzPts val="2250"/>
              <a:buFont typeface="Arial"/>
              <a:buNone/>
              <a:defRPr b="0" i="0" sz="18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1750"/>
              <a:buFont typeface="Arial"/>
              <a:buNone/>
              <a:defRPr b="0" i="0" sz="14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1500"/>
              <a:buFont typeface="Arial"/>
              <a:buNone/>
              <a:defRPr b="0" i="0" sz="12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9pPr>
          </a:lstStyle>
          <a:p/>
        </p:txBody>
      </p:sp>
      <p:sp>
        <p:nvSpPr>
          <p:cNvPr id="190" name="Shape 190"/>
          <p:cNvSpPr txBox="1"/>
          <p:nvPr>
            <p:ph idx="10" type="dt"/>
          </p:nvPr>
        </p:nvSpPr>
        <p:spPr>
          <a:xfrm>
            <a:off x="7456921" y="5883276"/>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50">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91" name="Shape 191"/>
          <p:cNvSpPr txBox="1"/>
          <p:nvPr>
            <p:ph idx="11" type="ftr"/>
          </p:nvPr>
        </p:nvSpPr>
        <p:spPr>
          <a:xfrm>
            <a:off x="1141411" y="5883275"/>
            <a:ext cx="6239309"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50" cap="non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92" name="Shape 19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chemeClr val="lt1"/>
                </a:solidFill>
                <a:latin typeface="Questrial"/>
                <a:ea typeface="Questrial"/>
                <a:cs typeface="Questrial"/>
                <a:sym typeface="Questrial"/>
              </a:defRPr>
            </a:lvl1pPr>
            <a:lvl2pPr indent="0" lvl="1" marL="0" marR="0" rtl="0" algn="r">
              <a:spcBef>
                <a:spcPts val="0"/>
              </a:spcBef>
              <a:buNone/>
              <a:defRPr sz="1050">
                <a:solidFill>
                  <a:schemeClr val="lt1"/>
                </a:solidFill>
                <a:latin typeface="Questrial"/>
                <a:ea typeface="Questrial"/>
                <a:cs typeface="Questrial"/>
                <a:sym typeface="Questrial"/>
              </a:defRPr>
            </a:lvl2pPr>
            <a:lvl3pPr indent="0" lvl="2" marL="0" marR="0" rtl="0" algn="r">
              <a:spcBef>
                <a:spcPts val="0"/>
              </a:spcBef>
              <a:buNone/>
              <a:defRPr sz="1050">
                <a:solidFill>
                  <a:schemeClr val="lt1"/>
                </a:solidFill>
                <a:latin typeface="Questrial"/>
                <a:ea typeface="Questrial"/>
                <a:cs typeface="Questrial"/>
                <a:sym typeface="Questrial"/>
              </a:defRPr>
            </a:lvl3pPr>
            <a:lvl4pPr indent="0" lvl="3" marL="0" marR="0" rtl="0" algn="r">
              <a:spcBef>
                <a:spcPts val="0"/>
              </a:spcBef>
              <a:buNone/>
              <a:defRPr sz="1050">
                <a:solidFill>
                  <a:schemeClr val="lt1"/>
                </a:solidFill>
                <a:latin typeface="Questrial"/>
                <a:ea typeface="Questrial"/>
                <a:cs typeface="Questrial"/>
                <a:sym typeface="Questrial"/>
              </a:defRPr>
            </a:lvl4pPr>
            <a:lvl5pPr indent="0" lvl="4" marL="0" marR="0" rtl="0" algn="r">
              <a:spcBef>
                <a:spcPts val="0"/>
              </a:spcBef>
              <a:buNone/>
              <a:defRPr sz="1050">
                <a:solidFill>
                  <a:schemeClr val="lt1"/>
                </a:solidFill>
                <a:latin typeface="Questrial"/>
                <a:ea typeface="Questrial"/>
                <a:cs typeface="Questrial"/>
                <a:sym typeface="Questrial"/>
              </a:defRPr>
            </a:lvl5pPr>
            <a:lvl6pPr indent="0" lvl="5" marL="0" marR="0" rtl="0" algn="r">
              <a:spcBef>
                <a:spcPts val="0"/>
              </a:spcBef>
              <a:buNone/>
              <a:defRPr sz="1050">
                <a:solidFill>
                  <a:schemeClr val="lt1"/>
                </a:solidFill>
                <a:latin typeface="Questrial"/>
                <a:ea typeface="Questrial"/>
                <a:cs typeface="Questrial"/>
                <a:sym typeface="Questrial"/>
              </a:defRPr>
            </a:lvl6pPr>
            <a:lvl7pPr indent="0" lvl="6" marL="0" marR="0" rtl="0" algn="r">
              <a:spcBef>
                <a:spcPts val="0"/>
              </a:spcBef>
              <a:buNone/>
              <a:defRPr sz="1050">
                <a:solidFill>
                  <a:schemeClr val="lt1"/>
                </a:solidFill>
                <a:latin typeface="Questrial"/>
                <a:ea typeface="Questrial"/>
                <a:cs typeface="Questrial"/>
                <a:sym typeface="Questrial"/>
              </a:defRPr>
            </a:lvl7pPr>
            <a:lvl8pPr indent="0" lvl="7" marL="0" marR="0" rtl="0" algn="r">
              <a:spcBef>
                <a:spcPts val="0"/>
              </a:spcBef>
              <a:buNone/>
              <a:defRPr sz="1050">
                <a:solidFill>
                  <a:schemeClr val="lt1"/>
                </a:solidFill>
                <a:latin typeface="Questrial"/>
                <a:ea typeface="Questrial"/>
                <a:cs typeface="Questrial"/>
                <a:sym typeface="Questrial"/>
              </a:defRPr>
            </a:lvl8pPr>
            <a:lvl9pPr indent="0" lvl="8" marL="0" marR="0" rtl="0" algn="r">
              <a:spcBef>
                <a:spcPts val="0"/>
              </a:spcBef>
              <a:buNone/>
              <a:defRPr sz="1050">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3" name="Shape 193"/>
        <p:cNvGrpSpPr/>
        <p:nvPr/>
      </p:nvGrpSpPr>
      <p:grpSpPr>
        <a:xfrm>
          <a:off x="0" y="0"/>
          <a:ext cx="0" cy="0"/>
          <a:chOff x="0" y="0"/>
          <a:chExt cx="0" cy="0"/>
        </a:xfrm>
      </p:grpSpPr>
      <p:sp>
        <p:nvSpPr>
          <p:cNvPr id="194" name="Shape 194"/>
          <p:cNvSpPr txBox="1"/>
          <p:nvPr>
            <p:ph type="title"/>
          </p:nvPr>
        </p:nvSpPr>
        <p:spPr>
          <a:xfrm>
            <a:off x="1141413" y="609600"/>
            <a:ext cx="9905998" cy="19050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600"/>
              <a:buFont typeface="Questrial"/>
              <a:buNone/>
              <a:defRPr b="0" i="0" sz="36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5" name="Shape 195"/>
          <p:cNvSpPr txBox="1"/>
          <p:nvPr>
            <p:ph idx="1" type="body"/>
          </p:nvPr>
        </p:nvSpPr>
        <p:spPr>
          <a:xfrm>
            <a:off x="1141410" y="2674463"/>
            <a:ext cx="3196899" cy="68580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lt1"/>
              </a:buClr>
              <a:buSzPts val="3000"/>
              <a:buFont typeface="Arial"/>
              <a:buNone/>
              <a:defRPr b="0" i="0" sz="24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2500"/>
              <a:buFont typeface="Arial"/>
              <a:buNone/>
              <a:defRPr b="1" i="0" sz="20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2250"/>
              <a:buFont typeface="Arial"/>
              <a:buNone/>
              <a:defRPr b="1" i="0" sz="18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9pPr>
          </a:lstStyle>
          <a:p/>
        </p:txBody>
      </p:sp>
      <p:sp>
        <p:nvSpPr>
          <p:cNvPr id="196" name="Shape 196"/>
          <p:cNvSpPr txBox="1"/>
          <p:nvPr>
            <p:ph idx="2" type="body"/>
          </p:nvPr>
        </p:nvSpPr>
        <p:spPr>
          <a:xfrm>
            <a:off x="1127918" y="3360263"/>
            <a:ext cx="3208735" cy="2430936"/>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lt1"/>
              </a:buClr>
              <a:buSzPts val="1750"/>
              <a:buFont typeface="Arial"/>
              <a:buNone/>
              <a:defRPr b="0" i="0" sz="14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1500"/>
              <a:buFont typeface="Arial"/>
              <a:buNone/>
              <a:defRPr b="0" i="0" sz="12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9pPr>
          </a:lstStyle>
          <a:p/>
        </p:txBody>
      </p:sp>
      <p:sp>
        <p:nvSpPr>
          <p:cNvPr id="197" name="Shape 197"/>
          <p:cNvSpPr txBox="1"/>
          <p:nvPr>
            <p:ph idx="3" type="body"/>
          </p:nvPr>
        </p:nvSpPr>
        <p:spPr>
          <a:xfrm>
            <a:off x="4514766" y="2677635"/>
            <a:ext cx="3184385" cy="68580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lt1"/>
              </a:buClr>
              <a:buSzPts val="3000"/>
              <a:buFont typeface="Arial"/>
              <a:buNone/>
              <a:defRPr b="0" i="0" sz="24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2500"/>
              <a:buFont typeface="Arial"/>
              <a:buNone/>
              <a:defRPr b="1" i="0" sz="20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2250"/>
              <a:buFont typeface="Arial"/>
              <a:buNone/>
              <a:defRPr b="1" i="0" sz="18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9pPr>
          </a:lstStyle>
          <a:p/>
        </p:txBody>
      </p:sp>
      <p:sp>
        <p:nvSpPr>
          <p:cNvPr id="198" name="Shape 198"/>
          <p:cNvSpPr txBox="1"/>
          <p:nvPr>
            <p:ph idx="4" type="body"/>
          </p:nvPr>
        </p:nvSpPr>
        <p:spPr>
          <a:xfrm>
            <a:off x="4504213" y="3363435"/>
            <a:ext cx="3195830" cy="2430936"/>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lt1"/>
              </a:buClr>
              <a:buSzPts val="1750"/>
              <a:buFont typeface="Arial"/>
              <a:buNone/>
              <a:defRPr b="0" i="0" sz="14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1500"/>
              <a:buFont typeface="Arial"/>
              <a:buNone/>
              <a:defRPr b="0" i="0" sz="12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9pPr>
          </a:lstStyle>
          <a:p/>
        </p:txBody>
      </p:sp>
      <p:sp>
        <p:nvSpPr>
          <p:cNvPr id="199" name="Shape 199"/>
          <p:cNvSpPr txBox="1"/>
          <p:nvPr>
            <p:ph idx="5" type="body"/>
          </p:nvPr>
        </p:nvSpPr>
        <p:spPr>
          <a:xfrm>
            <a:off x="7852442" y="2674463"/>
            <a:ext cx="3194968" cy="68580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lt1"/>
              </a:buClr>
              <a:buSzPts val="3000"/>
              <a:buFont typeface="Arial"/>
              <a:buNone/>
              <a:defRPr b="0" i="0" sz="24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2500"/>
              <a:buFont typeface="Arial"/>
              <a:buNone/>
              <a:defRPr b="1" i="0" sz="20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2250"/>
              <a:buFont typeface="Arial"/>
              <a:buNone/>
              <a:defRPr b="1" i="0" sz="18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9pPr>
          </a:lstStyle>
          <a:p/>
        </p:txBody>
      </p:sp>
      <p:sp>
        <p:nvSpPr>
          <p:cNvPr id="200" name="Shape 200"/>
          <p:cNvSpPr txBox="1"/>
          <p:nvPr>
            <p:ph idx="6" type="body"/>
          </p:nvPr>
        </p:nvSpPr>
        <p:spPr>
          <a:xfrm>
            <a:off x="7852442" y="3360263"/>
            <a:ext cx="3194968" cy="2430936"/>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lt1"/>
              </a:buClr>
              <a:buSzPts val="1750"/>
              <a:buFont typeface="Arial"/>
              <a:buNone/>
              <a:defRPr b="0" i="0" sz="14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1500"/>
              <a:buFont typeface="Arial"/>
              <a:buNone/>
              <a:defRPr b="0" i="0" sz="12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9pPr>
          </a:lstStyle>
          <a:p/>
        </p:txBody>
      </p:sp>
      <p:sp>
        <p:nvSpPr>
          <p:cNvPr id="201" name="Shape 201"/>
          <p:cNvSpPr txBox="1"/>
          <p:nvPr>
            <p:ph idx="10" type="dt"/>
          </p:nvPr>
        </p:nvSpPr>
        <p:spPr>
          <a:xfrm>
            <a:off x="7456921" y="5883276"/>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50">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202" name="Shape 202"/>
          <p:cNvSpPr txBox="1"/>
          <p:nvPr>
            <p:ph idx="11" type="ftr"/>
          </p:nvPr>
        </p:nvSpPr>
        <p:spPr>
          <a:xfrm>
            <a:off x="1141411" y="5883275"/>
            <a:ext cx="6239309"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50" cap="non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203" name="Shape 20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chemeClr val="lt1"/>
                </a:solidFill>
                <a:latin typeface="Questrial"/>
                <a:ea typeface="Questrial"/>
                <a:cs typeface="Questrial"/>
                <a:sym typeface="Questrial"/>
              </a:defRPr>
            </a:lvl1pPr>
            <a:lvl2pPr indent="0" lvl="1" marL="0" marR="0" rtl="0" algn="r">
              <a:spcBef>
                <a:spcPts val="0"/>
              </a:spcBef>
              <a:buNone/>
              <a:defRPr sz="1050">
                <a:solidFill>
                  <a:schemeClr val="lt1"/>
                </a:solidFill>
                <a:latin typeface="Questrial"/>
                <a:ea typeface="Questrial"/>
                <a:cs typeface="Questrial"/>
                <a:sym typeface="Questrial"/>
              </a:defRPr>
            </a:lvl2pPr>
            <a:lvl3pPr indent="0" lvl="2" marL="0" marR="0" rtl="0" algn="r">
              <a:spcBef>
                <a:spcPts val="0"/>
              </a:spcBef>
              <a:buNone/>
              <a:defRPr sz="1050">
                <a:solidFill>
                  <a:schemeClr val="lt1"/>
                </a:solidFill>
                <a:latin typeface="Questrial"/>
                <a:ea typeface="Questrial"/>
                <a:cs typeface="Questrial"/>
                <a:sym typeface="Questrial"/>
              </a:defRPr>
            </a:lvl3pPr>
            <a:lvl4pPr indent="0" lvl="3" marL="0" marR="0" rtl="0" algn="r">
              <a:spcBef>
                <a:spcPts val="0"/>
              </a:spcBef>
              <a:buNone/>
              <a:defRPr sz="1050">
                <a:solidFill>
                  <a:schemeClr val="lt1"/>
                </a:solidFill>
                <a:latin typeface="Questrial"/>
                <a:ea typeface="Questrial"/>
                <a:cs typeface="Questrial"/>
                <a:sym typeface="Questrial"/>
              </a:defRPr>
            </a:lvl4pPr>
            <a:lvl5pPr indent="0" lvl="4" marL="0" marR="0" rtl="0" algn="r">
              <a:spcBef>
                <a:spcPts val="0"/>
              </a:spcBef>
              <a:buNone/>
              <a:defRPr sz="1050">
                <a:solidFill>
                  <a:schemeClr val="lt1"/>
                </a:solidFill>
                <a:latin typeface="Questrial"/>
                <a:ea typeface="Questrial"/>
                <a:cs typeface="Questrial"/>
                <a:sym typeface="Questrial"/>
              </a:defRPr>
            </a:lvl5pPr>
            <a:lvl6pPr indent="0" lvl="5" marL="0" marR="0" rtl="0" algn="r">
              <a:spcBef>
                <a:spcPts val="0"/>
              </a:spcBef>
              <a:buNone/>
              <a:defRPr sz="1050">
                <a:solidFill>
                  <a:schemeClr val="lt1"/>
                </a:solidFill>
                <a:latin typeface="Questrial"/>
                <a:ea typeface="Questrial"/>
                <a:cs typeface="Questrial"/>
                <a:sym typeface="Questrial"/>
              </a:defRPr>
            </a:lvl6pPr>
            <a:lvl7pPr indent="0" lvl="6" marL="0" marR="0" rtl="0" algn="r">
              <a:spcBef>
                <a:spcPts val="0"/>
              </a:spcBef>
              <a:buNone/>
              <a:defRPr sz="1050">
                <a:solidFill>
                  <a:schemeClr val="lt1"/>
                </a:solidFill>
                <a:latin typeface="Questrial"/>
                <a:ea typeface="Questrial"/>
                <a:cs typeface="Questrial"/>
                <a:sym typeface="Questrial"/>
              </a:defRPr>
            </a:lvl7pPr>
            <a:lvl8pPr indent="0" lvl="7" marL="0" marR="0" rtl="0" algn="r">
              <a:spcBef>
                <a:spcPts val="0"/>
              </a:spcBef>
              <a:buNone/>
              <a:defRPr sz="1050">
                <a:solidFill>
                  <a:schemeClr val="lt1"/>
                </a:solidFill>
                <a:latin typeface="Questrial"/>
                <a:ea typeface="Questrial"/>
                <a:cs typeface="Questrial"/>
                <a:sym typeface="Questrial"/>
              </a:defRPr>
            </a:lvl8pPr>
            <a:lvl9pPr indent="0" lvl="8" marL="0" marR="0" rtl="0" algn="r">
              <a:spcBef>
                <a:spcPts val="0"/>
              </a:spcBef>
              <a:buNone/>
              <a:defRPr sz="1050">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4" name="Shape 204"/>
        <p:cNvGrpSpPr/>
        <p:nvPr/>
      </p:nvGrpSpPr>
      <p:grpSpPr>
        <a:xfrm>
          <a:off x="0" y="0"/>
          <a:ext cx="0" cy="0"/>
          <a:chOff x="0" y="0"/>
          <a:chExt cx="0" cy="0"/>
        </a:xfrm>
      </p:grpSpPr>
      <p:sp>
        <p:nvSpPr>
          <p:cNvPr id="205" name="Shape 205"/>
          <p:cNvSpPr txBox="1"/>
          <p:nvPr>
            <p:ph type="title"/>
          </p:nvPr>
        </p:nvSpPr>
        <p:spPr>
          <a:xfrm>
            <a:off x="1141411" y="609600"/>
            <a:ext cx="9905999" cy="19050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600"/>
              <a:buFont typeface="Questrial"/>
              <a:buNone/>
              <a:defRPr b="0" i="0" sz="36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6" name="Shape 206"/>
          <p:cNvSpPr txBox="1"/>
          <p:nvPr>
            <p:ph idx="1" type="body"/>
          </p:nvPr>
        </p:nvSpPr>
        <p:spPr>
          <a:xfrm>
            <a:off x="1141413" y="4404596"/>
            <a:ext cx="3195240" cy="57626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2500"/>
              <a:buFont typeface="Arial"/>
              <a:buNone/>
              <a:defRPr b="1" i="0" sz="20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2250"/>
              <a:buFont typeface="Arial"/>
              <a:buNone/>
              <a:defRPr b="1" i="0" sz="18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9pPr>
          </a:lstStyle>
          <a:p/>
        </p:txBody>
      </p:sp>
      <p:sp>
        <p:nvSpPr>
          <p:cNvPr id="207" name="Shape 207"/>
          <p:cNvSpPr/>
          <p:nvPr>
            <p:ph idx="2" type="pic"/>
          </p:nvPr>
        </p:nvSpPr>
        <p:spPr>
          <a:xfrm>
            <a:off x="1141413" y="2666998"/>
            <a:ext cx="31952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91425" lIns="91425" spcFirstLastPara="1" rIns="91425" wrap="square" tIns="91425"/>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208" name="Shape 208"/>
          <p:cNvSpPr txBox="1"/>
          <p:nvPr>
            <p:ph idx="3" type="body"/>
          </p:nvPr>
        </p:nvSpPr>
        <p:spPr>
          <a:xfrm>
            <a:off x="1141413" y="4980858"/>
            <a:ext cx="3195240" cy="817843"/>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lt1"/>
              </a:buClr>
              <a:buSzPts val="1750"/>
              <a:buFont typeface="Arial"/>
              <a:buNone/>
              <a:defRPr b="0" i="0" sz="14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1500"/>
              <a:buFont typeface="Arial"/>
              <a:buNone/>
              <a:defRPr b="0" i="0" sz="12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9pPr>
          </a:lstStyle>
          <a:p/>
        </p:txBody>
      </p:sp>
      <p:sp>
        <p:nvSpPr>
          <p:cNvPr id="209" name="Shape 209"/>
          <p:cNvSpPr txBox="1"/>
          <p:nvPr>
            <p:ph idx="4" type="body"/>
          </p:nvPr>
        </p:nvSpPr>
        <p:spPr>
          <a:xfrm>
            <a:off x="4489053" y="4404596"/>
            <a:ext cx="3200400" cy="57626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2500"/>
              <a:buFont typeface="Arial"/>
              <a:buNone/>
              <a:defRPr b="1" i="0" sz="20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2250"/>
              <a:buFont typeface="Arial"/>
              <a:buNone/>
              <a:defRPr b="1" i="0" sz="18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9pPr>
          </a:lstStyle>
          <a:p/>
        </p:txBody>
      </p:sp>
      <p:sp>
        <p:nvSpPr>
          <p:cNvPr id="210" name="Shape 210"/>
          <p:cNvSpPr/>
          <p:nvPr>
            <p:ph idx="5" type="pic"/>
          </p:nvPr>
        </p:nvSpPr>
        <p:spPr>
          <a:xfrm>
            <a:off x="4489053" y="2666998"/>
            <a:ext cx="31989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91425" lIns="91425" spcFirstLastPara="1" rIns="91425" wrap="square" tIns="91425"/>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211" name="Shape 211"/>
          <p:cNvSpPr txBox="1"/>
          <p:nvPr>
            <p:ph idx="6" type="body"/>
          </p:nvPr>
        </p:nvSpPr>
        <p:spPr>
          <a:xfrm>
            <a:off x="4487593" y="4980857"/>
            <a:ext cx="3200400" cy="810342"/>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lt1"/>
              </a:buClr>
              <a:buSzPts val="1750"/>
              <a:buFont typeface="Arial"/>
              <a:buNone/>
              <a:defRPr b="0" i="0" sz="14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1500"/>
              <a:buFont typeface="Arial"/>
              <a:buNone/>
              <a:defRPr b="0" i="0" sz="12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9pPr>
          </a:lstStyle>
          <a:p/>
        </p:txBody>
      </p:sp>
      <p:sp>
        <p:nvSpPr>
          <p:cNvPr id="212" name="Shape 212"/>
          <p:cNvSpPr txBox="1"/>
          <p:nvPr>
            <p:ph idx="7" type="body"/>
          </p:nvPr>
        </p:nvSpPr>
        <p:spPr>
          <a:xfrm>
            <a:off x="7852567" y="4404595"/>
            <a:ext cx="3190741" cy="57626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2500"/>
              <a:buFont typeface="Arial"/>
              <a:buNone/>
              <a:defRPr b="1" i="0" sz="20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2250"/>
              <a:buFont typeface="Arial"/>
              <a:buNone/>
              <a:defRPr b="1" i="0" sz="18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9pPr>
          </a:lstStyle>
          <a:p/>
        </p:txBody>
      </p:sp>
      <p:sp>
        <p:nvSpPr>
          <p:cNvPr id="213" name="Shape 213"/>
          <p:cNvSpPr/>
          <p:nvPr>
            <p:ph idx="8" type="pic"/>
          </p:nvPr>
        </p:nvSpPr>
        <p:spPr>
          <a:xfrm>
            <a:off x="7852442" y="2666998"/>
            <a:ext cx="3194969"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91425" lIns="91425" spcFirstLastPara="1" rIns="91425" wrap="square" tIns="91425"/>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214" name="Shape 214"/>
          <p:cNvSpPr txBox="1"/>
          <p:nvPr>
            <p:ph idx="9" type="body"/>
          </p:nvPr>
        </p:nvSpPr>
        <p:spPr>
          <a:xfrm>
            <a:off x="7852442" y="4980854"/>
            <a:ext cx="3194968" cy="810345"/>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lt1"/>
              </a:buClr>
              <a:buSzPts val="1750"/>
              <a:buFont typeface="Arial"/>
              <a:buNone/>
              <a:defRPr b="0" i="0" sz="14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1500"/>
              <a:buFont typeface="Arial"/>
              <a:buNone/>
              <a:defRPr b="0" i="0" sz="12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1125"/>
              <a:buFont typeface="Arial"/>
              <a:buNone/>
              <a:defRPr b="0" i="0" sz="900" u="none" cap="none" strike="noStrike">
                <a:solidFill>
                  <a:schemeClr val="lt1"/>
                </a:solidFill>
                <a:latin typeface="Questrial"/>
                <a:ea typeface="Questrial"/>
                <a:cs typeface="Questrial"/>
                <a:sym typeface="Questrial"/>
              </a:defRPr>
            </a:lvl9pPr>
          </a:lstStyle>
          <a:p/>
        </p:txBody>
      </p:sp>
      <p:sp>
        <p:nvSpPr>
          <p:cNvPr id="215" name="Shape 215"/>
          <p:cNvSpPr txBox="1"/>
          <p:nvPr>
            <p:ph idx="10" type="dt"/>
          </p:nvPr>
        </p:nvSpPr>
        <p:spPr>
          <a:xfrm>
            <a:off x="7456921" y="5883276"/>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50">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216" name="Shape 216"/>
          <p:cNvSpPr txBox="1"/>
          <p:nvPr>
            <p:ph idx="11" type="ftr"/>
          </p:nvPr>
        </p:nvSpPr>
        <p:spPr>
          <a:xfrm>
            <a:off x="1141411" y="5883275"/>
            <a:ext cx="6239309"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50" cap="non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217" name="Shape 2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chemeClr val="lt1"/>
                </a:solidFill>
                <a:latin typeface="Questrial"/>
                <a:ea typeface="Questrial"/>
                <a:cs typeface="Questrial"/>
                <a:sym typeface="Questrial"/>
              </a:defRPr>
            </a:lvl1pPr>
            <a:lvl2pPr indent="0" lvl="1" marL="0" marR="0" rtl="0" algn="r">
              <a:spcBef>
                <a:spcPts val="0"/>
              </a:spcBef>
              <a:buNone/>
              <a:defRPr sz="1050">
                <a:solidFill>
                  <a:schemeClr val="lt1"/>
                </a:solidFill>
                <a:latin typeface="Questrial"/>
                <a:ea typeface="Questrial"/>
                <a:cs typeface="Questrial"/>
                <a:sym typeface="Questrial"/>
              </a:defRPr>
            </a:lvl2pPr>
            <a:lvl3pPr indent="0" lvl="2" marL="0" marR="0" rtl="0" algn="r">
              <a:spcBef>
                <a:spcPts val="0"/>
              </a:spcBef>
              <a:buNone/>
              <a:defRPr sz="1050">
                <a:solidFill>
                  <a:schemeClr val="lt1"/>
                </a:solidFill>
                <a:latin typeface="Questrial"/>
                <a:ea typeface="Questrial"/>
                <a:cs typeface="Questrial"/>
                <a:sym typeface="Questrial"/>
              </a:defRPr>
            </a:lvl3pPr>
            <a:lvl4pPr indent="0" lvl="3" marL="0" marR="0" rtl="0" algn="r">
              <a:spcBef>
                <a:spcPts val="0"/>
              </a:spcBef>
              <a:buNone/>
              <a:defRPr sz="1050">
                <a:solidFill>
                  <a:schemeClr val="lt1"/>
                </a:solidFill>
                <a:latin typeface="Questrial"/>
                <a:ea typeface="Questrial"/>
                <a:cs typeface="Questrial"/>
                <a:sym typeface="Questrial"/>
              </a:defRPr>
            </a:lvl4pPr>
            <a:lvl5pPr indent="0" lvl="4" marL="0" marR="0" rtl="0" algn="r">
              <a:spcBef>
                <a:spcPts val="0"/>
              </a:spcBef>
              <a:buNone/>
              <a:defRPr sz="1050">
                <a:solidFill>
                  <a:schemeClr val="lt1"/>
                </a:solidFill>
                <a:latin typeface="Questrial"/>
                <a:ea typeface="Questrial"/>
                <a:cs typeface="Questrial"/>
                <a:sym typeface="Questrial"/>
              </a:defRPr>
            </a:lvl5pPr>
            <a:lvl6pPr indent="0" lvl="5" marL="0" marR="0" rtl="0" algn="r">
              <a:spcBef>
                <a:spcPts val="0"/>
              </a:spcBef>
              <a:buNone/>
              <a:defRPr sz="1050">
                <a:solidFill>
                  <a:schemeClr val="lt1"/>
                </a:solidFill>
                <a:latin typeface="Questrial"/>
                <a:ea typeface="Questrial"/>
                <a:cs typeface="Questrial"/>
                <a:sym typeface="Questrial"/>
              </a:defRPr>
            </a:lvl6pPr>
            <a:lvl7pPr indent="0" lvl="6" marL="0" marR="0" rtl="0" algn="r">
              <a:spcBef>
                <a:spcPts val="0"/>
              </a:spcBef>
              <a:buNone/>
              <a:defRPr sz="1050">
                <a:solidFill>
                  <a:schemeClr val="lt1"/>
                </a:solidFill>
                <a:latin typeface="Questrial"/>
                <a:ea typeface="Questrial"/>
                <a:cs typeface="Questrial"/>
                <a:sym typeface="Questrial"/>
              </a:defRPr>
            </a:lvl7pPr>
            <a:lvl8pPr indent="0" lvl="7" marL="0" marR="0" rtl="0" algn="r">
              <a:spcBef>
                <a:spcPts val="0"/>
              </a:spcBef>
              <a:buNone/>
              <a:defRPr sz="1050">
                <a:solidFill>
                  <a:schemeClr val="lt1"/>
                </a:solidFill>
                <a:latin typeface="Questrial"/>
                <a:ea typeface="Questrial"/>
                <a:cs typeface="Questrial"/>
                <a:sym typeface="Questrial"/>
              </a:defRPr>
            </a:lvl8pPr>
            <a:lvl9pPr indent="0" lvl="8" marL="0" marR="0" rtl="0" algn="r">
              <a:spcBef>
                <a:spcPts val="0"/>
              </a:spcBef>
              <a:buNone/>
              <a:defRPr sz="1050">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18" name="Shape 218"/>
        <p:cNvGrpSpPr/>
        <p:nvPr/>
      </p:nvGrpSpPr>
      <p:grpSpPr>
        <a:xfrm>
          <a:off x="0" y="0"/>
          <a:ext cx="0" cy="0"/>
          <a:chOff x="0" y="0"/>
          <a:chExt cx="0" cy="0"/>
        </a:xfrm>
      </p:grpSpPr>
      <p:sp>
        <p:nvSpPr>
          <p:cNvPr id="219" name="Shape 219"/>
          <p:cNvSpPr txBox="1"/>
          <p:nvPr>
            <p:ph type="title"/>
          </p:nvPr>
        </p:nvSpPr>
        <p:spPr>
          <a:xfrm>
            <a:off x="1141413" y="618518"/>
            <a:ext cx="9905998" cy="147857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600"/>
              <a:buFont typeface="Questrial"/>
              <a:buNone/>
              <a:defRPr b="0" i="0" sz="36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0" name="Shape 220"/>
          <p:cNvSpPr txBox="1"/>
          <p:nvPr>
            <p:ph idx="1" type="body"/>
          </p:nvPr>
        </p:nvSpPr>
        <p:spPr>
          <a:xfrm rot="5400000">
            <a:off x="4323555" y="-932655"/>
            <a:ext cx="3541714" cy="9905999"/>
          </a:xfrm>
          <a:prstGeom prst="rect">
            <a:avLst/>
          </a:prstGeom>
          <a:noFill/>
          <a:ln>
            <a:noFill/>
          </a:ln>
        </p:spPr>
        <p:txBody>
          <a:bodyPr anchorCtr="0" anchor="t" bIns="91425" lIns="91425" spcFirstLastPara="1" rIns="91425" wrap="square" tIns="91425"/>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Questrial"/>
                <a:ea typeface="Questrial"/>
                <a:cs typeface="Questrial"/>
                <a:sym typeface="Questrial"/>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221" name="Shape 221"/>
          <p:cNvSpPr txBox="1"/>
          <p:nvPr>
            <p:ph idx="10" type="dt"/>
          </p:nvPr>
        </p:nvSpPr>
        <p:spPr>
          <a:xfrm>
            <a:off x="7456921" y="5883276"/>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50">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222" name="Shape 222"/>
          <p:cNvSpPr txBox="1"/>
          <p:nvPr>
            <p:ph idx="11" type="ftr"/>
          </p:nvPr>
        </p:nvSpPr>
        <p:spPr>
          <a:xfrm>
            <a:off x="1141411" y="5883275"/>
            <a:ext cx="6239309"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50" cap="non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223" name="Shape 2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chemeClr val="lt1"/>
                </a:solidFill>
                <a:latin typeface="Questrial"/>
                <a:ea typeface="Questrial"/>
                <a:cs typeface="Questrial"/>
                <a:sym typeface="Questrial"/>
              </a:defRPr>
            </a:lvl1pPr>
            <a:lvl2pPr indent="0" lvl="1" marL="0" marR="0" rtl="0" algn="r">
              <a:spcBef>
                <a:spcPts val="0"/>
              </a:spcBef>
              <a:buNone/>
              <a:defRPr sz="1050">
                <a:solidFill>
                  <a:schemeClr val="lt1"/>
                </a:solidFill>
                <a:latin typeface="Questrial"/>
                <a:ea typeface="Questrial"/>
                <a:cs typeface="Questrial"/>
                <a:sym typeface="Questrial"/>
              </a:defRPr>
            </a:lvl2pPr>
            <a:lvl3pPr indent="0" lvl="2" marL="0" marR="0" rtl="0" algn="r">
              <a:spcBef>
                <a:spcPts val="0"/>
              </a:spcBef>
              <a:buNone/>
              <a:defRPr sz="1050">
                <a:solidFill>
                  <a:schemeClr val="lt1"/>
                </a:solidFill>
                <a:latin typeface="Questrial"/>
                <a:ea typeface="Questrial"/>
                <a:cs typeface="Questrial"/>
                <a:sym typeface="Questrial"/>
              </a:defRPr>
            </a:lvl3pPr>
            <a:lvl4pPr indent="0" lvl="3" marL="0" marR="0" rtl="0" algn="r">
              <a:spcBef>
                <a:spcPts val="0"/>
              </a:spcBef>
              <a:buNone/>
              <a:defRPr sz="1050">
                <a:solidFill>
                  <a:schemeClr val="lt1"/>
                </a:solidFill>
                <a:latin typeface="Questrial"/>
                <a:ea typeface="Questrial"/>
                <a:cs typeface="Questrial"/>
                <a:sym typeface="Questrial"/>
              </a:defRPr>
            </a:lvl4pPr>
            <a:lvl5pPr indent="0" lvl="4" marL="0" marR="0" rtl="0" algn="r">
              <a:spcBef>
                <a:spcPts val="0"/>
              </a:spcBef>
              <a:buNone/>
              <a:defRPr sz="1050">
                <a:solidFill>
                  <a:schemeClr val="lt1"/>
                </a:solidFill>
                <a:latin typeface="Questrial"/>
                <a:ea typeface="Questrial"/>
                <a:cs typeface="Questrial"/>
                <a:sym typeface="Questrial"/>
              </a:defRPr>
            </a:lvl5pPr>
            <a:lvl6pPr indent="0" lvl="5" marL="0" marR="0" rtl="0" algn="r">
              <a:spcBef>
                <a:spcPts val="0"/>
              </a:spcBef>
              <a:buNone/>
              <a:defRPr sz="1050">
                <a:solidFill>
                  <a:schemeClr val="lt1"/>
                </a:solidFill>
                <a:latin typeface="Questrial"/>
                <a:ea typeface="Questrial"/>
                <a:cs typeface="Questrial"/>
                <a:sym typeface="Questrial"/>
              </a:defRPr>
            </a:lvl6pPr>
            <a:lvl7pPr indent="0" lvl="6" marL="0" marR="0" rtl="0" algn="r">
              <a:spcBef>
                <a:spcPts val="0"/>
              </a:spcBef>
              <a:buNone/>
              <a:defRPr sz="1050">
                <a:solidFill>
                  <a:schemeClr val="lt1"/>
                </a:solidFill>
                <a:latin typeface="Questrial"/>
                <a:ea typeface="Questrial"/>
                <a:cs typeface="Questrial"/>
                <a:sym typeface="Questrial"/>
              </a:defRPr>
            </a:lvl7pPr>
            <a:lvl8pPr indent="0" lvl="7" marL="0" marR="0" rtl="0" algn="r">
              <a:spcBef>
                <a:spcPts val="0"/>
              </a:spcBef>
              <a:buNone/>
              <a:defRPr sz="1050">
                <a:solidFill>
                  <a:schemeClr val="lt1"/>
                </a:solidFill>
                <a:latin typeface="Questrial"/>
                <a:ea typeface="Questrial"/>
                <a:cs typeface="Questrial"/>
                <a:sym typeface="Questrial"/>
              </a:defRPr>
            </a:lvl8pPr>
            <a:lvl9pPr indent="0" lvl="8" marL="0" marR="0" rtl="0" algn="r">
              <a:spcBef>
                <a:spcPts val="0"/>
              </a:spcBef>
              <a:buNone/>
              <a:defRPr sz="1050">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Shape 225"/>
          <p:cNvSpPr txBox="1"/>
          <p:nvPr>
            <p:ph type="title"/>
          </p:nvPr>
        </p:nvSpPr>
        <p:spPr>
          <a:xfrm rot="5400000">
            <a:off x="7454105" y="2197894"/>
            <a:ext cx="5181601" cy="2005011"/>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600"/>
              <a:buFont typeface="Questrial"/>
              <a:buNone/>
              <a:defRPr b="0" i="0" sz="36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6" name="Shape 226"/>
          <p:cNvSpPr txBox="1"/>
          <p:nvPr>
            <p:ph idx="1" type="body"/>
          </p:nvPr>
        </p:nvSpPr>
        <p:spPr>
          <a:xfrm rot="5400000">
            <a:off x="2424904" y="-673895"/>
            <a:ext cx="5181601" cy="7748590"/>
          </a:xfrm>
          <a:prstGeom prst="rect">
            <a:avLst/>
          </a:prstGeom>
          <a:noFill/>
          <a:ln>
            <a:noFill/>
          </a:ln>
        </p:spPr>
        <p:txBody>
          <a:bodyPr anchorCtr="0" anchor="t" bIns="91425" lIns="91425" spcFirstLastPara="1" rIns="91425" wrap="square" tIns="91425"/>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Questrial"/>
                <a:ea typeface="Questrial"/>
                <a:cs typeface="Questrial"/>
                <a:sym typeface="Questrial"/>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227" name="Shape 227"/>
          <p:cNvSpPr txBox="1"/>
          <p:nvPr>
            <p:ph idx="10" type="dt"/>
          </p:nvPr>
        </p:nvSpPr>
        <p:spPr>
          <a:xfrm>
            <a:off x="7456921" y="5883276"/>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50">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228" name="Shape 228"/>
          <p:cNvSpPr txBox="1"/>
          <p:nvPr>
            <p:ph idx="11" type="ftr"/>
          </p:nvPr>
        </p:nvSpPr>
        <p:spPr>
          <a:xfrm>
            <a:off x="1141411" y="5883275"/>
            <a:ext cx="6239309"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50" cap="non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229" name="Shape 22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chemeClr val="lt1"/>
                </a:solidFill>
                <a:latin typeface="Questrial"/>
                <a:ea typeface="Questrial"/>
                <a:cs typeface="Questrial"/>
                <a:sym typeface="Questrial"/>
              </a:defRPr>
            </a:lvl1pPr>
            <a:lvl2pPr indent="0" lvl="1" marL="0" marR="0" rtl="0" algn="r">
              <a:spcBef>
                <a:spcPts val="0"/>
              </a:spcBef>
              <a:buNone/>
              <a:defRPr sz="1050">
                <a:solidFill>
                  <a:schemeClr val="lt1"/>
                </a:solidFill>
                <a:latin typeface="Questrial"/>
                <a:ea typeface="Questrial"/>
                <a:cs typeface="Questrial"/>
                <a:sym typeface="Questrial"/>
              </a:defRPr>
            </a:lvl2pPr>
            <a:lvl3pPr indent="0" lvl="2" marL="0" marR="0" rtl="0" algn="r">
              <a:spcBef>
                <a:spcPts val="0"/>
              </a:spcBef>
              <a:buNone/>
              <a:defRPr sz="1050">
                <a:solidFill>
                  <a:schemeClr val="lt1"/>
                </a:solidFill>
                <a:latin typeface="Questrial"/>
                <a:ea typeface="Questrial"/>
                <a:cs typeface="Questrial"/>
                <a:sym typeface="Questrial"/>
              </a:defRPr>
            </a:lvl3pPr>
            <a:lvl4pPr indent="0" lvl="3" marL="0" marR="0" rtl="0" algn="r">
              <a:spcBef>
                <a:spcPts val="0"/>
              </a:spcBef>
              <a:buNone/>
              <a:defRPr sz="1050">
                <a:solidFill>
                  <a:schemeClr val="lt1"/>
                </a:solidFill>
                <a:latin typeface="Questrial"/>
                <a:ea typeface="Questrial"/>
                <a:cs typeface="Questrial"/>
                <a:sym typeface="Questrial"/>
              </a:defRPr>
            </a:lvl4pPr>
            <a:lvl5pPr indent="0" lvl="4" marL="0" marR="0" rtl="0" algn="r">
              <a:spcBef>
                <a:spcPts val="0"/>
              </a:spcBef>
              <a:buNone/>
              <a:defRPr sz="1050">
                <a:solidFill>
                  <a:schemeClr val="lt1"/>
                </a:solidFill>
                <a:latin typeface="Questrial"/>
                <a:ea typeface="Questrial"/>
                <a:cs typeface="Questrial"/>
                <a:sym typeface="Questrial"/>
              </a:defRPr>
            </a:lvl5pPr>
            <a:lvl6pPr indent="0" lvl="5" marL="0" marR="0" rtl="0" algn="r">
              <a:spcBef>
                <a:spcPts val="0"/>
              </a:spcBef>
              <a:buNone/>
              <a:defRPr sz="1050">
                <a:solidFill>
                  <a:schemeClr val="lt1"/>
                </a:solidFill>
                <a:latin typeface="Questrial"/>
                <a:ea typeface="Questrial"/>
                <a:cs typeface="Questrial"/>
                <a:sym typeface="Questrial"/>
              </a:defRPr>
            </a:lvl6pPr>
            <a:lvl7pPr indent="0" lvl="6" marL="0" marR="0" rtl="0" algn="r">
              <a:spcBef>
                <a:spcPts val="0"/>
              </a:spcBef>
              <a:buNone/>
              <a:defRPr sz="1050">
                <a:solidFill>
                  <a:schemeClr val="lt1"/>
                </a:solidFill>
                <a:latin typeface="Questrial"/>
                <a:ea typeface="Questrial"/>
                <a:cs typeface="Questrial"/>
                <a:sym typeface="Questrial"/>
              </a:defRPr>
            </a:lvl7pPr>
            <a:lvl8pPr indent="0" lvl="7" marL="0" marR="0" rtl="0" algn="r">
              <a:spcBef>
                <a:spcPts val="0"/>
              </a:spcBef>
              <a:buNone/>
              <a:defRPr sz="1050">
                <a:solidFill>
                  <a:schemeClr val="lt1"/>
                </a:solidFill>
                <a:latin typeface="Questrial"/>
                <a:ea typeface="Questrial"/>
                <a:cs typeface="Questrial"/>
                <a:sym typeface="Questrial"/>
              </a:defRPr>
            </a:lvl8pPr>
            <a:lvl9pPr indent="0" lvl="8" marL="0" marR="0" rtl="0" algn="r">
              <a:spcBef>
                <a:spcPts val="0"/>
              </a:spcBef>
              <a:buNone/>
              <a:defRPr sz="1050">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4" name="Shape 114"/>
        <p:cNvGrpSpPr/>
        <p:nvPr/>
      </p:nvGrpSpPr>
      <p:grpSpPr>
        <a:xfrm>
          <a:off x="0" y="0"/>
          <a:ext cx="0" cy="0"/>
          <a:chOff x="0" y="0"/>
          <a:chExt cx="0" cy="0"/>
        </a:xfrm>
      </p:grpSpPr>
      <p:sp>
        <p:nvSpPr>
          <p:cNvPr id="115" name="Shape 115"/>
          <p:cNvSpPr txBox="1"/>
          <p:nvPr>
            <p:ph type="title"/>
          </p:nvPr>
        </p:nvSpPr>
        <p:spPr>
          <a:xfrm>
            <a:off x="1141413" y="618518"/>
            <a:ext cx="9905998" cy="147857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600"/>
              <a:buFont typeface="Questrial"/>
              <a:buNone/>
              <a:defRPr b="0" i="0" sz="36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6" name="Shape 116"/>
          <p:cNvSpPr txBox="1"/>
          <p:nvPr>
            <p:ph idx="1" type="body"/>
          </p:nvPr>
        </p:nvSpPr>
        <p:spPr>
          <a:xfrm>
            <a:off x="1141412" y="2249487"/>
            <a:ext cx="9905999" cy="3541714"/>
          </a:xfrm>
          <a:prstGeom prst="rect">
            <a:avLst/>
          </a:prstGeom>
          <a:noFill/>
          <a:ln>
            <a:noFill/>
          </a:ln>
        </p:spPr>
        <p:txBody>
          <a:bodyPr anchorCtr="0" anchor="t" bIns="91425" lIns="91425" spcFirstLastPara="1" rIns="91425" wrap="square" tIns="91425"/>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Questrial"/>
                <a:ea typeface="Questrial"/>
                <a:cs typeface="Questrial"/>
                <a:sym typeface="Questrial"/>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117" name="Shape 117"/>
          <p:cNvSpPr txBox="1"/>
          <p:nvPr>
            <p:ph idx="10" type="dt"/>
          </p:nvPr>
        </p:nvSpPr>
        <p:spPr>
          <a:xfrm>
            <a:off x="7456921" y="5883276"/>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50">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18" name="Shape 118"/>
          <p:cNvSpPr txBox="1"/>
          <p:nvPr>
            <p:ph idx="11" type="ftr"/>
          </p:nvPr>
        </p:nvSpPr>
        <p:spPr>
          <a:xfrm>
            <a:off x="1141411" y="5883275"/>
            <a:ext cx="6239309"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50" cap="non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19" name="Shape 1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chemeClr val="lt1"/>
                </a:solidFill>
                <a:latin typeface="Questrial"/>
                <a:ea typeface="Questrial"/>
                <a:cs typeface="Questrial"/>
                <a:sym typeface="Questrial"/>
              </a:defRPr>
            </a:lvl1pPr>
            <a:lvl2pPr indent="0" lvl="1" marL="0" marR="0" rtl="0" algn="r">
              <a:spcBef>
                <a:spcPts val="0"/>
              </a:spcBef>
              <a:buNone/>
              <a:defRPr sz="1050">
                <a:solidFill>
                  <a:schemeClr val="lt1"/>
                </a:solidFill>
                <a:latin typeface="Questrial"/>
                <a:ea typeface="Questrial"/>
                <a:cs typeface="Questrial"/>
                <a:sym typeface="Questrial"/>
              </a:defRPr>
            </a:lvl2pPr>
            <a:lvl3pPr indent="0" lvl="2" marL="0" marR="0" rtl="0" algn="r">
              <a:spcBef>
                <a:spcPts val="0"/>
              </a:spcBef>
              <a:buNone/>
              <a:defRPr sz="1050">
                <a:solidFill>
                  <a:schemeClr val="lt1"/>
                </a:solidFill>
                <a:latin typeface="Questrial"/>
                <a:ea typeface="Questrial"/>
                <a:cs typeface="Questrial"/>
                <a:sym typeface="Questrial"/>
              </a:defRPr>
            </a:lvl3pPr>
            <a:lvl4pPr indent="0" lvl="3" marL="0" marR="0" rtl="0" algn="r">
              <a:spcBef>
                <a:spcPts val="0"/>
              </a:spcBef>
              <a:buNone/>
              <a:defRPr sz="1050">
                <a:solidFill>
                  <a:schemeClr val="lt1"/>
                </a:solidFill>
                <a:latin typeface="Questrial"/>
                <a:ea typeface="Questrial"/>
                <a:cs typeface="Questrial"/>
                <a:sym typeface="Questrial"/>
              </a:defRPr>
            </a:lvl4pPr>
            <a:lvl5pPr indent="0" lvl="4" marL="0" marR="0" rtl="0" algn="r">
              <a:spcBef>
                <a:spcPts val="0"/>
              </a:spcBef>
              <a:buNone/>
              <a:defRPr sz="1050">
                <a:solidFill>
                  <a:schemeClr val="lt1"/>
                </a:solidFill>
                <a:latin typeface="Questrial"/>
                <a:ea typeface="Questrial"/>
                <a:cs typeface="Questrial"/>
                <a:sym typeface="Questrial"/>
              </a:defRPr>
            </a:lvl5pPr>
            <a:lvl6pPr indent="0" lvl="5" marL="0" marR="0" rtl="0" algn="r">
              <a:spcBef>
                <a:spcPts val="0"/>
              </a:spcBef>
              <a:buNone/>
              <a:defRPr sz="1050">
                <a:solidFill>
                  <a:schemeClr val="lt1"/>
                </a:solidFill>
                <a:latin typeface="Questrial"/>
                <a:ea typeface="Questrial"/>
                <a:cs typeface="Questrial"/>
                <a:sym typeface="Questrial"/>
              </a:defRPr>
            </a:lvl6pPr>
            <a:lvl7pPr indent="0" lvl="6" marL="0" marR="0" rtl="0" algn="r">
              <a:spcBef>
                <a:spcPts val="0"/>
              </a:spcBef>
              <a:buNone/>
              <a:defRPr sz="1050">
                <a:solidFill>
                  <a:schemeClr val="lt1"/>
                </a:solidFill>
                <a:latin typeface="Questrial"/>
                <a:ea typeface="Questrial"/>
                <a:cs typeface="Questrial"/>
                <a:sym typeface="Questrial"/>
              </a:defRPr>
            </a:lvl7pPr>
            <a:lvl8pPr indent="0" lvl="7" marL="0" marR="0" rtl="0" algn="r">
              <a:spcBef>
                <a:spcPts val="0"/>
              </a:spcBef>
              <a:buNone/>
              <a:defRPr sz="1050">
                <a:solidFill>
                  <a:schemeClr val="lt1"/>
                </a:solidFill>
                <a:latin typeface="Questrial"/>
                <a:ea typeface="Questrial"/>
                <a:cs typeface="Questrial"/>
                <a:sym typeface="Questrial"/>
              </a:defRPr>
            </a:lvl8pPr>
            <a:lvl9pPr indent="0" lvl="8" marL="0" marR="0" rtl="0" algn="r">
              <a:spcBef>
                <a:spcPts val="0"/>
              </a:spcBef>
              <a:buNone/>
              <a:defRPr sz="1050">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0" name="Shape 120"/>
        <p:cNvGrpSpPr/>
        <p:nvPr/>
      </p:nvGrpSpPr>
      <p:grpSpPr>
        <a:xfrm>
          <a:off x="0" y="0"/>
          <a:ext cx="0" cy="0"/>
          <a:chOff x="0" y="0"/>
          <a:chExt cx="0" cy="0"/>
        </a:xfrm>
      </p:grpSpPr>
      <p:sp>
        <p:nvSpPr>
          <p:cNvPr id="121" name="Shape 121"/>
          <p:cNvSpPr txBox="1"/>
          <p:nvPr>
            <p:ph type="title"/>
          </p:nvPr>
        </p:nvSpPr>
        <p:spPr>
          <a:xfrm>
            <a:off x="1141411" y="1419226"/>
            <a:ext cx="99060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3600"/>
              <a:buFont typeface="Questrial"/>
              <a:buNone/>
              <a:defRPr b="0" i="0" sz="36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2" name="Shape 122"/>
          <p:cNvSpPr txBox="1"/>
          <p:nvPr>
            <p:ph idx="1" type="body"/>
          </p:nvPr>
        </p:nvSpPr>
        <p:spPr>
          <a:xfrm>
            <a:off x="1141411" y="4424362"/>
            <a:ext cx="9906000" cy="1374776"/>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lt1"/>
              </a:buClr>
              <a:buSzPts val="2250"/>
              <a:buFont typeface="Arial"/>
              <a:buNone/>
              <a:defRPr b="0" i="0" sz="18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2250"/>
              <a:buFont typeface="Arial"/>
              <a:buNone/>
              <a:defRPr b="0" i="0" sz="18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2250"/>
              <a:buFont typeface="Arial"/>
              <a:buNone/>
              <a:defRPr b="0" i="0" sz="18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2000"/>
              <a:buFont typeface="Arial"/>
              <a:buNone/>
              <a:defRPr b="0" i="0" sz="16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2000"/>
              <a:buFont typeface="Arial"/>
              <a:buNone/>
              <a:defRPr b="0" i="0" sz="16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2000"/>
              <a:buFont typeface="Arial"/>
              <a:buNone/>
              <a:defRPr b="0" i="0" sz="16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2000"/>
              <a:buFont typeface="Arial"/>
              <a:buNone/>
              <a:defRPr b="0" i="0" sz="16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2000"/>
              <a:buFont typeface="Arial"/>
              <a:buNone/>
              <a:defRPr b="0" i="0" sz="16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2000"/>
              <a:buFont typeface="Arial"/>
              <a:buNone/>
              <a:defRPr b="0" i="0" sz="1600" u="none" cap="none" strike="noStrike">
                <a:solidFill>
                  <a:schemeClr val="lt1"/>
                </a:solidFill>
                <a:latin typeface="Questrial"/>
                <a:ea typeface="Questrial"/>
                <a:cs typeface="Questrial"/>
                <a:sym typeface="Questrial"/>
              </a:defRPr>
            </a:lvl9pPr>
          </a:lstStyle>
          <a:p/>
        </p:txBody>
      </p:sp>
      <p:sp>
        <p:nvSpPr>
          <p:cNvPr id="123" name="Shape 123"/>
          <p:cNvSpPr txBox="1"/>
          <p:nvPr>
            <p:ph idx="10" type="dt"/>
          </p:nvPr>
        </p:nvSpPr>
        <p:spPr>
          <a:xfrm>
            <a:off x="7456921" y="5883276"/>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50">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24" name="Shape 124"/>
          <p:cNvSpPr txBox="1"/>
          <p:nvPr>
            <p:ph idx="11" type="ftr"/>
          </p:nvPr>
        </p:nvSpPr>
        <p:spPr>
          <a:xfrm>
            <a:off x="1141411" y="5883275"/>
            <a:ext cx="6239309"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50" cap="non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25" name="Shape 1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chemeClr val="lt1"/>
                </a:solidFill>
                <a:latin typeface="Questrial"/>
                <a:ea typeface="Questrial"/>
                <a:cs typeface="Questrial"/>
                <a:sym typeface="Questrial"/>
              </a:defRPr>
            </a:lvl1pPr>
            <a:lvl2pPr indent="0" lvl="1" marL="0" marR="0" rtl="0" algn="r">
              <a:spcBef>
                <a:spcPts val="0"/>
              </a:spcBef>
              <a:buNone/>
              <a:defRPr sz="1050">
                <a:solidFill>
                  <a:schemeClr val="lt1"/>
                </a:solidFill>
                <a:latin typeface="Questrial"/>
                <a:ea typeface="Questrial"/>
                <a:cs typeface="Questrial"/>
                <a:sym typeface="Questrial"/>
              </a:defRPr>
            </a:lvl2pPr>
            <a:lvl3pPr indent="0" lvl="2" marL="0" marR="0" rtl="0" algn="r">
              <a:spcBef>
                <a:spcPts val="0"/>
              </a:spcBef>
              <a:buNone/>
              <a:defRPr sz="1050">
                <a:solidFill>
                  <a:schemeClr val="lt1"/>
                </a:solidFill>
                <a:latin typeface="Questrial"/>
                <a:ea typeface="Questrial"/>
                <a:cs typeface="Questrial"/>
                <a:sym typeface="Questrial"/>
              </a:defRPr>
            </a:lvl3pPr>
            <a:lvl4pPr indent="0" lvl="3" marL="0" marR="0" rtl="0" algn="r">
              <a:spcBef>
                <a:spcPts val="0"/>
              </a:spcBef>
              <a:buNone/>
              <a:defRPr sz="1050">
                <a:solidFill>
                  <a:schemeClr val="lt1"/>
                </a:solidFill>
                <a:latin typeface="Questrial"/>
                <a:ea typeface="Questrial"/>
                <a:cs typeface="Questrial"/>
                <a:sym typeface="Questrial"/>
              </a:defRPr>
            </a:lvl4pPr>
            <a:lvl5pPr indent="0" lvl="4" marL="0" marR="0" rtl="0" algn="r">
              <a:spcBef>
                <a:spcPts val="0"/>
              </a:spcBef>
              <a:buNone/>
              <a:defRPr sz="1050">
                <a:solidFill>
                  <a:schemeClr val="lt1"/>
                </a:solidFill>
                <a:latin typeface="Questrial"/>
                <a:ea typeface="Questrial"/>
                <a:cs typeface="Questrial"/>
                <a:sym typeface="Questrial"/>
              </a:defRPr>
            </a:lvl5pPr>
            <a:lvl6pPr indent="0" lvl="5" marL="0" marR="0" rtl="0" algn="r">
              <a:spcBef>
                <a:spcPts val="0"/>
              </a:spcBef>
              <a:buNone/>
              <a:defRPr sz="1050">
                <a:solidFill>
                  <a:schemeClr val="lt1"/>
                </a:solidFill>
                <a:latin typeface="Questrial"/>
                <a:ea typeface="Questrial"/>
                <a:cs typeface="Questrial"/>
                <a:sym typeface="Questrial"/>
              </a:defRPr>
            </a:lvl6pPr>
            <a:lvl7pPr indent="0" lvl="6" marL="0" marR="0" rtl="0" algn="r">
              <a:spcBef>
                <a:spcPts val="0"/>
              </a:spcBef>
              <a:buNone/>
              <a:defRPr sz="1050">
                <a:solidFill>
                  <a:schemeClr val="lt1"/>
                </a:solidFill>
                <a:latin typeface="Questrial"/>
                <a:ea typeface="Questrial"/>
                <a:cs typeface="Questrial"/>
                <a:sym typeface="Questrial"/>
              </a:defRPr>
            </a:lvl7pPr>
            <a:lvl8pPr indent="0" lvl="7" marL="0" marR="0" rtl="0" algn="r">
              <a:spcBef>
                <a:spcPts val="0"/>
              </a:spcBef>
              <a:buNone/>
              <a:defRPr sz="1050">
                <a:solidFill>
                  <a:schemeClr val="lt1"/>
                </a:solidFill>
                <a:latin typeface="Questrial"/>
                <a:ea typeface="Questrial"/>
                <a:cs typeface="Questrial"/>
                <a:sym typeface="Questrial"/>
              </a:defRPr>
            </a:lvl8pPr>
            <a:lvl9pPr indent="0" lvl="8" marL="0" marR="0" rtl="0" algn="r">
              <a:spcBef>
                <a:spcPts val="0"/>
              </a:spcBef>
              <a:buNone/>
              <a:defRPr sz="1050">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6" name="Shape 126"/>
        <p:cNvGrpSpPr/>
        <p:nvPr/>
      </p:nvGrpSpPr>
      <p:grpSpPr>
        <a:xfrm>
          <a:off x="0" y="0"/>
          <a:ext cx="0" cy="0"/>
          <a:chOff x="0" y="0"/>
          <a:chExt cx="0" cy="0"/>
        </a:xfrm>
      </p:grpSpPr>
      <p:sp>
        <p:nvSpPr>
          <p:cNvPr id="127" name="Shape 127"/>
          <p:cNvSpPr txBox="1"/>
          <p:nvPr>
            <p:ph type="title"/>
          </p:nvPr>
        </p:nvSpPr>
        <p:spPr>
          <a:xfrm>
            <a:off x="1141413" y="618518"/>
            <a:ext cx="9905998" cy="147857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600"/>
              <a:buFont typeface="Questrial"/>
              <a:buNone/>
              <a:defRPr b="0" i="0" sz="36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8" name="Shape 128"/>
          <p:cNvSpPr txBox="1"/>
          <p:nvPr>
            <p:ph idx="1" type="body"/>
          </p:nvPr>
        </p:nvSpPr>
        <p:spPr>
          <a:xfrm>
            <a:off x="1141410" y="2249486"/>
            <a:ext cx="4878389" cy="3541714"/>
          </a:xfrm>
          <a:prstGeom prst="rect">
            <a:avLst/>
          </a:prstGeom>
          <a:noFill/>
          <a:ln>
            <a:noFill/>
          </a:ln>
        </p:spPr>
        <p:txBody>
          <a:bodyPr anchorCtr="0" anchor="t" bIns="91425" lIns="91425" spcFirstLastPara="1" rIns="91425" wrap="square" tIns="91425"/>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Questrial"/>
                <a:ea typeface="Questrial"/>
                <a:cs typeface="Questrial"/>
                <a:sym typeface="Questrial"/>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129" name="Shape 129"/>
          <p:cNvSpPr txBox="1"/>
          <p:nvPr>
            <p:ph idx="2" type="body"/>
          </p:nvPr>
        </p:nvSpPr>
        <p:spPr>
          <a:xfrm>
            <a:off x="6172200" y="2249486"/>
            <a:ext cx="4875211" cy="3541714"/>
          </a:xfrm>
          <a:prstGeom prst="rect">
            <a:avLst/>
          </a:prstGeom>
          <a:noFill/>
          <a:ln>
            <a:noFill/>
          </a:ln>
        </p:spPr>
        <p:txBody>
          <a:bodyPr anchorCtr="0" anchor="t" bIns="91425" lIns="91425" spcFirstLastPara="1" rIns="91425" wrap="square" tIns="91425"/>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Questrial"/>
                <a:ea typeface="Questrial"/>
                <a:cs typeface="Questrial"/>
                <a:sym typeface="Questrial"/>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130" name="Shape 130"/>
          <p:cNvSpPr txBox="1"/>
          <p:nvPr>
            <p:ph idx="10" type="dt"/>
          </p:nvPr>
        </p:nvSpPr>
        <p:spPr>
          <a:xfrm>
            <a:off x="7456921" y="5883276"/>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50">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31" name="Shape 131"/>
          <p:cNvSpPr txBox="1"/>
          <p:nvPr>
            <p:ph idx="11" type="ftr"/>
          </p:nvPr>
        </p:nvSpPr>
        <p:spPr>
          <a:xfrm>
            <a:off x="1141411" y="5883275"/>
            <a:ext cx="6239309"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50" cap="non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32" name="Shape 13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chemeClr val="lt1"/>
                </a:solidFill>
                <a:latin typeface="Questrial"/>
                <a:ea typeface="Questrial"/>
                <a:cs typeface="Questrial"/>
                <a:sym typeface="Questrial"/>
              </a:defRPr>
            </a:lvl1pPr>
            <a:lvl2pPr indent="0" lvl="1" marL="0" marR="0" rtl="0" algn="r">
              <a:spcBef>
                <a:spcPts val="0"/>
              </a:spcBef>
              <a:buNone/>
              <a:defRPr sz="1050">
                <a:solidFill>
                  <a:schemeClr val="lt1"/>
                </a:solidFill>
                <a:latin typeface="Questrial"/>
                <a:ea typeface="Questrial"/>
                <a:cs typeface="Questrial"/>
                <a:sym typeface="Questrial"/>
              </a:defRPr>
            </a:lvl2pPr>
            <a:lvl3pPr indent="0" lvl="2" marL="0" marR="0" rtl="0" algn="r">
              <a:spcBef>
                <a:spcPts val="0"/>
              </a:spcBef>
              <a:buNone/>
              <a:defRPr sz="1050">
                <a:solidFill>
                  <a:schemeClr val="lt1"/>
                </a:solidFill>
                <a:latin typeface="Questrial"/>
                <a:ea typeface="Questrial"/>
                <a:cs typeface="Questrial"/>
                <a:sym typeface="Questrial"/>
              </a:defRPr>
            </a:lvl3pPr>
            <a:lvl4pPr indent="0" lvl="3" marL="0" marR="0" rtl="0" algn="r">
              <a:spcBef>
                <a:spcPts val="0"/>
              </a:spcBef>
              <a:buNone/>
              <a:defRPr sz="1050">
                <a:solidFill>
                  <a:schemeClr val="lt1"/>
                </a:solidFill>
                <a:latin typeface="Questrial"/>
                <a:ea typeface="Questrial"/>
                <a:cs typeface="Questrial"/>
                <a:sym typeface="Questrial"/>
              </a:defRPr>
            </a:lvl4pPr>
            <a:lvl5pPr indent="0" lvl="4" marL="0" marR="0" rtl="0" algn="r">
              <a:spcBef>
                <a:spcPts val="0"/>
              </a:spcBef>
              <a:buNone/>
              <a:defRPr sz="1050">
                <a:solidFill>
                  <a:schemeClr val="lt1"/>
                </a:solidFill>
                <a:latin typeface="Questrial"/>
                <a:ea typeface="Questrial"/>
                <a:cs typeface="Questrial"/>
                <a:sym typeface="Questrial"/>
              </a:defRPr>
            </a:lvl5pPr>
            <a:lvl6pPr indent="0" lvl="5" marL="0" marR="0" rtl="0" algn="r">
              <a:spcBef>
                <a:spcPts val="0"/>
              </a:spcBef>
              <a:buNone/>
              <a:defRPr sz="1050">
                <a:solidFill>
                  <a:schemeClr val="lt1"/>
                </a:solidFill>
                <a:latin typeface="Questrial"/>
                <a:ea typeface="Questrial"/>
                <a:cs typeface="Questrial"/>
                <a:sym typeface="Questrial"/>
              </a:defRPr>
            </a:lvl6pPr>
            <a:lvl7pPr indent="0" lvl="6" marL="0" marR="0" rtl="0" algn="r">
              <a:spcBef>
                <a:spcPts val="0"/>
              </a:spcBef>
              <a:buNone/>
              <a:defRPr sz="1050">
                <a:solidFill>
                  <a:schemeClr val="lt1"/>
                </a:solidFill>
                <a:latin typeface="Questrial"/>
                <a:ea typeface="Questrial"/>
                <a:cs typeface="Questrial"/>
                <a:sym typeface="Questrial"/>
              </a:defRPr>
            </a:lvl7pPr>
            <a:lvl8pPr indent="0" lvl="7" marL="0" marR="0" rtl="0" algn="r">
              <a:spcBef>
                <a:spcPts val="0"/>
              </a:spcBef>
              <a:buNone/>
              <a:defRPr sz="1050">
                <a:solidFill>
                  <a:schemeClr val="lt1"/>
                </a:solidFill>
                <a:latin typeface="Questrial"/>
                <a:ea typeface="Questrial"/>
                <a:cs typeface="Questrial"/>
                <a:sym typeface="Questrial"/>
              </a:defRPr>
            </a:lvl8pPr>
            <a:lvl9pPr indent="0" lvl="8" marL="0" marR="0" rtl="0" algn="r">
              <a:spcBef>
                <a:spcPts val="0"/>
              </a:spcBef>
              <a:buNone/>
              <a:defRPr sz="1050">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3" name="Shape 133"/>
        <p:cNvGrpSpPr/>
        <p:nvPr/>
      </p:nvGrpSpPr>
      <p:grpSpPr>
        <a:xfrm>
          <a:off x="0" y="0"/>
          <a:ext cx="0" cy="0"/>
          <a:chOff x="0" y="0"/>
          <a:chExt cx="0" cy="0"/>
        </a:xfrm>
      </p:grpSpPr>
      <p:sp>
        <p:nvSpPr>
          <p:cNvPr id="134" name="Shape 134"/>
          <p:cNvSpPr txBox="1"/>
          <p:nvPr>
            <p:ph type="title"/>
          </p:nvPr>
        </p:nvSpPr>
        <p:spPr>
          <a:xfrm>
            <a:off x="1141411" y="619126"/>
            <a:ext cx="9906000" cy="1477961"/>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600"/>
              <a:buFont typeface="Questrial"/>
              <a:buNone/>
              <a:defRPr b="0" i="0" sz="36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5" name="Shape 135"/>
          <p:cNvSpPr txBox="1"/>
          <p:nvPr>
            <p:ph idx="1" type="body"/>
          </p:nvPr>
        </p:nvSpPr>
        <p:spPr>
          <a:xfrm>
            <a:off x="1370019" y="2249486"/>
            <a:ext cx="4649783"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lt1"/>
              </a:buClr>
              <a:buSzPts val="3000"/>
              <a:buFont typeface="Arial"/>
              <a:buNone/>
              <a:defRPr b="0" i="0" sz="24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2500"/>
              <a:buFont typeface="Arial"/>
              <a:buNone/>
              <a:defRPr b="1" i="0" sz="20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2250"/>
              <a:buFont typeface="Arial"/>
              <a:buNone/>
              <a:defRPr b="1" i="0" sz="18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9pPr>
          </a:lstStyle>
          <a:p/>
        </p:txBody>
      </p:sp>
      <p:sp>
        <p:nvSpPr>
          <p:cNvPr id="136" name="Shape 136"/>
          <p:cNvSpPr txBox="1"/>
          <p:nvPr>
            <p:ph idx="2" type="body"/>
          </p:nvPr>
        </p:nvSpPr>
        <p:spPr>
          <a:xfrm>
            <a:off x="1141410" y="3073397"/>
            <a:ext cx="4878391" cy="2717801"/>
          </a:xfrm>
          <a:prstGeom prst="rect">
            <a:avLst/>
          </a:prstGeom>
          <a:noFill/>
          <a:ln>
            <a:noFill/>
          </a:ln>
        </p:spPr>
        <p:txBody>
          <a:bodyPr anchorCtr="0" anchor="t" bIns="91425" lIns="91425" spcFirstLastPara="1" rIns="91425" wrap="square" tIns="91425"/>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Questrial"/>
                <a:ea typeface="Questrial"/>
                <a:cs typeface="Questrial"/>
                <a:sym typeface="Questrial"/>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137" name="Shape 137"/>
          <p:cNvSpPr txBox="1"/>
          <p:nvPr>
            <p:ph idx="3" type="body"/>
          </p:nvPr>
        </p:nvSpPr>
        <p:spPr>
          <a:xfrm>
            <a:off x="6400808" y="2249485"/>
            <a:ext cx="4646602"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lt1"/>
              </a:buClr>
              <a:buSzPts val="3000"/>
              <a:buFont typeface="Arial"/>
              <a:buNone/>
              <a:defRPr b="0" i="0" sz="24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2500"/>
              <a:buFont typeface="Arial"/>
              <a:buNone/>
              <a:defRPr b="1" i="0" sz="20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2250"/>
              <a:buFont typeface="Arial"/>
              <a:buNone/>
              <a:defRPr b="1" i="0" sz="18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2000"/>
              <a:buFont typeface="Arial"/>
              <a:buNone/>
              <a:defRPr b="1" i="0" sz="1600" u="none" cap="none" strike="noStrike">
                <a:solidFill>
                  <a:schemeClr val="lt1"/>
                </a:solidFill>
                <a:latin typeface="Questrial"/>
                <a:ea typeface="Questrial"/>
                <a:cs typeface="Questrial"/>
                <a:sym typeface="Questrial"/>
              </a:defRPr>
            </a:lvl9pPr>
          </a:lstStyle>
          <a:p/>
        </p:txBody>
      </p:sp>
      <p:sp>
        <p:nvSpPr>
          <p:cNvPr id="138" name="Shape 138"/>
          <p:cNvSpPr txBox="1"/>
          <p:nvPr>
            <p:ph idx="4" type="body"/>
          </p:nvPr>
        </p:nvSpPr>
        <p:spPr>
          <a:xfrm>
            <a:off x="6172200" y="3073397"/>
            <a:ext cx="4875210" cy="2717801"/>
          </a:xfrm>
          <a:prstGeom prst="rect">
            <a:avLst/>
          </a:prstGeom>
          <a:noFill/>
          <a:ln>
            <a:noFill/>
          </a:ln>
        </p:spPr>
        <p:txBody>
          <a:bodyPr anchorCtr="0" anchor="t" bIns="91425" lIns="91425" spcFirstLastPara="1" rIns="91425" wrap="square" tIns="91425"/>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Questrial"/>
                <a:ea typeface="Questrial"/>
                <a:cs typeface="Questrial"/>
                <a:sym typeface="Questrial"/>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139" name="Shape 139"/>
          <p:cNvSpPr txBox="1"/>
          <p:nvPr>
            <p:ph idx="10" type="dt"/>
          </p:nvPr>
        </p:nvSpPr>
        <p:spPr>
          <a:xfrm>
            <a:off x="7456921" y="5883276"/>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50">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40" name="Shape 140"/>
          <p:cNvSpPr txBox="1"/>
          <p:nvPr>
            <p:ph idx="11" type="ftr"/>
          </p:nvPr>
        </p:nvSpPr>
        <p:spPr>
          <a:xfrm>
            <a:off x="1141411" y="5883275"/>
            <a:ext cx="6239309"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50" cap="non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41" name="Shape 14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chemeClr val="lt1"/>
                </a:solidFill>
                <a:latin typeface="Questrial"/>
                <a:ea typeface="Questrial"/>
                <a:cs typeface="Questrial"/>
                <a:sym typeface="Questrial"/>
              </a:defRPr>
            </a:lvl1pPr>
            <a:lvl2pPr indent="0" lvl="1" marL="0" marR="0" rtl="0" algn="r">
              <a:spcBef>
                <a:spcPts val="0"/>
              </a:spcBef>
              <a:buNone/>
              <a:defRPr sz="1050">
                <a:solidFill>
                  <a:schemeClr val="lt1"/>
                </a:solidFill>
                <a:latin typeface="Questrial"/>
                <a:ea typeface="Questrial"/>
                <a:cs typeface="Questrial"/>
                <a:sym typeface="Questrial"/>
              </a:defRPr>
            </a:lvl2pPr>
            <a:lvl3pPr indent="0" lvl="2" marL="0" marR="0" rtl="0" algn="r">
              <a:spcBef>
                <a:spcPts val="0"/>
              </a:spcBef>
              <a:buNone/>
              <a:defRPr sz="1050">
                <a:solidFill>
                  <a:schemeClr val="lt1"/>
                </a:solidFill>
                <a:latin typeface="Questrial"/>
                <a:ea typeface="Questrial"/>
                <a:cs typeface="Questrial"/>
                <a:sym typeface="Questrial"/>
              </a:defRPr>
            </a:lvl3pPr>
            <a:lvl4pPr indent="0" lvl="3" marL="0" marR="0" rtl="0" algn="r">
              <a:spcBef>
                <a:spcPts val="0"/>
              </a:spcBef>
              <a:buNone/>
              <a:defRPr sz="1050">
                <a:solidFill>
                  <a:schemeClr val="lt1"/>
                </a:solidFill>
                <a:latin typeface="Questrial"/>
                <a:ea typeface="Questrial"/>
                <a:cs typeface="Questrial"/>
                <a:sym typeface="Questrial"/>
              </a:defRPr>
            </a:lvl4pPr>
            <a:lvl5pPr indent="0" lvl="4" marL="0" marR="0" rtl="0" algn="r">
              <a:spcBef>
                <a:spcPts val="0"/>
              </a:spcBef>
              <a:buNone/>
              <a:defRPr sz="1050">
                <a:solidFill>
                  <a:schemeClr val="lt1"/>
                </a:solidFill>
                <a:latin typeface="Questrial"/>
                <a:ea typeface="Questrial"/>
                <a:cs typeface="Questrial"/>
                <a:sym typeface="Questrial"/>
              </a:defRPr>
            </a:lvl5pPr>
            <a:lvl6pPr indent="0" lvl="5" marL="0" marR="0" rtl="0" algn="r">
              <a:spcBef>
                <a:spcPts val="0"/>
              </a:spcBef>
              <a:buNone/>
              <a:defRPr sz="1050">
                <a:solidFill>
                  <a:schemeClr val="lt1"/>
                </a:solidFill>
                <a:latin typeface="Questrial"/>
                <a:ea typeface="Questrial"/>
                <a:cs typeface="Questrial"/>
                <a:sym typeface="Questrial"/>
              </a:defRPr>
            </a:lvl6pPr>
            <a:lvl7pPr indent="0" lvl="6" marL="0" marR="0" rtl="0" algn="r">
              <a:spcBef>
                <a:spcPts val="0"/>
              </a:spcBef>
              <a:buNone/>
              <a:defRPr sz="1050">
                <a:solidFill>
                  <a:schemeClr val="lt1"/>
                </a:solidFill>
                <a:latin typeface="Questrial"/>
                <a:ea typeface="Questrial"/>
                <a:cs typeface="Questrial"/>
                <a:sym typeface="Questrial"/>
              </a:defRPr>
            </a:lvl7pPr>
            <a:lvl8pPr indent="0" lvl="7" marL="0" marR="0" rtl="0" algn="r">
              <a:spcBef>
                <a:spcPts val="0"/>
              </a:spcBef>
              <a:buNone/>
              <a:defRPr sz="1050">
                <a:solidFill>
                  <a:schemeClr val="lt1"/>
                </a:solidFill>
                <a:latin typeface="Questrial"/>
                <a:ea typeface="Questrial"/>
                <a:cs typeface="Questrial"/>
                <a:sym typeface="Questrial"/>
              </a:defRPr>
            </a:lvl8pPr>
            <a:lvl9pPr indent="0" lvl="8" marL="0" marR="0" rtl="0" algn="r">
              <a:spcBef>
                <a:spcPts val="0"/>
              </a:spcBef>
              <a:buNone/>
              <a:defRPr sz="1050">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2" name="Shape 142"/>
        <p:cNvGrpSpPr/>
        <p:nvPr/>
      </p:nvGrpSpPr>
      <p:grpSpPr>
        <a:xfrm>
          <a:off x="0" y="0"/>
          <a:ext cx="0" cy="0"/>
          <a:chOff x="0" y="0"/>
          <a:chExt cx="0" cy="0"/>
        </a:xfrm>
      </p:grpSpPr>
      <p:sp>
        <p:nvSpPr>
          <p:cNvPr id="143" name="Shape 143"/>
          <p:cNvSpPr txBox="1"/>
          <p:nvPr>
            <p:ph type="title"/>
          </p:nvPr>
        </p:nvSpPr>
        <p:spPr>
          <a:xfrm>
            <a:off x="1141413" y="618518"/>
            <a:ext cx="9905998" cy="147857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600"/>
              <a:buFont typeface="Questrial"/>
              <a:buNone/>
              <a:defRPr b="0" i="0" sz="36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4" name="Shape 144"/>
          <p:cNvSpPr txBox="1"/>
          <p:nvPr>
            <p:ph idx="10" type="dt"/>
          </p:nvPr>
        </p:nvSpPr>
        <p:spPr>
          <a:xfrm>
            <a:off x="7456921" y="5883276"/>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50">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45" name="Shape 145"/>
          <p:cNvSpPr txBox="1"/>
          <p:nvPr>
            <p:ph idx="11" type="ftr"/>
          </p:nvPr>
        </p:nvSpPr>
        <p:spPr>
          <a:xfrm>
            <a:off x="1141411" y="5883275"/>
            <a:ext cx="6239309"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50" cap="non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46" name="Shape 14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chemeClr val="lt1"/>
                </a:solidFill>
                <a:latin typeface="Questrial"/>
                <a:ea typeface="Questrial"/>
                <a:cs typeface="Questrial"/>
                <a:sym typeface="Questrial"/>
              </a:defRPr>
            </a:lvl1pPr>
            <a:lvl2pPr indent="0" lvl="1" marL="0" marR="0" rtl="0" algn="r">
              <a:spcBef>
                <a:spcPts val="0"/>
              </a:spcBef>
              <a:buNone/>
              <a:defRPr sz="1050">
                <a:solidFill>
                  <a:schemeClr val="lt1"/>
                </a:solidFill>
                <a:latin typeface="Questrial"/>
                <a:ea typeface="Questrial"/>
                <a:cs typeface="Questrial"/>
                <a:sym typeface="Questrial"/>
              </a:defRPr>
            </a:lvl2pPr>
            <a:lvl3pPr indent="0" lvl="2" marL="0" marR="0" rtl="0" algn="r">
              <a:spcBef>
                <a:spcPts val="0"/>
              </a:spcBef>
              <a:buNone/>
              <a:defRPr sz="1050">
                <a:solidFill>
                  <a:schemeClr val="lt1"/>
                </a:solidFill>
                <a:latin typeface="Questrial"/>
                <a:ea typeface="Questrial"/>
                <a:cs typeface="Questrial"/>
                <a:sym typeface="Questrial"/>
              </a:defRPr>
            </a:lvl3pPr>
            <a:lvl4pPr indent="0" lvl="3" marL="0" marR="0" rtl="0" algn="r">
              <a:spcBef>
                <a:spcPts val="0"/>
              </a:spcBef>
              <a:buNone/>
              <a:defRPr sz="1050">
                <a:solidFill>
                  <a:schemeClr val="lt1"/>
                </a:solidFill>
                <a:latin typeface="Questrial"/>
                <a:ea typeface="Questrial"/>
                <a:cs typeface="Questrial"/>
                <a:sym typeface="Questrial"/>
              </a:defRPr>
            </a:lvl4pPr>
            <a:lvl5pPr indent="0" lvl="4" marL="0" marR="0" rtl="0" algn="r">
              <a:spcBef>
                <a:spcPts val="0"/>
              </a:spcBef>
              <a:buNone/>
              <a:defRPr sz="1050">
                <a:solidFill>
                  <a:schemeClr val="lt1"/>
                </a:solidFill>
                <a:latin typeface="Questrial"/>
                <a:ea typeface="Questrial"/>
                <a:cs typeface="Questrial"/>
                <a:sym typeface="Questrial"/>
              </a:defRPr>
            </a:lvl5pPr>
            <a:lvl6pPr indent="0" lvl="5" marL="0" marR="0" rtl="0" algn="r">
              <a:spcBef>
                <a:spcPts val="0"/>
              </a:spcBef>
              <a:buNone/>
              <a:defRPr sz="1050">
                <a:solidFill>
                  <a:schemeClr val="lt1"/>
                </a:solidFill>
                <a:latin typeface="Questrial"/>
                <a:ea typeface="Questrial"/>
                <a:cs typeface="Questrial"/>
                <a:sym typeface="Questrial"/>
              </a:defRPr>
            </a:lvl6pPr>
            <a:lvl7pPr indent="0" lvl="6" marL="0" marR="0" rtl="0" algn="r">
              <a:spcBef>
                <a:spcPts val="0"/>
              </a:spcBef>
              <a:buNone/>
              <a:defRPr sz="1050">
                <a:solidFill>
                  <a:schemeClr val="lt1"/>
                </a:solidFill>
                <a:latin typeface="Questrial"/>
                <a:ea typeface="Questrial"/>
                <a:cs typeface="Questrial"/>
                <a:sym typeface="Questrial"/>
              </a:defRPr>
            </a:lvl7pPr>
            <a:lvl8pPr indent="0" lvl="7" marL="0" marR="0" rtl="0" algn="r">
              <a:spcBef>
                <a:spcPts val="0"/>
              </a:spcBef>
              <a:buNone/>
              <a:defRPr sz="1050">
                <a:solidFill>
                  <a:schemeClr val="lt1"/>
                </a:solidFill>
                <a:latin typeface="Questrial"/>
                <a:ea typeface="Questrial"/>
                <a:cs typeface="Questrial"/>
                <a:sym typeface="Questrial"/>
              </a:defRPr>
            </a:lvl8pPr>
            <a:lvl9pPr indent="0" lvl="8" marL="0" marR="0" rtl="0" algn="r">
              <a:spcBef>
                <a:spcPts val="0"/>
              </a:spcBef>
              <a:buNone/>
              <a:defRPr sz="1050">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7" name="Shape 147"/>
        <p:cNvGrpSpPr/>
        <p:nvPr/>
      </p:nvGrpSpPr>
      <p:grpSpPr>
        <a:xfrm>
          <a:off x="0" y="0"/>
          <a:ext cx="0" cy="0"/>
          <a:chOff x="0" y="0"/>
          <a:chExt cx="0" cy="0"/>
        </a:xfrm>
      </p:grpSpPr>
      <p:sp>
        <p:nvSpPr>
          <p:cNvPr id="148" name="Shape 148"/>
          <p:cNvSpPr txBox="1"/>
          <p:nvPr>
            <p:ph idx="10" type="dt"/>
          </p:nvPr>
        </p:nvSpPr>
        <p:spPr>
          <a:xfrm>
            <a:off x="7456921" y="5883276"/>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50">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49" name="Shape 149"/>
          <p:cNvSpPr txBox="1"/>
          <p:nvPr>
            <p:ph idx="11" type="ftr"/>
          </p:nvPr>
        </p:nvSpPr>
        <p:spPr>
          <a:xfrm>
            <a:off x="1141411" y="5883275"/>
            <a:ext cx="6239309"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50" cap="non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50" name="Shape 15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chemeClr val="lt1"/>
                </a:solidFill>
                <a:latin typeface="Questrial"/>
                <a:ea typeface="Questrial"/>
                <a:cs typeface="Questrial"/>
                <a:sym typeface="Questrial"/>
              </a:defRPr>
            </a:lvl1pPr>
            <a:lvl2pPr indent="0" lvl="1" marL="0" marR="0" rtl="0" algn="r">
              <a:spcBef>
                <a:spcPts val="0"/>
              </a:spcBef>
              <a:buNone/>
              <a:defRPr sz="1050">
                <a:solidFill>
                  <a:schemeClr val="lt1"/>
                </a:solidFill>
                <a:latin typeface="Questrial"/>
                <a:ea typeface="Questrial"/>
                <a:cs typeface="Questrial"/>
                <a:sym typeface="Questrial"/>
              </a:defRPr>
            </a:lvl2pPr>
            <a:lvl3pPr indent="0" lvl="2" marL="0" marR="0" rtl="0" algn="r">
              <a:spcBef>
                <a:spcPts val="0"/>
              </a:spcBef>
              <a:buNone/>
              <a:defRPr sz="1050">
                <a:solidFill>
                  <a:schemeClr val="lt1"/>
                </a:solidFill>
                <a:latin typeface="Questrial"/>
                <a:ea typeface="Questrial"/>
                <a:cs typeface="Questrial"/>
                <a:sym typeface="Questrial"/>
              </a:defRPr>
            </a:lvl3pPr>
            <a:lvl4pPr indent="0" lvl="3" marL="0" marR="0" rtl="0" algn="r">
              <a:spcBef>
                <a:spcPts val="0"/>
              </a:spcBef>
              <a:buNone/>
              <a:defRPr sz="1050">
                <a:solidFill>
                  <a:schemeClr val="lt1"/>
                </a:solidFill>
                <a:latin typeface="Questrial"/>
                <a:ea typeface="Questrial"/>
                <a:cs typeface="Questrial"/>
                <a:sym typeface="Questrial"/>
              </a:defRPr>
            </a:lvl4pPr>
            <a:lvl5pPr indent="0" lvl="4" marL="0" marR="0" rtl="0" algn="r">
              <a:spcBef>
                <a:spcPts val="0"/>
              </a:spcBef>
              <a:buNone/>
              <a:defRPr sz="1050">
                <a:solidFill>
                  <a:schemeClr val="lt1"/>
                </a:solidFill>
                <a:latin typeface="Questrial"/>
                <a:ea typeface="Questrial"/>
                <a:cs typeface="Questrial"/>
                <a:sym typeface="Questrial"/>
              </a:defRPr>
            </a:lvl5pPr>
            <a:lvl6pPr indent="0" lvl="5" marL="0" marR="0" rtl="0" algn="r">
              <a:spcBef>
                <a:spcPts val="0"/>
              </a:spcBef>
              <a:buNone/>
              <a:defRPr sz="1050">
                <a:solidFill>
                  <a:schemeClr val="lt1"/>
                </a:solidFill>
                <a:latin typeface="Questrial"/>
                <a:ea typeface="Questrial"/>
                <a:cs typeface="Questrial"/>
                <a:sym typeface="Questrial"/>
              </a:defRPr>
            </a:lvl6pPr>
            <a:lvl7pPr indent="0" lvl="6" marL="0" marR="0" rtl="0" algn="r">
              <a:spcBef>
                <a:spcPts val="0"/>
              </a:spcBef>
              <a:buNone/>
              <a:defRPr sz="1050">
                <a:solidFill>
                  <a:schemeClr val="lt1"/>
                </a:solidFill>
                <a:latin typeface="Questrial"/>
                <a:ea typeface="Questrial"/>
                <a:cs typeface="Questrial"/>
                <a:sym typeface="Questrial"/>
              </a:defRPr>
            </a:lvl7pPr>
            <a:lvl8pPr indent="0" lvl="7" marL="0" marR="0" rtl="0" algn="r">
              <a:spcBef>
                <a:spcPts val="0"/>
              </a:spcBef>
              <a:buNone/>
              <a:defRPr sz="1050">
                <a:solidFill>
                  <a:schemeClr val="lt1"/>
                </a:solidFill>
                <a:latin typeface="Questrial"/>
                <a:ea typeface="Questrial"/>
                <a:cs typeface="Questrial"/>
                <a:sym typeface="Questrial"/>
              </a:defRPr>
            </a:lvl8pPr>
            <a:lvl9pPr indent="0" lvl="8" marL="0" marR="0" rtl="0" algn="r">
              <a:spcBef>
                <a:spcPts val="0"/>
              </a:spcBef>
              <a:buNone/>
              <a:defRPr sz="1050">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1" name="Shape 151"/>
        <p:cNvGrpSpPr/>
        <p:nvPr/>
      </p:nvGrpSpPr>
      <p:grpSpPr>
        <a:xfrm>
          <a:off x="0" y="0"/>
          <a:ext cx="0" cy="0"/>
          <a:chOff x="0" y="0"/>
          <a:chExt cx="0" cy="0"/>
        </a:xfrm>
      </p:grpSpPr>
      <p:sp>
        <p:nvSpPr>
          <p:cNvPr id="152" name="Shape 152"/>
          <p:cNvSpPr txBox="1"/>
          <p:nvPr>
            <p:ph type="title"/>
          </p:nvPr>
        </p:nvSpPr>
        <p:spPr>
          <a:xfrm>
            <a:off x="1146705" y="609601"/>
            <a:ext cx="3856037" cy="1639884"/>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3200"/>
              <a:buFont typeface="Questrial"/>
              <a:buNone/>
              <a:defRPr b="0" i="0" sz="32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3" name="Shape 153"/>
          <p:cNvSpPr txBox="1"/>
          <p:nvPr>
            <p:ph idx="1" type="body"/>
          </p:nvPr>
        </p:nvSpPr>
        <p:spPr>
          <a:xfrm>
            <a:off x="5156200" y="592666"/>
            <a:ext cx="5891209" cy="5198534"/>
          </a:xfrm>
          <a:prstGeom prst="rect">
            <a:avLst/>
          </a:prstGeom>
          <a:noFill/>
          <a:ln>
            <a:noFill/>
          </a:ln>
        </p:spPr>
        <p:txBody>
          <a:bodyPr anchorCtr="0" anchor="ctr" bIns="91425" lIns="91425" spcFirstLastPara="1" rIns="91425" wrap="square" tIns="91425"/>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Questrial"/>
                <a:ea typeface="Questrial"/>
                <a:cs typeface="Questrial"/>
                <a:sym typeface="Questrial"/>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154" name="Shape 154"/>
          <p:cNvSpPr txBox="1"/>
          <p:nvPr>
            <p:ph idx="2" type="body"/>
          </p:nvPr>
        </p:nvSpPr>
        <p:spPr>
          <a:xfrm>
            <a:off x="1146705" y="2249486"/>
            <a:ext cx="3856037" cy="3541714"/>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lt1"/>
              </a:buClr>
              <a:buSzPts val="2000"/>
              <a:buFont typeface="Arial"/>
              <a:buNone/>
              <a:defRPr b="0" i="0" sz="16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1750"/>
              <a:buFont typeface="Arial"/>
              <a:buNone/>
              <a:defRPr b="0" i="0" sz="14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1500"/>
              <a:buFont typeface="Arial"/>
              <a:buNone/>
              <a:defRPr b="0" i="0" sz="12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9pPr>
          </a:lstStyle>
          <a:p/>
        </p:txBody>
      </p:sp>
      <p:sp>
        <p:nvSpPr>
          <p:cNvPr id="155" name="Shape 155"/>
          <p:cNvSpPr txBox="1"/>
          <p:nvPr>
            <p:ph idx="10" type="dt"/>
          </p:nvPr>
        </p:nvSpPr>
        <p:spPr>
          <a:xfrm>
            <a:off x="7456921" y="5883276"/>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50">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56" name="Shape 156"/>
          <p:cNvSpPr txBox="1"/>
          <p:nvPr>
            <p:ph idx="11" type="ftr"/>
          </p:nvPr>
        </p:nvSpPr>
        <p:spPr>
          <a:xfrm>
            <a:off x="1141411" y="5883275"/>
            <a:ext cx="6239309"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50" cap="non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57" name="Shape 15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chemeClr val="lt1"/>
                </a:solidFill>
                <a:latin typeface="Questrial"/>
                <a:ea typeface="Questrial"/>
                <a:cs typeface="Questrial"/>
                <a:sym typeface="Questrial"/>
              </a:defRPr>
            </a:lvl1pPr>
            <a:lvl2pPr indent="0" lvl="1" marL="0" marR="0" rtl="0" algn="r">
              <a:spcBef>
                <a:spcPts val="0"/>
              </a:spcBef>
              <a:buNone/>
              <a:defRPr sz="1050">
                <a:solidFill>
                  <a:schemeClr val="lt1"/>
                </a:solidFill>
                <a:latin typeface="Questrial"/>
                <a:ea typeface="Questrial"/>
                <a:cs typeface="Questrial"/>
                <a:sym typeface="Questrial"/>
              </a:defRPr>
            </a:lvl2pPr>
            <a:lvl3pPr indent="0" lvl="2" marL="0" marR="0" rtl="0" algn="r">
              <a:spcBef>
                <a:spcPts val="0"/>
              </a:spcBef>
              <a:buNone/>
              <a:defRPr sz="1050">
                <a:solidFill>
                  <a:schemeClr val="lt1"/>
                </a:solidFill>
                <a:latin typeface="Questrial"/>
                <a:ea typeface="Questrial"/>
                <a:cs typeface="Questrial"/>
                <a:sym typeface="Questrial"/>
              </a:defRPr>
            </a:lvl3pPr>
            <a:lvl4pPr indent="0" lvl="3" marL="0" marR="0" rtl="0" algn="r">
              <a:spcBef>
                <a:spcPts val="0"/>
              </a:spcBef>
              <a:buNone/>
              <a:defRPr sz="1050">
                <a:solidFill>
                  <a:schemeClr val="lt1"/>
                </a:solidFill>
                <a:latin typeface="Questrial"/>
                <a:ea typeface="Questrial"/>
                <a:cs typeface="Questrial"/>
                <a:sym typeface="Questrial"/>
              </a:defRPr>
            </a:lvl4pPr>
            <a:lvl5pPr indent="0" lvl="4" marL="0" marR="0" rtl="0" algn="r">
              <a:spcBef>
                <a:spcPts val="0"/>
              </a:spcBef>
              <a:buNone/>
              <a:defRPr sz="1050">
                <a:solidFill>
                  <a:schemeClr val="lt1"/>
                </a:solidFill>
                <a:latin typeface="Questrial"/>
                <a:ea typeface="Questrial"/>
                <a:cs typeface="Questrial"/>
                <a:sym typeface="Questrial"/>
              </a:defRPr>
            </a:lvl5pPr>
            <a:lvl6pPr indent="0" lvl="5" marL="0" marR="0" rtl="0" algn="r">
              <a:spcBef>
                <a:spcPts val="0"/>
              </a:spcBef>
              <a:buNone/>
              <a:defRPr sz="1050">
                <a:solidFill>
                  <a:schemeClr val="lt1"/>
                </a:solidFill>
                <a:latin typeface="Questrial"/>
                <a:ea typeface="Questrial"/>
                <a:cs typeface="Questrial"/>
                <a:sym typeface="Questrial"/>
              </a:defRPr>
            </a:lvl6pPr>
            <a:lvl7pPr indent="0" lvl="6" marL="0" marR="0" rtl="0" algn="r">
              <a:spcBef>
                <a:spcPts val="0"/>
              </a:spcBef>
              <a:buNone/>
              <a:defRPr sz="1050">
                <a:solidFill>
                  <a:schemeClr val="lt1"/>
                </a:solidFill>
                <a:latin typeface="Questrial"/>
                <a:ea typeface="Questrial"/>
                <a:cs typeface="Questrial"/>
                <a:sym typeface="Questrial"/>
              </a:defRPr>
            </a:lvl7pPr>
            <a:lvl8pPr indent="0" lvl="7" marL="0" marR="0" rtl="0" algn="r">
              <a:spcBef>
                <a:spcPts val="0"/>
              </a:spcBef>
              <a:buNone/>
              <a:defRPr sz="1050">
                <a:solidFill>
                  <a:schemeClr val="lt1"/>
                </a:solidFill>
                <a:latin typeface="Questrial"/>
                <a:ea typeface="Questrial"/>
                <a:cs typeface="Questrial"/>
                <a:sym typeface="Questrial"/>
              </a:defRPr>
            </a:lvl8pPr>
            <a:lvl9pPr indent="0" lvl="8" marL="0" marR="0" rtl="0" algn="r">
              <a:spcBef>
                <a:spcPts val="0"/>
              </a:spcBef>
              <a:buNone/>
              <a:defRPr sz="1050">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8" name="Shape 158"/>
        <p:cNvGrpSpPr/>
        <p:nvPr/>
      </p:nvGrpSpPr>
      <p:grpSpPr>
        <a:xfrm>
          <a:off x="0" y="0"/>
          <a:ext cx="0" cy="0"/>
          <a:chOff x="0" y="0"/>
          <a:chExt cx="0" cy="0"/>
        </a:xfrm>
      </p:grpSpPr>
      <p:sp>
        <p:nvSpPr>
          <p:cNvPr id="159" name="Shape 159"/>
          <p:cNvSpPr txBox="1"/>
          <p:nvPr>
            <p:ph type="title"/>
          </p:nvPr>
        </p:nvSpPr>
        <p:spPr>
          <a:xfrm>
            <a:off x="1141413" y="609600"/>
            <a:ext cx="5934508" cy="1639886"/>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lt1"/>
              </a:buClr>
              <a:buSzPts val="3200"/>
              <a:buFont typeface="Questrial"/>
              <a:buNone/>
              <a:defRPr b="0" i="0" sz="32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0" name="Shape 160"/>
          <p:cNvSpPr/>
          <p:nvPr>
            <p:ph idx="2" type="pic"/>
          </p:nvPr>
        </p:nvSpPr>
        <p:spPr>
          <a:xfrm>
            <a:off x="7380721" y="609601"/>
            <a:ext cx="3666690" cy="5181599"/>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91425" lIns="91425" spcFirstLastPara="1" rIns="91425" wrap="square" tIns="91425"/>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9pPr>
          </a:lstStyle>
          <a:p/>
        </p:txBody>
      </p:sp>
      <p:sp>
        <p:nvSpPr>
          <p:cNvPr id="161" name="Shape 161"/>
          <p:cNvSpPr txBox="1"/>
          <p:nvPr>
            <p:ph idx="1" type="body"/>
          </p:nvPr>
        </p:nvSpPr>
        <p:spPr>
          <a:xfrm>
            <a:off x="1141410" y="2249486"/>
            <a:ext cx="5934511" cy="3541714"/>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lt1"/>
              </a:buClr>
              <a:buSzPts val="2000"/>
              <a:buFont typeface="Arial"/>
              <a:buNone/>
              <a:defRPr b="0" i="0" sz="1600" u="none" cap="none" strike="noStrike">
                <a:solidFill>
                  <a:schemeClr val="lt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lt1"/>
              </a:buClr>
              <a:buSzPts val="1750"/>
              <a:buFont typeface="Arial"/>
              <a:buNone/>
              <a:defRPr b="0" i="0" sz="1400" u="none" cap="none" strike="noStrike">
                <a:solidFill>
                  <a:schemeClr val="lt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lt1"/>
              </a:buClr>
              <a:buSzPts val="1500"/>
              <a:buFont typeface="Arial"/>
              <a:buNone/>
              <a:defRPr b="0" i="0" sz="1200" u="none" cap="none" strike="noStrike">
                <a:solidFill>
                  <a:schemeClr val="lt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lt1"/>
              </a:buClr>
              <a:buSzPts val="1250"/>
              <a:buFont typeface="Arial"/>
              <a:buNone/>
              <a:defRPr b="0" i="0" sz="1000" u="none" cap="none" strike="noStrike">
                <a:solidFill>
                  <a:schemeClr val="lt1"/>
                </a:solidFill>
                <a:latin typeface="Questrial"/>
                <a:ea typeface="Questrial"/>
                <a:cs typeface="Questrial"/>
                <a:sym typeface="Questrial"/>
              </a:defRPr>
            </a:lvl9pPr>
          </a:lstStyle>
          <a:p/>
        </p:txBody>
      </p:sp>
      <p:sp>
        <p:nvSpPr>
          <p:cNvPr id="162" name="Shape 162"/>
          <p:cNvSpPr txBox="1"/>
          <p:nvPr>
            <p:ph idx="10" type="dt"/>
          </p:nvPr>
        </p:nvSpPr>
        <p:spPr>
          <a:xfrm>
            <a:off x="7456921" y="5883276"/>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50">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63" name="Shape 163"/>
          <p:cNvSpPr txBox="1"/>
          <p:nvPr>
            <p:ph idx="11" type="ftr"/>
          </p:nvPr>
        </p:nvSpPr>
        <p:spPr>
          <a:xfrm>
            <a:off x="1141411" y="5883275"/>
            <a:ext cx="6239309"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50" cap="non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64" name="Shape 16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chemeClr val="lt1"/>
                </a:solidFill>
                <a:latin typeface="Questrial"/>
                <a:ea typeface="Questrial"/>
                <a:cs typeface="Questrial"/>
                <a:sym typeface="Questrial"/>
              </a:defRPr>
            </a:lvl1pPr>
            <a:lvl2pPr indent="0" lvl="1" marL="0" marR="0" rtl="0" algn="r">
              <a:spcBef>
                <a:spcPts val="0"/>
              </a:spcBef>
              <a:buNone/>
              <a:defRPr sz="1050">
                <a:solidFill>
                  <a:schemeClr val="lt1"/>
                </a:solidFill>
                <a:latin typeface="Questrial"/>
                <a:ea typeface="Questrial"/>
                <a:cs typeface="Questrial"/>
                <a:sym typeface="Questrial"/>
              </a:defRPr>
            </a:lvl2pPr>
            <a:lvl3pPr indent="0" lvl="2" marL="0" marR="0" rtl="0" algn="r">
              <a:spcBef>
                <a:spcPts val="0"/>
              </a:spcBef>
              <a:buNone/>
              <a:defRPr sz="1050">
                <a:solidFill>
                  <a:schemeClr val="lt1"/>
                </a:solidFill>
                <a:latin typeface="Questrial"/>
                <a:ea typeface="Questrial"/>
                <a:cs typeface="Questrial"/>
                <a:sym typeface="Questrial"/>
              </a:defRPr>
            </a:lvl3pPr>
            <a:lvl4pPr indent="0" lvl="3" marL="0" marR="0" rtl="0" algn="r">
              <a:spcBef>
                <a:spcPts val="0"/>
              </a:spcBef>
              <a:buNone/>
              <a:defRPr sz="1050">
                <a:solidFill>
                  <a:schemeClr val="lt1"/>
                </a:solidFill>
                <a:latin typeface="Questrial"/>
                <a:ea typeface="Questrial"/>
                <a:cs typeface="Questrial"/>
                <a:sym typeface="Questrial"/>
              </a:defRPr>
            </a:lvl4pPr>
            <a:lvl5pPr indent="0" lvl="4" marL="0" marR="0" rtl="0" algn="r">
              <a:spcBef>
                <a:spcPts val="0"/>
              </a:spcBef>
              <a:buNone/>
              <a:defRPr sz="1050">
                <a:solidFill>
                  <a:schemeClr val="lt1"/>
                </a:solidFill>
                <a:latin typeface="Questrial"/>
                <a:ea typeface="Questrial"/>
                <a:cs typeface="Questrial"/>
                <a:sym typeface="Questrial"/>
              </a:defRPr>
            </a:lvl5pPr>
            <a:lvl6pPr indent="0" lvl="5" marL="0" marR="0" rtl="0" algn="r">
              <a:spcBef>
                <a:spcPts val="0"/>
              </a:spcBef>
              <a:buNone/>
              <a:defRPr sz="1050">
                <a:solidFill>
                  <a:schemeClr val="lt1"/>
                </a:solidFill>
                <a:latin typeface="Questrial"/>
                <a:ea typeface="Questrial"/>
                <a:cs typeface="Questrial"/>
                <a:sym typeface="Questrial"/>
              </a:defRPr>
            </a:lvl6pPr>
            <a:lvl7pPr indent="0" lvl="6" marL="0" marR="0" rtl="0" algn="r">
              <a:spcBef>
                <a:spcPts val="0"/>
              </a:spcBef>
              <a:buNone/>
              <a:defRPr sz="1050">
                <a:solidFill>
                  <a:schemeClr val="lt1"/>
                </a:solidFill>
                <a:latin typeface="Questrial"/>
                <a:ea typeface="Questrial"/>
                <a:cs typeface="Questrial"/>
                <a:sym typeface="Questrial"/>
              </a:defRPr>
            </a:lvl7pPr>
            <a:lvl8pPr indent="0" lvl="7" marL="0" marR="0" rtl="0" algn="r">
              <a:spcBef>
                <a:spcPts val="0"/>
              </a:spcBef>
              <a:buNone/>
              <a:defRPr sz="1050">
                <a:solidFill>
                  <a:schemeClr val="lt1"/>
                </a:solidFill>
                <a:latin typeface="Questrial"/>
                <a:ea typeface="Questrial"/>
                <a:cs typeface="Questrial"/>
                <a:sym typeface="Questrial"/>
              </a:defRPr>
            </a:lvl8pPr>
            <a:lvl9pPr indent="0" lvl="8" marL="0" marR="0" rtl="0" algn="r">
              <a:spcBef>
                <a:spcPts val="0"/>
              </a:spcBef>
              <a:buNone/>
              <a:defRPr sz="1050">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pic>
        <p:nvPicPr>
          <p:cNvPr descr="\\DROBO-FS\QuickDrops\JB\PPTX NG\Droplets\LightingOverlay.png" id="6" name="Shape 6"/>
          <p:cNvPicPr preferRelativeResize="0"/>
          <p:nvPr/>
        </p:nvPicPr>
        <p:blipFill rotWithShape="1">
          <a:blip r:embed="rId1">
            <a:alphaModFix amt="30000"/>
          </a:blip>
          <a:srcRect b="0" l="0" r="0" t="0"/>
          <a:stretch/>
        </p:blipFill>
        <p:spPr>
          <a:xfrm>
            <a:off x="0" y="-1"/>
            <a:ext cx="12192003" cy="6858001"/>
          </a:xfrm>
          <a:prstGeom prst="rect">
            <a:avLst/>
          </a:prstGeom>
          <a:noFill/>
          <a:ln>
            <a:noFill/>
          </a:ln>
        </p:spPr>
      </p:pic>
      <p:grpSp>
        <p:nvGrpSpPr>
          <p:cNvPr id="7" name="Shape 7"/>
          <p:cNvGrpSpPr/>
          <p:nvPr/>
        </p:nvGrpSpPr>
        <p:grpSpPr>
          <a:xfrm>
            <a:off x="-14288" y="0"/>
            <a:ext cx="12053888" cy="6858001"/>
            <a:chOff x="-14288" y="0"/>
            <a:chExt cx="12053888" cy="6858001"/>
          </a:xfrm>
        </p:grpSpPr>
        <p:grpSp>
          <p:nvGrpSpPr>
            <p:cNvPr id="8" name="Shape 8"/>
            <p:cNvGrpSpPr/>
            <p:nvPr/>
          </p:nvGrpSpPr>
          <p:grpSpPr>
            <a:xfrm>
              <a:off x="-14288" y="0"/>
              <a:ext cx="1220788" cy="6858001"/>
              <a:chOff x="-14288" y="0"/>
              <a:chExt cx="1220788" cy="6858001"/>
            </a:xfrm>
          </p:grpSpPr>
          <p:sp>
            <p:nvSpPr>
              <p:cNvPr id="9" name="Shape 9"/>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 name="Shape 10"/>
              <p:cNvSpPr/>
              <p:nvPr/>
            </p:nvSpPr>
            <p:spPr>
              <a:xfrm>
                <a:off x="33337" y="2176463"/>
                <a:ext cx="190500" cy="190500"/>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8575" y="4021138"/>
                <a:ext cx="190500" cy="188913"/>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200025" y="4763"/>
                <a:ext cx="369888" cy="1811338"/>
              </a:xfrm>
              <a:custGeom>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3" name="Shape 13"/>
              <p:cNvSpPr/>
              <p:nvPr/>
            </p:nvSpPr>
            <p:spPr>
              <a:xfrm>
                <a:off x="503237" y="1801813"/>
                <a:ext cx="190500" cy="188913"/>
              </a:xfrm>
              <a:custGeom>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285750" y="4763"/>
                <a:ext cx="369888" cy="1430338"/>
              </a:xfrm>
              <a:custGeom>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5" name="Shape 15"/>
              <p:cNvSpPr/>
              <p:nvPr/>
            </p:nvSpPr>
            <p:spPr>
              <a:xfrm>
                <a:off x="546100" y="0"/>
                <a:ext cx="152400" cy="912813"/>
              </a:xfrm>
              <a:custGeom>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16" name="Shape 16"/>
              <p:cNvSpPr/>
              <p:nvPr/>
            </p:nvSpPr>
            <p:spPr>
              <a:xfrm>
                <a:off x="588962" y="1420813"/>
                <a:ext cx="190500" cy="190500"/>
              </a:xfrm>
              <a:custGeom>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588962" y="903288"/>
                <a:ext cx="190500" cy="190500"/>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641350" y="0"/>
                <a:ext cx="422275" cy="527050"/>
              </a:xfrm>
              <a:custGeom>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19" name="Shape 19"/>
              <p:cNvSpPr/>
              <p:nvPr/>
            </p:nvSpPr>
            <p:spPr>
              <a:xfrm>
                <a:off x="1020762" y="488950"/>
                <a:ext cx="161925" cy="147638"/>
              </a:xfrm>
              <a:custGeom>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0" name="Shape 20"/>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med" w="med" type="none"/>
                <a:tailEnd len="med" w="med" type="none"/>
              </a:ln>
            </p:spPr>
          </p:cxnSp>
          <p:sp>
            <p:nvSpPr>
              <p:cNvPr id="21" name="Shape 21"/>
              <p:cNvSpPr/>
              <p:nvPr/>
            </p:nvSpPr>
            <p:spPr>
              <a:xfrm>
                <a:off x="9525" y="1801813"/>
                <a:ext cx="123825" cy="127000"/>
              </a:xfrm>
              <a:custGeom>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2" name="Shape 22"/>
              <p:cNvSpPr/>
              <p:nvPr/>
            </p:nvSpPr>
            <p:spPr>
              <a:xfrm>
                <a:off x="-9525" y="3549650"/>
                <a:ext cx="147638" cy="481013"/>
              </a:xfrm>
              <a:custGeom>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3" name="Shape 23"/>
              <p:cNvSpPr/>
              <p:nvPr/>
            </p:nvSpPr>
            <p:spPr>
              <a:xfrm>
                <a:off x="128587" y="1382713"/>
                <a:ext cx="142875" cy="476250"/>
              </a:xfrm>
              <a:custGeom>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4" name="Shape 24"/>
              <p:cNvSpPr/>
              <p:nvPr/>
            </p:nvSpPr>
            <p:spPr>
              <a:xfrm>
                <a:off x="204787" y="1849438"/>
                <a:ext cx="114300" cy="107950"/>
              </a:xfrm>
              <a:custGeom>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223837" y="5041900"/>
                <a:ext cx="369888" cy="1801813"/>
              </a:xfrm>
              <a:custGeom>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27" name="Shape 27"/>
              <p:cNvSpPr/>
              <p:nvPr/>
            </p:nvSpPr>
            <p:spPr>
              <a:xfrm>
                <a:off x="52387" y="4481513"/>
                <a:ext cx="190500" cy="190500"/>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14288" y="5627688"/>
                <a:ext cx="85725" cy="1216025"/>
              </a:xfrm>
              <a:custGeom>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29" name="Shape 29"/>
              <p:cNvSpPr/>
              <p:nvPr/>
            </p:nvSpPr>
            <p:spPr>
              <a:xfrm>
                <a:off x="527050" y="4867275"/>
                <a:ext cx="190500" cy="188913"/>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a:off x="309562" y="5422900"/>
                <a:ext cx="374650" cy="1425575"/>
              </a:xfrm>
              <a:custGeom>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1" name="Shape 31"/>
              <p:cNvSpPr/>
              <p:nvPr/>
            </p:nvSpPr>
            <p:spPr>
              <a:xfrm>
                <a:off x="569912" y="5945188"/>
                <a:ext cx="152400" cy="912813"/>
              </a:xfrm>
              <a:custGeom>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2" name="Shape 32"/>
              <p:cNvSpPr/>
              <p:nvPr/>
            </p:nvSpPr>
            <p:spPr>
              <a:xfrm>
                <a:off x="612775" y="5246688"/>
                <a:ext cx="190500" cy="190500"/>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12775" y="5764213"/>
                <a:ext cx="190500" cy="190500"/>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669925" y="6330950"/>
                <a:ext cx="417513" cy="517525"/>
              </a:xfrm>
              <a:custGeom>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 name="Shape 35"/>
              <p:cNvSpPr/>
              <p:nvPr/>
            </p:nvSpPr>
            <p:spPr>
              <a:xfrm>
                <a:off x="1049337" y="6221413"/>
                <a:ext cx="157163" cy="147638"/>
              </a:xfrm>
              <a:custGeom>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6" name="Shape 36"/>
            <p:cNvGrpSpPr/>
            <p:nvPr/>
          </p:nvGrpSpPr>
          <p:grpSpPr>
            <a:xfrm>
              <a:off x="11364912" y="0"/>
              <a:ext cx="674688" cy="6848476"/>
              <a:chOff x="11364912" y="0"/>
              <a:chExt cx="674688" cy="6848476"/>
            </a:xfrm>
          </p:grpSpPr>
          <p:sp>
            <p:nvSpPr>
              <p:cNvPr id="37" name="Shape 37"/>
              <p:cNvSpPr/>
              <p:nvPr/>
            </p:nvSpPr>
            <p:spPr>
              <a:xfrm>
                <a:off x="11483975" y="0"/>
                <a:ext cx="417513" cy="512763"/>
              </a:xfrm>
              <a:custGeom>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8" name="Shape 38"/>
              <p:cNvSpPr/>
              <p:nvPr/>
            </p:nvSpPr>
            <p:spPr>
              <a:xfrm>
                <a:off x="11364912" y="474663"/>
                <a:ext cx="157163" cy="152400"/>
              </a:xfrm>
              <a:custGeom>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a:off x="11631612" y="1539875"/>
                <a:ext cx="188913" cy="190500"/>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p:nvPr/>
            </p:nvSpPr>
            <p:spPr>
              <a:xfrm>
                <a:off x="11531600" y="5694363"/>
                <a:ext cx="298450" cy="1154113"/>
              </a:xfrm>
              <a:custGeom>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1" name="Shape 41"/>
              <p:cNvSpPr/>
              <p:nvPr/>
            </p:nvSpPr>
            <p:spPr>
              <a:xfrm>
                <a:off x="11772900" y="5551488"/>
                <a:ext cx="157163" cy="155575"/>
              </a:xfrm>
              <a:custGeom>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11710987" y="4763"/>
                <a:ext cx="304800" cy="1544638"/>
              </a:xfrm>
              <a:custGeom>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3" name="Shape 43"/>
              <p:cNvSpPr/>
              <p:nvPr/>
            </p:nvSpPr>
            <p:spPr>
              <a:xfrm>
                <a:off x="11636375" y="4867275"/>
                <a:ext cx="188913" cy="188913"/>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11441112" y="5046663"/>
                <a:ext cx="307975" cy="1801813"/>
              </a:xfrm>
              <a:custGeom>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5" name="Shape 45"/>
              <p:cNvSpPr/>
              <p:nvPr/>
            </p:nvSpPr>
            <p:spPr>
              <a:xfrm>
                <a:off x="11849100" y="6416675"/>
                <a:ext cx="190500" cy="188913"/>
              </a:xfrm>
              <a:custGeom>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47" name="Shape 47"/>
          <p:cNvSpPr txBox="1"/>
          <p:nvPr>
            <p:ph type="title"/>
          </p:nvPr>
        </p:nvSpPr>
        <p:spPr>
          <a:xfrm>
            <a:off x="1141413" y="618518"/>
            <a:ext cx="9905998" cy="147857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600"/>
              <a:buFont typeface="Questrial"/>
              <a:buNone/>
              <a:defRPr b="0" i="0" sz="36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Shape 48"/>
          <p:cNvSpPr txBox="1"/>
          <p:nvPr>
            <p:ph idx="1" type="body"/>
          </p:nvPr>
        </p:nvSpPr>
        <p:spPr>
          <a:xfrm>
            <a:off x="1141412" y="2249487"/>
            <a:ext cx="9905999" cy="3541714"/>
          </a:xfrm>
          <a:prstGeom prst="rect">
            <a:avLst/>
          </a:prstGeom>
          <a:noFill/>
          <a:ln>
            <a:noFill/>
          </a:ln>
        </p:spPr>
        <p:txBody>
          <a:bodyPr anchorCtr="0" anchor="t" bIns="91425" lIns="91425" spcFirstLastPara="1" rIns="91425" wrap="square" tIns="91425"/>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Questrial"/>
                <a:ea typeface="Questrial"/>
                <a:cs typeface="Questrial"/>
                <a:sym typeface="Questrial"/>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49" name="Shape 49"/>
          <p:cNvSpPr txBox="1"/>
          <p:nvPr>
            <p:ph idx="10" type="dt"/>
          </p:nvPr>
        </p:nvSpPr>
        <p:spPr>
          <a:xfrm>
            <a:off x="7456921" y="5883276"/>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50" u="none" cap="none" strike="noStrik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50" name="Shape 50"/>
          <p:cNvSpPr txBox="1"/>
          <p:nvPr>
            <p:ph idx="11" type="ftr"/>
          </p:nvPr>
        </p:nvSpPr>
        <p:spPr>
          <a:xfrm>
            <a:off x="1141411" y="5883275"/>
            <a:ext cx="6239309"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50" u="none" cap="none" strike="noStrik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51" name="Shape 5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Questrial"/>
                <a:ea typeface="Questrial"/>
                <a:cs typeface="Questrial"/>
                <a:sym typeface="Questrial"/>
              </a:defRPr>
            </a:lvl1pPr>
            <a:lvl2pPr indent="0" lvl="1" marL="0" marR="0" rtl="0" algn="r">
              <a:spcBef>
                <a:spcPts val="0"/>
              </a:spcBef>
              <a:buNone/>
              <a:defRPr b="0" i="0" sz="1050" u="none" cap="none" strike="noStrike">
                <a:solidFill>
                  <a:schemeClr val="lt1"/>
                </a:solidFill>
                <a:latin typeface="Questrial"/>
                <a:ea typeface="Questrial"/>
                <a:cs typeface="Questrial"/>
                <a:sym typeface="Questrial"/>
              </a:defRPr>
            </a:lvl2pPr>
            <a:lvl3pPr indent="0" lvl="2" marL="0" marR="0" rtl="0" algn="r">
              <a:spcBef>
                <a:spcPts val="0"/>
              </a:spcBef>
              <a:buNone/>
              <a:defRPr b="0" i="0" sz="1050" u="none" cap="none" strike="noStrike">
                <a:solidFill>
                  <a:schemeClr val="lt1"/>
                </a:solidFill>
                <a:latin typeface="Questrial"/>
                <a:ea typeface="Questrial"/>
                <a:cs typeface="Questrial"/>
                <a:sym typeface="Questrial"/>
              </a:defRPr>
            </a:lvl3pPr>
            <a:lvl4pPr indent="0" lvl="3" marL="0" marR="0" rtl="0" algn="r">
              <a:spcBef>
                <a:spcPts val="0"/>
              </a:spcBef>
              <a:buNone/>
              <a:defRPr b="0" i="0" sz="1050" u="none" cap="none" strike="noStrike">
                <a:solidFill>
                  <a:schemeClr val="lt1"/>
                </a:solidFill>
                <a:latin typeface="Questrial"/>
                <a:ea typeface="Questrial"/>
                <a:cs typeface="Questrial"/>
                <a:sym typeface="Questrial"/>
              </a:defRPr>
            </a:lvl4pPr>
            <a:lvl5pPr indent="0" lvl="4" marL="0" marR="0" rtl="0" algn="r">
              <a:spcBef>
                <a:spcPts val="0"/>
              </a:spcBef>
              <a:buNone/>
              <a:defRPr b="0" i="0" sz="1050" u="none" cap="none" strike="noStrike">
                <a:solidFill>
                  <a:schemeClr val="lt1"/>
                </a:solidFill>
                <a:latin typeface="Questrial"/>
                <a:ea typeface="Questrial"/>
                <a:cs typeface="Questrial"/>
                <a:sym typeface="Questrial"/>
              </a:defRPr>
            </a:lvl5pPr>
            <a:lvl6pPr indent="0" lvl="5" marL="0" marR="0" rtl="0" algn="r">
              <a:spcBef>
                <a:spcPts val="0"/>
              </a:spcBef>
              <a:buNone/>
              <a:defRPr b="0" i="0" sz="1050" u="none" cap="none" strike="noStrike">
                <a:solidFill>
                  <a:schemeClr val="lt1"/>
                </a:solidFill>
                <a:latin typeface="Questrial"/>
                <a:ea typeface="Questrial"/>
                <a:cs typeface="Questrial"/>
                <a:sym typeface="Questrial"/>
              </a:defRPr>
            </a:lvl6pPr>
            <a:lvl7pPr indent="0" lvl="6" marL="0" marR="0" rtl="0" algn="r">
              <a:spcBef>
                <a:spcPts val="0"/>
              </a:spcBef>
              <a:buNone/>
              <a:defRPr b="0" i="0" sz="1050" u="none" cap="none" strike="noStrike">
                <a:solidFill>
                  <a:schemeClr val="lt1"/>
                </a:solidFill>
                <a:latin typeface="Questrial"/>
                <a:ea typeface="Questrial"/>
                <a:cs typeface="Questrial"/>
                <a:sym typeface="Questrial"/>
              </a:defRPr>
            </a:lvl7pPr>
            <a:lvl8pPr indent="0" lvl="7" marL="0" marR="0" rtl="0" algn="r">
              <a:spcBef>
                <a:spcPts val="0"/>
              </a:spcBef>
              <a:buNone/>
              <a:defRPr b="0" i="0" sz="1050" u="none" cap="none" strike="noStrike">
                <a:solidFill>
                  <a:schemeClr val="lt1"/>
                </a:solidFill>
                <a:latin typeface="Questrial"/>
                <a:ea typeface="Questrial"/>
                <a:cs typeface="Questrial"/>
                <a:sym typeface="Questrial"/>
              </a:defRPr>
            </a:lvl8pPr>
            <a:lvl9pPr indent="0" lvl="8" marL="0" marR="0" rtl="0" algn="r">
              <a:spcBef>
                <a:spcPts val="0"/>
              </a:spcBef>
              <a:buNone/>
              <a:defRPr b="0" i="0" sz="1050" u="none" cap="none" strike="noStrike">
                <a:solidFill>
                  <a:schemeClr val="lt1"/>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4800"/>
              <a:buFont typeface="Questrial"/>
              <a:buNone/>
            </a:pPr>
            <a:r>
              <a:rPr lang="en-US"/>
              <a:t>ETHICAL HACKING PROJECT</a:t>
            </a:r>
            <a:endParaRPr/>
          </a:p>
        </p:txBody>
      </p:sp>
      <p:sp>
        <p:nvSpPr>
          <p:cNvPr id="235" name="Shape 235"/>
          <p:cNvSpPr txBox="1"/>
          <p:nvPr>
            <p:ph idx="1" type="subTitle"/>
          </p:nvPr>
        </p:nvSpPr>
        <p:spPr>
          <a:xfrm>
            <a:off x="7724274" y="4532948"/>
            <a:ext cx="3705726" cy="1843788"/>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lt2"/>
              </a:buClr>
              <a:buSzPts val="2500"/>
              <a:buFont typeface="Arial"/>
              <a:buNone/>
            </a:pPr>
            <a:r>
              <a:rPr b="0" i="0" lang="en-US" sz="2000" u="none" cap="none" strike="noStrike">
                <a:solidFill>
                  <a:schemeClr val="lt2"/>
                </a:solidFill>
                <a:latin typeface="Questrial"/>
                <a:ea typeface="Questrial"/>
                <a:cs typeface="Questrial"/>
                <a:sym typeface="Questrial"/>
              </a:rPr>
              <a:t>GROUP 10: JESSE THADEN, </a:t>
            </a:r>
            <a:endParaRPr/>
          </a:p>
          <a:p>
            <a:pPr indent="0" lvl="0" marL="0" marR="0" rtl="0" algn="l">
              <a:lnSpc>
                <a:spcPct val="110000"/>
              </a:lnSpc>
              <a:spcBef>
                <a:spcPts val="1000"/>
              </a:spcBef>
              <a:spcAft>
                <a:spcPts val="0"/>
              </a:spcAft>
              <a:buClr>
                <a:schemeClr val="lt2"/>
              </a:buClr>
              <a:buSzPts val="2500"/>
              <a:buFont typeface="Arial"/>
              <a:buNone/>
            </a:pPr>
            <a:r>
              <a:rPr b="0" i="0" lang="en-US" sz="2000" u="none" cap="none" strike="noStrike">
                <a:solidFill>
                  <a:schemeClr val="lt2"/>
                </a:solidFill>
                <a:latin typeface="Questrial"/>
                <a:ea typeface="Questrial"/>
                <a:cs typeface="Questrial"/>
                <a:sym typeface="Questrial"/>
              </a:rPr>
              <a:t>	     VIET TRAN, </a:t>
            </a:r>
            <a:endParaRPr/>
          </a:p>
          <a:p>
            <a:pPr indent="0" lvl="0" marL="0" marR="0" rtl="0" algn="l">
              <a:lnSpc>
                <a:spcPct val="110000"/>
              </a:lnSpc>
              <a:spcBef>
                <a:spcPts val="1000"/>
              </a:spcBef>
              <a:spcAft>
                <a:spcPts val="0"/>
              </a:spcAft>
              <a:buClr>
                <a:schemeClr val="lt2"/>
              </a:buClr>
              <a:buSzPts val="2500"/>
              <a:buFont typeface="Arial"/>
              <a:buNone/>
            </a:pPr>
            <a:r>
              <a:rPr b="0" i="0" lang="en-US" sz="2000" u="none" cap="none" strike="noStrike">
                <a:solidFill>
                  <a:schemeClr val="lt2"/>
                </a:solidFill>
                <a:latin typeface="Questrial"/>
                <a:ea typeface="Questrial"/>
                <a:cs typeface="Questrial"/>
                <a:sym typeface="Questrial"/>
              </a:rPr>
              <a:t>	     WENJIE YANG, </a:t>
            </a:r>
            <a:endParaRPr/>
          </a:p>
          <a:p>
            <a:pPr indent="0" lvl="0" marL="0" marR="0" rtl="0" algn="l">
              <a:lnSpc>
                <a:spcPct val="110000"/>
              </a:lnSpc>
              <a:spcBef>
                <a:spcPts val="1000"/>
              </a:spcBef>
              <a:spcAft>
                <a:spcPts val="0"/>
              </a:spcAft>
              <a:buClr>
                <a:schemeClr val="lt2"/>
              </a:buClr>
              <a:buSzPts val="2500"/>
              <a:buFont typeface="Arial"/>
              <a:buNone/>
            </a:pPr>
            <a:r>
              <a:rPr b="0" i="0" lang="en-US" sz="2000" u="none" cap="none" strike="noStrike">
                <a:solidFill>
                  <a:schemeClr val="lt2"/>
                </a:solidFill>
                <a:latin typeface="Questrial"/>
                <a:ea typeface="Questrial"/>
                <a:cs typeface="Questrial"/>
                <a:sym typeface="Questrial"/>
              </a:rPr>
              <a:t>	     WESLEY CHUNG</a:t>
            </a:r>
            <a:endParaRPr b="0" i="0" sz="2000" u="none" cap="none" strike="noStrike">
              <a:solidFill>
                <a:schemeClr val="lt2"/>
              </a:solidFill>
              <a:latin typeface="Questrial"/>
              <a:ea typeface="Questrial"/>
              <a:cs typeface="Questrial"/>
              <a:sym typeface="Questrial"/>
            </a:endParaRPr>
          </a:p>
          <a:p>
            <a:pPr indent="0" lvl="0" marL="0" marR="0" rtl="0" algn="l">
              <a:lnSpc>
                <a:spcPct val="110000"/>
              </a:lnSpc>
              <a:spcBef>
                <a:spcPts val="1000"/>
              </a:spcBef>
              <a:spcAft>
                <a:spcPts val="0"/>
              </a:spcAft>
              <a:buClr>
                <a:schemeClr val="lt2"/>
              </a:buClr>
              <a:buSzPts val="2500"/>
              <a:buFont typeface="Arial"/>
              <a:buNone/>
            </a:pPr>
            <a:r>
              <a:t/>
            </a:r>
            <a:endParaRPr b="0" i="0" sz="2000" u="none" cap="none" strike="noStrike">
              <a:solidFill>
                <a:schemeClr val="lt2"/>
              </a:solidFill>
              <a:latin typeface="Questrial"/>
              <a:ea typeface="Questrial"/>
              <a:cs typeface="Questrial"/>
              <a:sym typeface="Questrial"/>
            </a:endParaRPr>
          </a:p>
        </p:txBody>
      </p:sp>
      <p:sp>
        <p:nvSpPr>
          <p:cNvPr id="236" name="Shape 236"/>
          <p:cNvSpPr txBox="1"/>
          <p:nvPr/>
        </p:nvSpPr>
        <p:spPr>
          <a:xfrm>
            <a:off x="4836694" y="3758448"/>
            <a:ext cx="6100011" cy="8617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lt1"/>
                </a:solidFill>
                <a:latin typeface="Questrial"/>
                <a:ea typeface="Questrial"/>
                <a:cs typeface="Questrial"/>
                <a:sym typeface="Questrial"/>
              </a:rPr>
              <a:t>Spring 2018 CS378 Ethical Hacking</a:t>
            </a:r>
            <a:endParaRPr/>
          </a:p>
          <a:p>
            <a:pPr indent="0" lvl="0" marL="0" marR="0" rtl="0" algn="l">
              <a:spcBef>
                <a:spcPts val="0"/>
              </a:spcBef>
              <a:spcAft>
                <a:spcPts val="0"/>
              </a:spcAft>
              <a:buNone/>
            </a:pPr>
            <a:r>
              <a:t/>
            </a:r>
            <a:endParaRPr sz="1800">
              <a:solidFill>
                <a:schemeClr val="lt1"/>
              </a:solidFill>
              <a:latin typeface="Questrial"/>
              <a:ea typeface="Questrial"/>
              <a:cs typeface="Questrial"/>
              <a:sym typeface="Questrial"/>
            </a:endParaRPr>
          </a:p>
        </p:txBody>
      </p:sp>
      <p:pic>
        <p:nvPicPr>
          <p:cNvPr id="237" name="Shape 237"/>
          <p:cNvPicPr preferRelativeResize="0"/>
          <p:nvPr/>
        </p:nvPicPr>
        <p:blipFill rotWithShape="1">
          <a:blip r:embed="rId3">
            <a:alphaModFix/>
          </a:blip>
          <a:srcRect b="0" l="0" r="0" t="0"/>
          <a:stretch/>
        </p:blipFill>
        <p:spPr>
          <a:xfrm>
            <a:off x="2034342" y="4718048"/>
            <a:ext cx="3114415" cy="16586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Questrial"/>
              <a:buNone/>
            </a:pPr>
            <a:r>
              <a:rPr b="0" i="0" lang="en-US" sz="3600" u="none" cap="none" strike="noStrike">
                <a:solidFill>
                  <a:schemeClr val="lt1"/>
                </a:solidFill>
                <a:latin typeface="Questrial"/>
                <a:ea typeface="Questrial"/>
                <a:cs typeface="Questrial"/>
                <a:sym typeface="Questrial"/>
              </a:rPr>
              <a:t>PROBLEMS ENCOUNTERED </a:t>
            </a:r>
            <a:endParaRPr/>
          </a:p>
        </p:txBody>
      </p:sp>
      <p:sp>
        <p:nvSpPr>
          <p:cNvPr id="294" name="Shape 29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lt1"/>
              </a:buClr>
              <a:buSzPts val="3000"/>
              <a:buFont typeface="Arial"/>
              <a:buChar char="•"/>
            </a:pPr>
            <a:r>
              <a:rPr b="0" i="0" lang="en-US" sz="2400" u="none" cap="none" strike="noStrike">
                <a:solidFill>
                  <a:schemeClr val="lt1"/>
                </a:solidFill>
                <a:latin typeface="Questrial"/>
                <a:ea typeface="Questrial"/>
                <a:cs typeface="Questrial"/>
                <a:sym typeface="Questrial"/>
              </a:rPr>
              <a:t>Unable to make sure our fake AP is closer or stronger than the real one</a:t>
            </a:r>
            <a:endParaRPr/>
          </a:p>
          <a:p>
            <a:pPr indent="-228600" lvl="0" marL="228600" marR="0" rtl="0" algn="l">
              <a:lnSpc>
                <a:spcPct val="120000"/>
              </a:lnSpc>
              <a:spcBef>
                <a:spcPts val="1000"/>
              </a:spcBef>
              <a:spcAft>
                <a:spcPts val="0"/>
              </a:spcAft>
              <a:buClr>
                <a:schemeClr val="lt1"/>
              </a:buClr>
              <a:buSzPts val="3000"/>
              <a:buFont typeface="Arial"/>
              <a:buChar char="•"/>
            </a:pPr>
            <a:r>
              <a:rPr b="0" i="0" lang="en-US" sz="2400" u="none" cap="none" strike="noStrike">
                <a:solidFill>
                  <a:schemeClr val="lt1"/>
                </a:solidFill>
                <a:latin typeface="Questrial"/>
                <a:ea typeface="Questrial"/>
                <a:cs typeface="Questrial"/>
                <a:sym typeface="Questrial"/>
              </a:rPr>
              <a:t>Unable to make victims automatically connect to our fake AP</a:t>
            </a:r>
            <a:endParaRPr b="0" i="0" sz="2400" u="none" cap="none" strike="noStrike">
              <a:solidFill>
                <a:schemeClr val="lt1"/>
              </a:solidFill>
              <a:latin typeface="Questrial"/>
              <a:ea typeface="Questrial"/>
              <a:cs typeface="Questrial"/>
              <a:sym typeface="Questrial"/>
            </a:endParaRPr>
          </a:p>
          <a:p>
            <a:pPr indent="-228600" lvl="0" marL="228600" marR="0" rtl="0" algn="l">
              <a:lnSpc>
                <a:spcPct val="120000"/>
              </a:lnSpc>
              <a:spcBef>
                <a:spcPts val="1000"/>
              </a:spcBef>
              <a:spcAft>
                <a:spcPts val="0"/>
              </a:spcAft>
              <a:buClr>
                <a:schemeClr val="lt1"/>
              </a:buClr>
              <a:buSzPts val="3000"/>
              <a:buFont typeface="Arial"/>
              <a:buChar char="•"/>
            </a:pPr>
            <a:r>
              <a:rPr lang="en-US"/>
              <a:t>Need two wireless adapters (one for deauth, other for hostapd)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Questrial"/>
              <a:buNone/>
            </a:pPr>
            <a:r>
              <a:rPr b="0" i="0" lang="en-US" sz="3600" u="none" cap="none" strike="noStrike">
                <a:solidFill>
                  <a:schemeClr val="lt1"/>
                </a:solidFill>
                <a:latin typeface="Questrial"/>
                <a:ea typeface="Questrial"/>
                <a:cs typeface="Questrial"/>
                <a:sym typeface="Questrial"/>
              </a:rPr>
              <a:t>IMPROVEMENTS </a:t>
            </a:r>
            <a:endParaRPr/>
          </a:p>
        </p:txBody>
      </p:sp>
      <p:sp>
        <p:nvSpPr>
          <p:cNvPr id="300" name="Shape 300"/>
          <p:cNvSpPr txBox="1"/>
          <p:nvPr>
            <p:ph idx="1" type="body"/>
          </p:nvPr>
        </p:nvSpPr>
        <p:spPr>
          <a:xfrm>
            <a:off x="1141412" y="2249487"/>
            <a:ext cx="9905999" cy="2797526"/>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lt1"/>
              </a:buClr>
              <a:buSzPts val="3000"/>
              <a:buFont typeface="Arial"/>
              <a:buChar char="•"/>
            </a:pPr>
            <a:r>
              <a:rPr b="0" i="0" lang="en-US" sz="2400" u="none" cap="none" strike="noStrike">
                <a:solidFill>
                  <a:schemeClr val="lt1"/>
                </a:solidFill>
                <a:latin typeface="Questrial"/>
                <a:ea typeface="Questrial"/>
                <a:cs typeface="Questrial"/>
                <a:sym typeface="Questrial"/>
              </a:rPr>
              <a:t>We can use</a:t>
            </a:r>
            <a:r>
              <a:rPr lang="en-US"/>
              <a:t> some</a:t>
            </a:r>
            <a:r>
              <a:rPr b="0" i="0" lang="en-US" sz="2400" u="none" cap="none" strike="noStrike">
                <a:solidFill>
                  <a:schemeClr val="lt1"/>
                </a:solidFill>
                <a:latin typeface="Questrial"/>
                <a:ea typeface="Questrial"/>
                <a:cs typeface="Questrial"/>
                <a:sym typeface="Questrial"/>
              </a:rPr>
              <a:t> database to store credentials for future use</a:t>
            </a:r>
            <a:endParaRPr/>
          </a:p>
          <a:p>
            <a:pPr indent="-228600" lvl="0" marL="228600" marR="0" rtl="0" algn="l">
              <a:lnSpc>
                <a:spcPct val="120000"/>
              </a:lnSpc>
              <a:spcBef>
                <a:spcPts val="1000"/>
              </a:spcBef>
              <a:spcAft>
                <a:spcPts val="0"/>
              </a:spcAft>
              <a:buClr>
                <a:schemeClr val="lt1"/>
              </a:buClr>
              <a:buSzPts val="3000"/>
              <a:buFont typeface="Arial"/>
              <a:buChar char="•"/>
            </a:pPr>
            <a:r>
              <a:rPr b="0" i="0" lang="en-US" sz="2400" u="none" cap="none" strike="noStrike">
                <a:solidFill>
                  <a:schemeClr val="lt1"/>
                </a:solidFill>
                <a:latin typeface="Questrial"/>
                <a:ea typeface="Questrial"/>
                <a:cs typeface="Questrial"/>
                <a:sym typeface="Questrial"/>
              </a:rPr>
              <a:t>We </a:t>
            </a:r>
            <a:r>
              <a:rPr lang="en-US"/>
              <a:t>can try to redirect HTTPS traffic too</a:t>
            </a:r>
            <a:endParaRPr/>
          </a:p>
          <a:p>
            <a:pPr indent="-228600" lvl="0" marL="228600" marR="0" rtl="0" algn="l">
              <a:lnSpc>
                <a:spcPct val="120000"/>
              </a:lnSpc>
              <a:spcBef>
                <a:spcPts val="1000"/>
              </a:spcBef>
              <a:spcAft>
                <a:spcPts val="0"/>
              </a:spcAft>
              <a:buClr>
                <a:schemeClr val="lt1"/>
              </a:buClr>
              <a:buSzPts val="3000"/>
              <a:buFont typeface="Arial"/>
              <a:buChar char="•"/>
            </a:pPr>
            <a:r>
              <a:rPr lang="en-US"/>
              <a:t>Make it more deceiving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6000"/>
              <a:buFont typeface="Questrial"/>
              <a:buNone/>
            </a:pPr>
            <a:r>
              <a:rPr b="0" i="0" lang="en-US" sz="6000" u="none" cap="none" strike="noStrike">
                <a:solidFill>
                  <a:schemeClr val="lt1"/>
                </a:solidFill>
                <a:latin typeface="Questrial"/>
                <a:ea typeface="Questrial"/>
                <a:cs typeface="Questrial"/>
                <a:sym typeface="Questrial"/>
              </a:rPr>
              <a:t>DEMO</a:t>
            </a:r>
            <a:endParaRPr/>
          </a:p>
        </p:txBody>
      </p:sp>
      <p:pic>
        <p:nvPicPr>
          <p:cNvPr id="306" name="Shape 306"/>
          <p:cNvPicPr preferRelativeResize="0"/>
          <p:nvPr>
            <p:ph idx="1" type="body"/>
          </p:nvPr>
        </p:nvPicPr>
        <p:blipFill rotWithShape="1">
          <a:blip r:embed="rId3">
            <a:alphaModFix/>
          </a:blip>
          <a:srcRect b="0" l="0" r="0" t="0"/>
          <a:stretch/>
        </p:blipFill>
        <p:spPr>
          <a:xfrm>
            <a:off x="2973036" y="2237456"/>
            <a:ext cx="6242752" cy="32429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1684421" y="630550"/>
            <a:ext cx="9651748" cy="100574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Questrial"/>
              <a:buNone/>
            </a:pPr>
            <a:r>
              <a:rPr b="0" i="0" lang="en-US" sz="4400" u="none" cap="none" strike="noStrike">
                <a:solidFill>
                  <a:schemeClr val="lt1"/>
                </a:solidFill>
                <a:latin typeface="Questrial"/>
                <a:ea typeface="Questrial"/>
                <a:cs typeface="Questrial"/>
                <a:sym typeface="Questrial"/>
              </a:rPr>
              <a:t>MOTIVATION</a:t>
            </a:r>
            <a:endParaRPr/>
          </a:p>
        </p:txBody>
      </p:sp>
      <p:pic>
        <p:nvPicPr>
          <p:cNvPr id="243" name="Shape 243"/>
          <p:cNvPicPr preferRelativeResize="0"/>
          <p:nvPr>
            <p:ph idx="1" type="body"/>
          </p:nvPr>
        </p:nvPicPr>
        <p:blipFill rotWithShape="1">
          <a:blip r:embed="rId3">
            <a:alphaModFix/>
          </a:blip>
          <a:srcRect b="0" l="0" r="0" t="0"/>
          <a:stretch/>
        </p:blipFill>
        <p:spPr>
          <a:xfrm>
            <a:off x="7122694" y="3473890"/>
            <a:ext cx="3693999" cy="2770500"/>
          </a:xfrm>
          <a:prstGeom prst="rect">
            <a:avLst/>
          </a:prstGeom>
          <a:noFill/>
          <a:ln>
            <a:noFill/>
          </a:ln>
        </p:spPr>
      </p:pic>
      <p:pic>
        <p:nvPicPr>
          <p:cNvPr id="244" name="Shape 244"/>
          <p:cNvPicPr preferRelativeResize="0"/>
          <p:nvPr/>
        </p:nvPicPr>
        <p:blipFill rotWithShape="1">
          <a:blip r:embed="rId4">
            <a:alphaModFix/>
          </a:blip>
          <a:srcRect b="0" l="0" r="0" t="0"/>
          <a:stretch/>
        </p:blipFill>
        <p:spPr>
          <a:xfrm>
            <a:off x="3365713" y="3473890"/>
            <a:ext cx="3756981" cy="2780166"/>
          </a:xfrm>
          <a:prstGeom prst="rect">
            <a:avLst/>
          </a:prstGeom>
          <a:noFill/>
          <a:ln>
            <a:noFill/>
          </a:ln>
        </p:spPr>
      </p:pic>
      <p:sp>
        <p:nvSpPr>
          <p:cNvPr id="245" name="Shape 245"/>
          <p:cNvSpPr txBox="1"/>
          <p:nvPr/>
        </p:nvSpPr>
        <p:spPr>
          <a:xfrm>
            <a:off x="2117558" y="1816769"/>
            <a:ext cx="9348537"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Questrial"/>
                <a:ea typeface="Questrial"/>
                <a:cs typeface="Questrial"/>
                <a:sym typeface="Questrial"/>
              </a:rPr>
              <a:t>-- Feel anxious to crack Wi-Fi passwords?</a:t>
            </a:r>
            <a:endParaRPr/>
          </a:p>
          <a:p>
            <a:pPr indent="0" lvl="0" marL="0" marR="0" rtl="0" algn="l">
              <a:spcBef>
                <a:spcPts val="0"/>
              </a:spcBef>
              <a:spcAft>
                <a:spcPts val="0"/>
              </a:spcAft>
              <a:buNone/>
            </a:pPr>
            <a:r>
              <a:rPr lang="en-US" sz="2400">
                <a:solidFill>
                  <a:schemeClr val="lt1"/>
                </a:solidFill>
                <a:latin typeface="Questrial"/>
                <a:ea typeface="Questrial"/>
                <a:cs typeface="Questrial"/>
                <a:sym typeface="Questrial"/>
              </a:rPr>
              <a:t>-- To provide a easier way to steal Wi-Fi passwords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Times New Roman"/>
              <a:buNone/>
            </a:pPr>
            <a:r>
              <a:rPr b="0" i="0" lang="en-US" sz="3600" u="none" cap="none" strike="noStrike">
                <a:solidFill>
                  <a:schemeClr val="lt1"/>
                </a:solidFill>
                <a:latin typeface="Times New Roman"/>
                <a:ea typeface="Times New Roman"/>
                <a:cs typeface="Times New Roman"/>
                <a:sym typeface="Times New Roman"/>
              </a:rPr>
              <a:t>What Is Evil Twin?</a:t>
            </a:r>
            <a:endParaRPr/>
          </a:p>
        </p:txBody>
      </p:sp>
      <p:sp>
        <p:nvSpPr>
          <p:cNvPr id="251" name="Shape 25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lt1"/>
              </a:buClr>
              <a:buSzPts val="3000"/>
              <a:buFont typeface="Arial"/>
              <a:buChar char="•"/>
            </a:pPr>
            <a:r>
              <a:rPr b="0" i="0" lang="en-US" sz="2400" u="none" cap="none" strike="noStrike">
                <a:solidFill>
                  <a:schemeClr val="lt1"/>
                </a:solidFill>
                <a:latin typeface="Questrial"/>
                <a:ea typeface="Questrial"/>
                <a:cs typeface="Questrial"/>
                <a:sym typeface="Questrial"/>
              </a:rPr>
              <a:t>An “evil twin” is a kind of rogue AP. It is a fraudulent Wi-Fi access point, which tries to hook clients to connect to the fake network to steal information.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Questrial"/>
              <a:buNone/>
            </a:pPr>
            <a:r>
              <a:rPr b="0" i="0" lang="en-US" sz="3600" u="none" cap="none" strike="noStrike">
                <a:solidFill>
                  <a:schemeClr val="lt1"/>
                </a:solidFill>
                <a:latin typeface="Questrial"/>
                <a:ea typeface="Questrial"/>
                <a:cs typeface="Questrial"/>
                <a:sym typeface="Questrial"/>
              </a:rPr>
              <a:t>WHAT WE USED:</a:t>
            </a:r>
            <a:endParaRPr/>
          </a:p>
        </p:txBody>
      </p:sp>
      <p:pic>
        <p:nvPicPr>
          <p:cNvPr id="257" name="Shape 257"/>
          <p:cNvPicPr preferRelativeResize="0"/>
          <p:nvPr>
            <p:ph idx="1" type="body"/>
          </p:nvPr>
        </p:nvPicPr>
        <p:blipFill rotWithShape="1">
          <a:blip r:embed="rId3">
            <a:alphaModFix/>
          </a:blip>
          <a:srcRect b="7225" l="11467" r="20212" t="9962"/>
          <a:stretch/>
        </p:blipFill>
        <p:spPr>
          <a:xfrm>
            <a:off x="7387994" y="2265530"/>
            <a:ext cx="3226280" cy="2932981"/>
          </a:xfrm>
          <a:prstGeom prst="rect">
            <a:avLst/>
          </a:prstGeom>
          <a:noFill/>
          <a:ln>
            <a:noFill/>
          </a:ln>
        </p:spPr>
      </p:pic>
      <p:sp>
        <p:nvSpPr>
          <p:cNvPr id="258" name="Shape 258"/>
          <p:cNvSpPr txBox="1"/>
          <p:nvPr/>
        </p:nvSpPr>
        <p:spPr>
          <a:xfrm>
            <a:off x="1141413" y="1959382"/>
            <a:ext cx="5688012" cy="46166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Questrial"/>
                <a:ea typeface="Questrial"/>
                <a:cs typeface="Questrial"/>
                <a:sym typeface="Questrial"/>
              </a:rPr>
              <a:t>Hostapd</a:t>
            </a:r>
            <a:endParaRPr sz="2000">
              <a:solidFill>
                <a:schemeClr val="lt1"/>
              </a:solidFill>
              <a:latin typeface="Questrial"/>
              <a:ea typeface="Questrial"/>
              <a:cs typeface="Questrial"/>
              <a:sym typeface="Questrial"/>
            </a:endParaRPr>
          </a:p>
          <a:p>
            <a:pPr indent="-330200" lvl="0" marL="457200" marR="0" rtl="0" algn="l">
              <a:spcBef>
                <a:spcPts val="0"/>
              </a:spcBef>
              <a:spcAft>
                <a:spcPts val="0"/>
              </a:spcAft>
              <a:buClr>
                <a:schemeClr val="lt1"/>
              </a:buClr>
              <a:buSzPts val="1600"/>
              <a:buFont typeface="Questrial"/>
              <a:buChar char="●"/>
            </a:pPr>
            <a:r>
              <a:rPr lang="en-US" sz="1600">
                <a:solidFill>
                  <a:schemeClr val="lt1"/>
                </a:solidFill>
                <a:latin typeface="Questrial"/>
                <a:ea typeface="Questrial"/>
                <a:cs typeface="Questrial"/>
                <a:sym typeface="Questrial"/>
              </a:rPr>
              <a:t>It is used to create a wireless hotspot.</a:t>
            </a:r>
            <a:endParaRPr sz="1600"/>
          </a:p>
          <a:p>
            <a:pPr indent="0" lvl="0" marL="0" marR="0" rtl="0" algn="l">
              <a:spcBef>
                <a:spcPts val="0"/>
              </a:spcBef>
              <a:spcAft>
                <a:spcPts val="0"/>
              </a:spcAft>
              <a:buNone/>
            </a:pPr>
            <a:r>
              <a:t/>
            </a:r>
            <a:endParaRPr sz="2000">
              <a:solidFill>
                <a:schemeClr val="lt1"/>
              </a:solidFill>
              <a:latin typeface="Questrial"/>
              <a:ea typeface="Questrial"/>
              <a:cs typeface="Questrial"/>
              <a:sym typeface="Questrial"/>
            </a:endParaRPr>
          </a:p>
          <a:p>
            <a:pPr indent="0" lvl="0" marL="0" marR="0" rtl="0" algn="l">
              <a:spcBef>
                <a:spcPts val="0"/>
              </a:spcBef>
              <a:spcAft>
                <a:spcPts val="0"/>
              </a:spcAft>
              <a:buNone/>
            </a:pPr>
            <a:r>
              <a:rPr b="1" lang="en-US" sz="2000">
                <a:solidFill>
                  <a:schemeClr val="lt1"/>
                </a:solidFill>
                <a:latin typeface="Questrial"/>
                <a:ea typeface="Questrial"/>
                <a:cs typeface="Questrial"/>
                <a:sym typeface="Questrial"/>
              </a:rPr>
              <a:t>Dnsmasq</a:t>
            </a:r>
            <a:endParaRPr b="1" sz="2000">
              <a:solidFill>
                <a:schemeClr val="lt1"/>
              </a:solidFill>
              <a:latin typeface="Questrial"/>
              <a:ea typeface="Questrial"/>
              <a:cs typeface="Questrial"/>
              <a:sym typeface="Questrial"/>
            </a:endParaRPr>
          </a:p>
          <a:p>
            <a:pPr indent="-330200" lvl="0" marL="457200" marR="0" rtl="0" algn="l">
              <a:spcBef>
                <a:spcPts val="0"/>
              </a:spcBef>
              <a:spcAft>
                <a:spcPts val="0"/>
              </a:spcAft>
              <a:buClr>
                <a:schemeClr val="lt1"/>
              </a:buClr>
              <a:buSzPts val="1600"/>
              <a:buFont typeface="Questrial"/>
              <a:buChar char="●"/>
            </a:pPr>
            <a:r>
              <a:rPr lang="en-US" sz="1600">
                <a:solidFill>
                  <a:schemeClr val="lt1"/>
                </a:solidFill>
                <a:latin typeface="Questrial"/>
                <a:ea typeface="Questrial"/>
                <a:cs typeface="Questrial"/>
                <a:sym typeface="Questrial"/>
              </a:rPr>
              <a:t>Lightweight DNS/DHCP server. It is used to resolve dns requests from/to a machine and also acts as DHCP server to allocate IP addresses to the clients.</a:t>
            </a:r>
            <a:endParaRPr sz="1600"/>
          </a:p>
          <a:p>
            <a:pPr indent="0" lvl="0" marL="0" marR="0" rtl="0" algn="l">
              <a:spcBef>
                <a:spcPts val="0"/>
              </a:spcBef>
              <a:spcAft>
                <a:spcPts val="0"/>
              </a:spcAft>
              <a:buNone/>
            </a:pPr>
            <a:r>
              <a:t/>
            </a:r>
            <a:endParaRPr sz="2000">
              <a:solidFill>
                <a:schemeClr val="lt1"/>
              </a:solidFill>
              <a:latin typeface="Questrial"/>
              <a:ea typeface="Questrial"/>
              <a:cs typeface="Questrial"/>
              <a:sym typeface="Questrial"/>
            </a:endParaRPr>
          </a:p>
          <a:p>
            <a:pPr indent="0" lvl="0" marL="0" marR="0" rtl="0" algn="l">
              <a:spcBef>
                <a:spcPts val="0"/>
              </a:spcBef>
              <a:spcAft>
                <a:spcPts val="0"/>
              </a:spcAft>
              <a:buNone/>
            </a:pPr>
            <a:r>
              <a:rPr b="1" lang="en-US" sz="2000">
                <a:solidFill>
                  <a:schemeClr val="lt1"/>
                </a:solidFill>
                <a:latin typeface="Questrial"/>
                <a:ea typeface="Questrial"/>
                <a:cs typeface="Questrial"/>
                <a:sym typeface="Questrial"/>
              </a:rPr>
              <a:t>Apache</a:t>
            </a:r>
            <a:endParaRPr/>
          </a:p>
          <a:p>
            <a:pPr indent="-330200" lvl="0" marL="457200" marR="0" rtl="0" algn="l">
              <a:spcBef>
                <a:spcPts val="0"/>
              </a:spcBef>
              <a:spcAft>
                <a:spcPts val="0"/>
              </a:spcAft>
              <a:buClr>
                <a:schemeClr val="lt1"/>
              </a:buClr>
              <a:buSzPts val="1600"/>
              <a:buFont typeface="Questrial"/>
              <a:buChar char="●"/>
            </a:pPr>
            <a:r>
              <a:rPr lang="en-US" sz="1600">
                <a:solidFill>
                  <a:schemeClr val="lt1"/>
                </a:solidFill>
                <a:latin typeface="Questrial"/>
                <a:ea typeface="Questrial"/>
                <a:cs typeface="Questrial"/>
                <a:sym typeface="Questrial"/>
              </a:rPr>
              <a:t>Runs our fake website that users get redirected to locally.</a:t>
            </a:r>
            <a:endParaRPr sz="1600"/>
          </a:p>
          <a:p>
            <a:pPr indent="0" lvl="0" marL="0" marR="0" rtl="0" algn="l">
              <a:spcBef>
                <a:spcPts val="0"/>
              </a:spcBef>
              <a:spcAft>
                <a:spcPts val="0"/>
              </a:spcAft>
              <a:buNone/>
            </a:pPr>
            <a:r>
              <a:t/>
            </a:r>
            <a:endParaRPr sz="2000">
              <a:solidFill>
                <a:schemeClr val="lt1"/>
              </a:solidFill>
              <a:latin typeface="Questrial"/>
              <a:ea typeface="Questrial"/>
              <a:cs typeface="Questrial"/>
              <a:sym typeface="Questrial"/>
            </a:endParaRPr>
          </a:p>
          <a:p>
            <a:pPr indent="0" lvl="0" marL="0" marR="0" rtl="0" algn="l">
              <a:spcBef>
                <a:spcPts val="0"/>
              </a:spcBef>
              <a:spcAft>
                <a:spcPts val="0"/>
              </a:spcAft>
              <a:buNone/>
            </a:pPr>
            <a:r>
              <a:rPr b="1" lang="en-US" sz="2000">
                <a:solidFill>
                  <a:schemeClr val="lt1"/>
                </a:solidFill>
                <a:latin typeface="Questrial"/>
                <a:ea typeface="Questrial"/>
                <a:cs typeface="Questrial"/>
                <a:sym typeface="Questrial"/>
              </a:rPr>
              <a:t>Airodump-ng, Airmon-ng, Aireplay-ng</a:t>
            </a:r>
            <a:endParaRPr b="1"/>
          </a:p>
          <a:p>
            <a:pPr indent="0" lvl="0" marL="0" marR="0" rtl="0" algn="l">
              <a:spcBef>
                <a:spcPts val="0"/>
              </a:spcBef>
              <a:spcAft>
                <a:spcPts val="0"/>
              </a:spcAft>
              <a:buNone/>
            </a:pPr>
            <a:r>
              <a:t/>
            </a:r>
            <a:endParaRPr sz="1600">
              <a:solidFill>
                <a:schemeClr val="lt1"/>
              </a:solidFill>
              <a:latin typeface="Questrial"/>
              <a:ea typeface="Questrial"/>
              <a:cs typeface="Questrial"/>
              <a:sym typeface="Questrial"/>
            </a:endParaRPr>
          </a:p>
          <a:p>
            <a:pPr indent="0" lvl="0" marL="0" marR="0" rtl="0" algn="l">
              <a:spcBef>
                <a:spcPts val="0"/>
              </a:spcBef>
              <a:spcAft>
                <a:spcPts val="0"/>
              </a:spcAft>
              <a:buNone/>
            </a:pPr>
            <a:r>
              <a:t/>
            </a:r>
            <a:endParaRPr sz="1800">
              <a:solidFill>
                <a:schemeClr val="lt1"/>
              </a:solidFill>
              <a:latin typeface="Questrial"/>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800"/>
              <a:buFont typeface="Questrial"/>
              <a:buNone/>
            </a:pPr>
            <a:r>
              <a:rPr b="0" i="0" lang="en-US" sz="4800" u="none" cap="none" strike="noStrike">
                <a:solidFill>
                  <a:schemeClr val="lt1"/>
                </a:solidFill>
                <a:latin typeface="Questrial"/>
                <a:ea typeface="Questrial"/>
                <a:cs typeface="Questrial"/>
                <a:sym typeface="Questrial"/>
              </a:rPr>
              <a:t>OVERVIEW</a:t>
            </a:r>
            <a:endParaRPr/>
          </a:p>
        </p:txBody>
      </p:sp>
      <p:pic>
        <p:nvPicPr>
          <p:cNvPr id="264" name="Shape 264"/>
          <p:cNvPicPr preferRelativeResize="0"/>
          <p:nvPr>
            <p:ph idx="1" type="body"/>
          </p:nvPr>
        </p:nvPicPr>
        <p:blipFill rotWithShape="1">
          <a:blip r:embed="rId3">
            <a:alphaModFix/>
          </a:blip>
          <a:srcRect b="0" l="0" r="0" t="0"/>
          <a:stretch/>
        </p:blipFill>
        <p:spPr>
          <a:xfrm>
            <a:off x="2716862" y="1768643"/>
            <a:ext cx="6848243" cy="45654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Questrial"/>
              <a:buNone/>
            </a:pPr>
            <a:r>
              <a:rPr b="0" i="0" lang="en-US" sz="3600" u="none" cap="none" strike="noStrike">
                <a:solidFill>
                  <a:schemeClr val="lt1"/>
                </a:solidFill>
                <a:latin typeface="Questrial"/>
                <a:ea typeface="Questrial"/>
                <a:cs typeface="Questrial"/>
                <a:sym typeface="Questrial"/>
              </a:rPr>
              <a:t>STEP 1: CHOOSE THE TARGET ACCESS POINT</a:t>
            </a:r>
            <a:endParaRPr/>
          </a:p>
        </p:txBody>
      </p:sp>
      <p:sp>
        <p:nvSpPr>
          <p:cNvPr id="270" name="Shape 270"/>
          <p:cNvSpPr txBox="1"/>
          <p:nvPr>
            <p:ph idx="1" type="body"/>
          </p:nvPr>
        </p:nvSpPr>
        <p:spPr>
          <a:xfrm>
            <a:off x="1141412" y="2249487"/>
            <a:ext cx="9905999" cy="1588587"/>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lt1"/>
              </a:buClr>
              <a:buSzPts val="3000"/>
              <a:buFont typeface="Arial"/>
              <a:buChar char="•"/>
            </a:pPr>
            <a:r>
              <a:rPr b="0" i="0" lang="en-US" sz="2400" u="none" cap="none" strike="noStrike">
                <a:solidFill>
                  <a:schemeClr val="lt1"/>
                </a:solidFill>
                <a:latin typeface="Questrial"/>
                <a:ea typeface="Questrial"/>
                <a:cs typeface="Questrial"/>
                <a:sym typeface="Questrial"/>
              </a:rPr>
              <a:t>Run airmon-ng and airodump-ng to get a list of access points.</a:t>
            </a:r>
            <a:endParaRPr/>
          </a:p>
          <a:p>
            <a:pPr indent="-228600" lvl="0" marL="228600" marR="0" rtl="0" algn="l">
              <a:lnSpc>
                <a:spcPct val="120000"/>
              </a:lnSpc>
              <a:spcBef>
                <a:spcPts val="1000"/>
              </a:spcBef>
              <a:spcAft>
                <a:spcPts val="0"/>
              </a:spcAft>
              <a:buClr>
                <a:schemeClr val="lt1"/>
              </a:buClr>
              <a:buSzPts val="3000"/>
              <a:buFont typeface="Arial"/>
              <a:buChar char="•"/>
            </a:pPr>
            <a:r>
              <a:rPr b="0" i="0" lang="en-US" sz="2400" u="none" cap="none" strike="noStrike">
                <a:solidFill>
                  <a:schemeClr val="lt1"/>
                </a:solidFill>
                <a:latin typeface="Questrial"/>
                <a:ea typeface="Questrial"/>
                <a:cs typeface="Questrial"/>
                <a:sym typeface="Questrial"/>
              </a:rPr>
              <a:t>Let </a:t>
            </a:r>
            <a:r>
              <a:rPr lang="en-US"/>
              <a:t>the user type in the AP they want to attack</a:t>
            </a:r>
            <a:endParaRPr/>
          </a:p>
          <a:p>
            <a:pPr indent="0" lvl="0" marL="0" marR="0" rtl="0" algn="l">
              <a:lnSpc>
                <a:spcPct val="120000"/>
              </a:lnSpc>
              <a:spcBef>
                <a:spcPts val="1000"/>
              </a:spcBef>
              <a:spcAft>
                <a:spcPts val="0"/>
              </a:spcAft>
              <a:buClr>
                <a:schemeClr val="lt1"/>
              </a:buClr>
              <a:buSzPts val="3000"/>
              <a:buFont typeface="Arial"/>
              <a:buNone/>
            </a:pPr>
            <a:r>
              <a:t/>
            </a:r>
            <a:endParaRPr b="0" i="0" sz="2400" u="none" cap="none" strike="noStrike">
              <a:solidFill>
                <a:schemeClr val="lt1"/>
              </a:solidFill>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Questrial"/>
              <a:buNone/>
            </a:pPr>
            <a:r>
              <a:rPr b="0" i="0" lang="en-US" sz="3600" u="none" cap="none" strike="noStrike">
                <a:solidFill>
                  <a:schemeClr val="lt1"/>
                </a:solidFill>
                <a:latin typeface="Questrial"/>
                <a:ea typeface="Questrial"/>
                <a:cs typeface="Questrial"/>
                <a:sym typeface="Questrial"/>
              </a:rPr>
              <a:t>STEP 2: SET UP THE EVIL TWIN</a:t>
            </a:r>
            <a:endParaRPr/>
          </a:p>
        </p:txBody>
      </p:sp>
      <p:sp>
        <p:nvSpPr>
          <p:cNvPr id="276" name="Shape 276"/>
          <p:cNvSpPr txBox="1"/>
          <p:nvPr>
            <p:ph idx="1" type="body"/>
          </p:nvPr>
        </p:nvSpPr>
        <p:spPr>
          <a:xfrm>
            <a:off x="1141412" y="2249487"/>
            <a:ext cx="9905999" cy="2117976"/>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lt1"/>
              </a:buClr>
              <a:buSzPts val="3000"/>
              <a:buFont typeface="Arial"/>
              <a:buChar char="•"/>
            </a:pPr>
            <a:r>
              <a:rPr b="0" i="0" lang="en-US" sz="2400" u="none" cap="none" strike="noStrike">
                <a:solidFill>
                  <a:schemeClr val="lt1"/>
                </a:solidFill>
                <a:latin typeface="Questrial"/>
                <a:ea typeface="Questrial"/>
                <a:cs typeface="Questrial"/>
                <a:sym typeface="Questrial"/>
              </a:rPr>
              <a:t>Set up a fake access point by creating a hostapd configuration file</a:t>
            </a:r>
            <a:endParaRPr/>
          </a:p>
          <a:p>
            <a:pPr indent="-228600" lvl="0" marL="228600" marR="0" rtl="0" algn="l">
              <a:lnSpc>
                <a:spcPct val="120000"/>
              </a:lnSpc>
              <a:spcBef>
                <a:spcPts val="1000"/>
              </a:spcBef>
              <a:spcAft>
                <a:spcPts val="0"/>
              </a:spcAft>
              <a:buClr>
                <a:schemeClr val="lt1"/>
              </a:buClr>
              <a:buSzPts val="3000"/>
              <a:buFont typeface="Arial"/>
              <a:buChar char="•"/>
            </a:pPr>
            <a:r>
              <a:rPr b="0" i="0" lang="en-US" sz="2400" u="none" cap="none" strike="noStrike">
                <a:solidFill>
                  <a:schemeClr val="lt1"/>
                </a:solidFill>
                <a:latin typeface="Questrial"/>
                <a:ea typeface="Questrial"/>
                <a:cs typeface="Questrial"/>
                <a:sym typeface="Questrial"/>
              </a:rPr>
              <a:t>Set up DHCP server by creating a dnsmasq configuration file</a:t>
            </a:r>
            <a:endParaRPr/>
          </a:p>
          <a:p>
            <a:pPr indent="-228600" lvl="0" marL="228600" marR="0" rtl="0" algn="l">
              <a:lnSpc>
                <a:spcPct val="120000"/>
              </a:lnSpc>
              <a:spcBef>
                <a:spcPts val="1000"/>
              </a:spcBef>
              <a:spcAft>
                <a:spcPts val="0"/>
              </a:spcAft>
              <a:buClr>
                <a:schemeClr val="lt1"/>
              </a:buClr>
              <a:buSzPts val="3000"/>
              <a:buFont typeface="Arial"/>
              <a:buChar char="•"/>
            </a:pPr>
            <a:r>
              <a:rPr b="0" i="0" lang="en-US" sz="2400" u="none" cap="none" strike="noStrike">
                <a:solidFill>
                  <a:schemeClr val="lt1"/>
                </a:solidFill>
                <a:latin typeface="Questrial"/>
                <a:ea typeface="Questrial"/>
                <a:cs typeface="Questrial"/>
                <a:sym typeface="Questrial"/>
              </a:rPr>
              <a:t>Configure iptables to reroute traffic</a:t>
            </a:r>
            <a:endParaRPr/>
          </a:p>
          <a:p>
            <a:pPr indent="-38100" lvl="0" marL="228600" marR="0" rtl="0" algn="l">
              <a:lnSpc>
                <a:spcPct val="120000"/>
              </a:lnSpc>
              <a:spcBef>
                <a:spcPts val="1000"/>
              </a:spcBef>
              <a:spcAft>
                <a:spcPts val="0"/>
              </a:spcAft>
              <a:buClr>
                <a:schemeClr val="lt1"/>
              </a:buClr>
              <a:buSzPts val="3000"/>
              <a:buFont typeface="Arial"/>
              <a:buNone/>
            </a:pPr>
            <a:r>
              <a:t/>
            </a:r>
            <a:endParaRPr b="0" i="0" sz="2400" u="none" cap="none" strike="noStrike">
              <a:solidFill>
                <a:schemeClr val="lt1"/>
              </a:solidFill>
              <a:latin typeface="Questrial"/>
              <a:ea typeface="Questrial"/>
              <a:cs typeface="Questrial"/>
              <a:sym typeface="Questrial"/>
            </a:endParaRPr>
          </a:p>
          <a:p>
            <a:pPr indent="0" lvl="0" marL="0" marR="0" rtl="0" algn="l">
              <a:lnSpc>
                <a:spcPct val="120000"/>
              </a:lnSpc>
              <a:spcBef>
                <a:spcPts val="1000"/>
              </a:spcBef>
              <a:spcAft>
                <a:spcPts val="0"/>
              </a:spcAft>
              <a:buClr>
                <a:schemeClr val="lt1"/>
              </a:buClr>
              <a:buSzPts val="3000"/>
              <a:buFont typeface="Arial"/>
              <a:buNone/>
            </a:pPr>
            <a:r>
              <a:t/>
            </a:r>
            <a:endParaRPr b="0" i="0" sz="2400" u="none" cap="none" strike="noStrike">
              <a:solidFill>
                <a:schemeClr val="lt1"/>
              </a:solidFill>
              <a:latin typeface="Questrial"/>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Questrial"/>
              <a:buNone/>
            </a:pPr>
            <a:r>
              <a:rPr b="0" i="0" lang="en-US" sz="3600" u="none" cap="none" strike="noStrike">
                <a:solidFill>
                  <a:schemeClr val="lt1"/>
                </a:solidFill>
                <a:latin typeface="Questrial"/>
                <a:ea typeface="Questrial"/>
                <a:cs typeface="Questrial"/>
                <a:sym typeface="Questrial"/>
              </a:rPr>
              <a:t>STEP 3: CREATE FAKE WEBSITE</a:t>
            </a:r>
            <a:endParaRPr/>
          </a:p>
        </p:txBody>
      </p:sp>
      <p:sp>
        <p:nvSpPr>
          <p:cNvPr id="282" name="Shape 282"/>
          <p:cNvSpPr txBox="1"/>
          <p:nvPr>
            <p:ph idx="1" type="body"/>
          </p:nvPr>
        </p:nvSpPr>
        <p:spPr>
          <a:xfrm>
            <a:off x="1141412" y="2249487"/>
            <a:ext cx="9905999" cy="1071229"/>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lt1"/>
              </a:buClr>
              <a:buSzPts val="3000"/>
              <a:buFont typeface="Arial"/>
              <a:buChar char="•"/>
            </a:pPr>
            <a:r>
              <a:rPr b="0" i="0" lang="en-US" sz="2400" u="none" cap="none" strike="noStrike">
                <a:solidFill>
                  <a:schemeClr val="lt1"/>
                </a:solidFill>
                <a:latin typeface="Questrial"/>
                <a:ea typeface="Questrial"/>
                <a:cs typeface="Questrial"/>
                <a:sym typeface="Questrial"/>
              </a:rPr>
              <a:t>Start the Apache server to run fake website</a:t>
            </a:r>
            <a:endParaRPr/>
          </a:p>
          <a:p>
            <a:pPr indent="-228600" lvl="0" marL="228600" marR="0" rtl="0" algn="l">
              <a:lnSpc>
                <a:spcPct val="120000"/>
              </a:lnSpc>
              <a:spcBef>
                <a:spcPts val="0"/>
              </a:spcBef>
              <a:spcAft>
                <a:spcPts val="0"/>
              </a:spcAft>
              <a:buClr>
                <a:schemeClr val="lt1"/>
              </a:buClr>
              <a:buSzPts val="3000"/>
              <a:buFont typeface="Arial"/>
              <a:buChar char="•"/>
            </a:pPr>
            <a:r>
              <a:rPr lang="en-US"/>
              <a:t>Wait for user to type in credentials</a:t>
            </a:r>
            <a:endParaRPr/>
          </a:p>
          <a:p>
            <a:pPr indent="-38100" lvl="0" marL="228600" marR="0" rtl="0" algn="l">
              <a:lnSpc>
                <a:spcPct val="120000"/>
              </a:lnSpc>
              <a:spcBef>
                <a:spcPts val="1000"/>
              </a:spcBef>
              <a:spcAft>
                <a:spcPts val="0"/>
              </a:spcAft>
              <a:buClr>
                <a:schemeClr val="lt1"/>
              </a:buClr>
              <a:buSzPts val="3000"/>
              <a:buFont typeface="Arial"/>
              <a:buNone/>
            </a:pPr>
            <a:r>
              <a:t/>
            </a:r>
            <a:endParaRPr b="0" i="0" sz="2400" u="none" cap="none" strike="noStrike">
              <a:solidFill>
                <a:schemeClr val="lt1"/>
              </a:solidFill>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Questrial"/>
              <a:buNone/>
            </a:pPr>
            <a:r>
              <a:rPr b="0" i="0" lang="en-US" sz="3600" u="none" cap="none" strike="noStrike">
                <a:solidFill>
                  <a:schemeClr val="lt1"/>
                </a:solidFill>
                <a:latin typeface="Questrial"/>
                <a:ea typeface="Questrial"/>
                <a:cs typeface="Questrial"/>
                <a:sym typeface="Questrial"/>
              </a:rPr>
              <a:t>STEP 4: </a:t>
            </a:r>
            <a:r>
              <a:rPr lang="en-US"/>
              <a:t>USE THE STOLEN CREDENTIALS</a:t>
            </a:r>
            <a:endParaRPr/>
          </a:p>
        </p:txBody>
      </p:sp>
      <p:sp>
        <p:nvSpPr>
          <p:cNvPr id="288" name="Shape 288"/>
          <p:cNvSpPr txBox="1"/>
          <p:nvPr>
            <p:ph idx="1" type="body"/>
          </p:nvPr>
        </p:nvSpPr>
        <p:spPr>
          <a:xfrm>
            <a:off x="1141412" y="2249487"/>
            <a:ext cx="9905999" cy="1071229"/>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lt1"/>
              </a:buClr>
              <a:buSzPts val="3000"/>
              <a:buFont typeface="Arial"/>
              <a:buChar char="•"/>
            </a:pPr>
            <a:r>
              <a:rPr lang="en-US"/>
              <a:t>HTTP form will POST to php file that writes </a:t>
            </a:r>
            <a:r>
              <a:rPr lang="en-US"/>
              <a:t>credentials</a:t>
            </a:r>
            <a:r>
              <a:rPr lang="en-US"/>
              <a:t> to a file</a:t>
            </a:r>
            <a:endParaRPr/>
          </a:p>
          <a:p>
            <a:pPr indent="-228600" lvl="0" marL="228600" marR="0" rtl="0" algn="l">
              <a:lnSpc>
                <a:spcPct val="120000"/>
              </a:lnSpc>
              <a:spcBef>
                <a:spcPts val="1000"/>
              </a:spcBef>
              <a:spcAft>
                <a:spcPts val="0"/>
              </a:spcAft>
              <a:buClr>
                <a:schemeClr val="lt1"/>
              </a:buClr>
              <a:buSzPts val="3000"/>
              <a:buFont typeface="Arial"/>
              <a:buChar char="•"/>
            </a:pPr>
            <a:r>
              <a:rPr b="0" i="0" lang="en-US" sz="2400" u="none" cap="none" strike="noStrike">
                <a:solidFill>
                  <a:schemeClr val="lt1"/>
                </a:solidFill>
                <a:latin typeface="Questrial"/>
                <a:ea typeface="Questrial"/>
                <a:cs typeface="Questrial"/>
                <a:sym typeface="Questrial"/>
              </a:rPr>
              <a:t>With the stolen credentials, log into actual network and scan that network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