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9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6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3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8972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47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63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88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05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5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3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9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6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3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5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8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62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  <p:sldLayoutId id="2147484073" r:id="rId14"/>
    <p:sldLayoutId id="2147484074" r:id="rId15"/>
    <p:sldLayoutId id="2147484075" r:id="rId16"/>
    <p:sldLayoutId id="21474840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B23B-3461-CE4C-A173-6F7462795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758D6-E68A-EC42-BDB7-A7DBDBF43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4274" y="4532948"/>
            <a:ext cx="3705726" cy="18437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Group 10: Jesse </a:t>
            </a:r>
            <a:r>
              <a:rPr lang="en-US" dirty="0" err="1"/>
              <a:t>thaden</a:t>
            </a:r>
            <a:r>
              <a:rPr lang="en-US" dirty="0"/>
              <a:t>, </a:t>
            </a:r>
          </a:p>
          <a:p>
            <a:r>
              <a:rPr lang="en-US" dirty="0"/>
              <a:t>	     </a:t>
            </a:r>
            <a:r>
              <a:rPr lang="en-US" dirty="0" err="1"/>
              <a:t>viet</a:t>
            </a:r>
            <a:r>
              <a:rPr lang="en-US" dirty="0"/>
              <a:t> </a:t>
            </a:r>
            <a:r>
              <a:rPr lang="en-US" dirty="0" err="1"/>
              <a:t>tran</a:t>
            </a:r>
            <a:r>
              <a:rPr lang="en-US" dirty="0"/>
              <a:t>, </a:t>
            </a:r>
          </a:p>
          <a:p>
            <a:r>
              <a:rPr lang="en-US" dirty="0"/>
              <a:t>	     </a:t>
            </a:r>
            <a:r>
              <a:rPr lang="en-US" dirty="0" err="1"/>
              <a:t>wenjie</a:t>
            </a:r>
            <a:r>
              <a:rPr lang="en-US" dirty="0"/>
              <a:t> yang, </a:t>
            </a:r>
          </a:p>
          <a:p>
            <a:r>
              <a:rPr lang="en-US" dirty="0"/>
              <a:t>	     Wesley </a:t>
            </a:r>
            <a:r>
              <a:rPr lang="en-US" dirty="0" err="1"/>
              <a:t>chung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E7C38-8339-1649-BA3E-B4E191A34092}"/>
              </a:ext>
            </a:extLst>
          </p:cNvPr>
          <p:cNvSpPr txBox="1"/>
          <p:nvPr/>
        </p:nvSpPr>
        <p:spPr>
          <a:xfrm>
            <a:off x="4836694" y="3758448"/>
            <a:ext cx="61000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Spring 2018 CS378 Ethical Hacking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0DEA1-DDE6-8B42-8C95-16B0E7AF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192" y="4532948"/>
            <a:ext cx="3114414" cy="165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2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AD5D-E705-0646-8B8A-DC5FE7AE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E821B-1649-9F47-9D93-3F94E4D4A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Unable to make sure our fake AP is closer or stronger than the real one</a:t>
            </a:r>
          </a:p>
          <a:p>
            <a:r>
              <a:rPr lang="en-US" dirty="0"/>
              <a:t>Unable to make victims automatically connect to our fake AP</a:t>
            </a:r>
          </a:p>
        </p:txBody>
      </p:sp>
    </p:spTree>
    <p:extLst>
      <p:ext uri="{BB962C8B-B14F-4D97-AF65-F5344CB8AC3E}">
        <p14:creationId xmlns:p14="http://schemas.microsoft.com/office/powerpoint/2010/main" val="372037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F2DB-F4CE-0847-8617-7BBCE282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9DB6D-8C8D-714B-9F66-40EE655A2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797526"/>
          </a:xfrm>
        </p:spPr>
        <p:txBody>
          <a:bodyPr/>
          <a:lstStyle/>
          <a:p>
            <a:r>
              <a:rPr lang="en-US" dirty="0"/>
              <a:t>We can use </a:t>
            </a:r>
            <a:r>
              <a:rPr lang="en-US" dirty="0" err="1"/>
              <a:t>mySQL</a:t>
            </a:r>
            <a:r>
              <a:rPr lang="en-US" dirty="0"/>
              <a:t> database to store credentials for future use</a:t>
            </a:r>
          </a:p>
          <a:p>
            <a:r>
              <a:rPr lang="en-US" dirty="0"/>
              <a:t>We can boost our AP to the maximum power legally allowable in US.</a:t>
            </a:r>
          </a:p>
          <a:p>
            <a:r>
              <a:rPr lang="en-US" dirty="0"/>
              <a:t>We can use Wireshark to sniff the traffic.</a:t>
            </a:r>
          </a:p>
          <a:p>
            <a:r>
              <a:rPr lang="en-US" dirty="0"/>
              <a:t>We can use Ettercap to conduct a man-in-the-middle attack.</a:t>
            </a:r>
          </a:p>
        </p:txBody>
      </p:sp>
    </p:spTree>
    <p:extLst>
      <p:ext uri="{BB962C8B-B14F-4D97-AF65-F5344CB8AC3E}">
        <p14:creationId xmlns:p14="http://schemas.microsoft.com/office/powerpoint/2010/main" val="347368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5F02-B408-C64D-AF94-99A6A098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DC427-A802-8247-A066-C9A0D34AD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036" y="2237456"/>
            <a:ext cx="6242752" cy="3242988"/>
          </a:xfrm>
        </p:spPr>
      </p:pic>
    </p:spTree>
    <p:extLst>
      <p:ext uri="{BB962C8B-B14F-4D97-AF65-F5344CB8AC3E}">
        <p14:creationId xmlns:p14="http://schemas.microsoft.com/office/powerpoint/2010/main" val="152538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671F-17BA-0349-85CE-D937D007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421" y="630550"/>
            <a:ext cx="9651748" cy="1005745"/>
          </a:xfrm>
        </p:spPr>
        <p:txBody>
          <a:bodyPr>
            <a:normAutofit/>
          </a:bodyPr>
          <a:lstStyle/>
          <a:p>
            <a:r>
              <a:rPr lang="en-US" sz="4400" dirty="0"/>
              <a:t>Motivation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F1AADC-B487-4F48-A9E6-648FBACDD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2694" y="3473890"/>
            <a:ext cx="3693999" cy="27705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0C1987-3A55-BD41-AEE9-0F899F313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713" y="3473890"/>
            <a:ext cx="3756981" cy="27801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AE698B-77D6-3D4A-9C4B-123BE1339A7D}"/>
              </a:ext>
            </a:extLst>
          </p:cNvPr>
          <p:cNvSpPr txBox="1"/>
          <p:nvPr/>
        </p:nvSpPr>
        <p:spPr>
          <a:xfrm>
            <a:off x="2117558" y="1816769"/>
            <a:ext cx="9348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-- Feel anxious to crack Wi-Fi passwords?</a:t>
            </a:r>
          </a:p>
          <a:p>
            <a:r>
              <a:rPr lang="en-US" sz="2400" dirty="0"/>
              <a:t>-- To provide a easier way to steal Wi-Fi passwords</a:t>
            </a:r>
          </a:p>
        </p:txBody>
      </p:sp>
    </p:spTree>
    <p:extLst>
      <p:ext uri="{BB962C8B-B14F-4D97-AF65-F5344CB8AC3E}">
        <p14:creationId xmlns:p14="http://schemas.microsoft.com/office/powerpoint/2010/main" val="225785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3F00-0B59-C943-8214-75FBA1F3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Soft AP? Rogue AP? Evil Twin?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7E9FA-39AC-2F46-A90B-0ECDEEBB1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“soft access point” can be set up on a Wi-Fi adapter. It enables a computer which hasn’t been specially made to be a router into a wireless access point. </a:t>
            </a:r>
          </a:p>
          <a:p>
            <a:r>
              <a:rPr lang="en-US" dirty="0"/>
              <a:t>A “rogue access point” is a wireless access point that has been installed on a secure network without explicit authorization from a local network administrator. </a:t>
            </a:r>
          </a:p>
          <a:p>
            <a:r>
              <a:rPr lang="en-US" dirty="0"/>
              <a:t>An “evil twin” is a kind of rogue AP. It is a fraudulent Wi-Fi access point, which tries to hook clients to connect to the fake network to steal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202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5ED7-AA27-6B4C-A6FD-99535A62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up a fake access point?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4F4DF3-1D2B-9D4A-A4A4-BCDC3D95F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67" t="9962" r="20213" b="7226"/>
          <a:stretch/>
        </p:blipFill>
        <p:spPr>
          <a:xfrm>
            <a:off x="7387994" y="2265530"/>
            <a:ext cx="3226280" cy="293298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57AAFF-02AE-4049-B42E-9305B40E6C43}"/>
              </a:ext>
            </a:extLst>
          </p:cNvPr>
          <p:cNvSpPr txBox="1"/>
          <p:nvPr/>
        </p:nvSpPr>
        <p:spPr>
          <a:xfrm>
            <a:off x="1141413" y="1959382"/>
            <a:ext cx="598552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Hostapd</a:t>
            </a:r>
            <a:endParaRPr lang="en-US" sz="2800" dirty="0"/>
          </a:p>
          <a:p>
            <a:r>
              <a:rPr lang="en-US" sz="2000" dirty="0"/>
              <a:t>It is used to create a wireless hotspot.</a:t>
            </a:r>
          </a:p>
          <a:p>
            <a:endParaRPr lang="en-US" dirty="0"/>
          </a:p>
          <a:p>
            <a:pPr fontAlgn="base"/>
            <a:r>
              <a:rPr lang="en-US" sz="2800" b="1" dirty="0" err="1"/>
              <a:t>Dnsmasq</a:t>
            </a:r>
            <a:endParaRPr lang="en-US" sz="2800" b="1" dirty="0"/>
          </a:p>
          <a:p>
            <a:pPr fontAlgn="base"/>
            <a:r>
              <a:rPr lang="en-US" sz="2000" dirty="0"/>
              <a:t>Lightweight DNS/DHCP server. It is used to resolve </a:t>
            </a:r>
            <a:r>
              <a:rPr lang="en-US" sz="2000" dirty="0" err="1"/>
              <a:t>dns</a:t>
            </a:r>
            <a:r>
              <a:rPr lang="en-US" sz="2000" dirty="0"/>
              <a:t> requests from/to a machine and also acts as DHCP server to allocate IP addresses to the clients.</a:t>
            </a:r>
          </a:p>
          <a:p>
            <a:endParaRPr lang="en-US" dirty="0"/>
          </a:p>
          <a:p>
            <a:pPr fontAlgn="base"/>
            <a:r>
              <a:rPr lang="en-US" sz="2800" b="1" dirty="0"/>
              <a:t>Apache</a:t>
            </a:r>
          </a:p>
          <a:p>
            <a:r>
              <a:rPr lang="en-US" sz="2000" dirty="0"/>
              <a:t>Basically, it acts as a web server to the victim.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3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605A-8079-6542-8C03-F91DE5F0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3006F-1539-B34F-94A5-B6FF1AFE9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862" y="1768643"/>
            <a:ext cx="6848243" cy="4565496"/>
          </a:xfrm>
        </p:spPr>
      </p:pic>
    </p:spTree>
    <p:extLst>
      <p:ext uri="{BB962C8B-B14F-4D97-AF65-F5344CB8AC3E}">
        <p14:creationId xmlns:p14="http://schemas.microsoft.com/office/powerpoint/2010/main" val="215341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FFEF-A196-BE43-B21E-D81BCD79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Choose the target access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CAD7-CBB7-4546-B24B-378C9CC2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588587"/>
          </a:xfrm>
        </p:spPr>
        <p:txBody>
          <a:bodyPr>
            <a:normAutofit/>
          </a:bodyPr>
          <a:lstStyle/>
          <a:p>
            <a:r>
              <a:rPr lang="en-US" dirty="0"/>
              <a:t>Scan a network and find the router. Run </a:t>
            </a:r>
            <a:r>
              <a:rPr lang="en-US" dirty="0" err="1"/>
              <a:t>airmon</a:t>
            </a:r>
            <a:r>
              <a:rPr lang="en-US" dirty="0"/>
              <a:t>-ng and </a:t>
            </a:r>
            <a:r>
              <a:rPr lang="en-US" dirty="0" err="1"/>
              <a:t>airodump</a:t>
            </a:r>
            <a:r>
              <a:rPr lang="en-US" dirty="0"/>
              <a:t>-ng to get a list of access points.</a:t>
            </a:r>
          </a:p>
          <a:p>
            <a:r>
              <a:rPr lang="en-US" dirty="0"/>
              <a:t>Let user types in Access Point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8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FFEF-A196-BE43-B21E-D81BCD79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Set up the evil twin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CAD7-CBB7-4546-B24B-378C9CC2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117976"/>
          </a:xfrm>
        </p:spPr>
        <p:txBody>
          <a:bodyPr>
            <a:normAutofit/>
          </a:bodyPr>
          <a:lstStyle/>
          <a:p>
            <a:r>
              <a:rPr lang="en-US" dirty="0"/>
              <a:t>Set up a fake access point by creating a </a:t>
            </a:r>
            <a:r>
              <a:rPr lang="en-US" dirty="0" err="1"/>
              <a:t>hostapd</a:t>
            </a:r>
            <a:r>
              <a:rPr lang="en-US" dirty="0"/>
              <a:t> configuration file</a:t>
            </a:r>
          </a:p>
          <a:p>
            <a:r>
              <a:rPr lang="en-US" dirty="0"/>
              <a:t>Set up DHCP server by creating a </a:t>
            </a:r>
            <a:r>
              <a:rPr lang="en-US" dirty="0" err="1"/>
              <a:t>dnsmasq</a:t>
            </a:r>
            <a:r>
              <a:rPr lang="en-US" dirty="0"/>
              <a:t> configuration file</a:t>
            </a:r>
          </a:p>
          <a:p>
            <a:r>
              <a:rPr lang="en-US" dirty="0"/>
              <a:t>Configure iptables to reroute traffic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FFEF-A196-BE43-B21E-D81BCD79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Create fake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CAD7-CBB7-4546-B24B-378C9CC2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071229"/>
          </a:xfrm>
        </p:spPr>
        <p:txBody>
          <a:bodyPr>
            <a:normAutofit/>
          </a:bodyPr>
          <a:lstStyle/>
          <a:p>
            <a:r>
              <a:rPr lang="en-US" dirty="0"/>
              <a:t>Start the Apache sever to run fake website and ask victim for actual WPA2 key to the real access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4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FFEF-A196-BE43-B21E-D81BCD79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Steal WIFI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CAD7-CBB7-4546-B24B-378C9CC2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071229"/>
          </a:xfrm>
        </p:spPr>
        <p:txBody>
          <a:bodyPr>
            <a:normAutofit/>
          </a:bodyPr>
          <a:lstStyle/>
          <a:p>
            <a:r>
              <a:rPr lang="en-US" dirty="0"/>
              <a:t>Redirected form to our server and store the submitted </a:t>
            </a:r>
            <a:r>
              <a:rPr lang="en-US" dirty="0" err="1"/>
              <a:t>Wifi</a:t>
            </a:r>
            <a:r>
              <a:rPr lang="en-US" dirty="0"/>
              <a:t> password</a:t>
            </a:r>
          </a:p>
          <a:p>
            <a:r>
              <a:rPr lang="en-US" dirty="0"/>
              <a:t>With the stolen credentials, log into actual network and scan that network </a:t>
            </a:r>
          </a:p>
        </p:txBody>
      </p:sp>
    </p:spTree>
    <p:extLst>
      <p:ext uri="{BB962C8B-B14F-4D97-AF65-F5344CB8AC3E}">
        <p14:creationId xmlns:p14="http://schemas.microsoft.com/office/powerpoint/2010/main" val="697109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{4F48FB9C-4117-EB48-8E0F-DE87B2FA17D5}tf10001122</Template>
  <TotalTime>166</TotalTime>
  <Words>404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Tw Cen MT</vt:lpstr>
      <vt:lpstr>Circuit</vt:lpstr>
      <vt:lpstr>PowerPoint Presentation</vt:lpstr>
      <vt:lpstr>Motivation</vt:lpstr>
      <vt:lpstr>What Is Soft AP? Rogue AP? Evil Twin?</vt:lpstr>
      <vt:lpstr>How to set up a fake access point?</vt:lpstr>
      <vt:lpstr>Overview</vt:lpstr>
      <vt:lpstr>Step 1: Choose the target access point</vt:lpstr>
      <vt:lpstr>Step 2: Set up the evil twin</vt:lpstr>
      <vt:lpstr>Step 3: Create fake website</vt:lpstr>
      <vt:lpstr>Step 4: Steal WIFI PASSWORD</vt:lpstr>
      <vt:lpstr>Problems Encountered </vt:lpstr>
      <vt:lpstr>Improvements </vt:lpstr>
      <vt:lpstr>Demo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2018-04-23T03:12:19Z</dcterms:created>
  <dcterms:modified xsi:type="dcterms:W3CDTF">2018-04-23T06:05:26Z</dcterms:modified>
</cp:coreProperties>
</file>