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7" r:id="rId11"/>
    <p:sldId id="265" r:id="rId12"/>
    <p:sldId id="266" r:id="rId13"/>
  </p:sldIdLst>
  <p:sldSz cx="12192000" cy="6858000"/>
  <p:notesSz cx="6858000" cy="9144000"/>
  <p:embeddedFontLst>
    <p:embeddedFont>
      <p:font typeface="Questrial" panose="02000000000000000000" pitchFamily="2"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4"/>
    <p:restoredTop sz="94630"/>
  </p:normalViewPr>
  <p:slideViewPr>
    <p:cSldViewPr snapToGrid="0" snapToObjects="1">
      <p:cViewPr>
        <p:scale>
          <a:sx n="91" d="100"/>
          <a:sy n="91" d="100"/>
        </p:scale>
        <p:origin x="3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t>User will get deauthed from their actual network and when they try to connect back, they might stumble upon ours and connect to it. Once they are connected to ours, they try to visit some HTTP site and get redirected to our fake website, which steals their credentials. We can then use their credentials to log onto the network to verify it works, then perhaps run some internal scan over the network.</a:t>
            </a: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Shape 53"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Shape 54"/>
          <p:cNvGrpSpPr/>
          <p:nvPr/>
        </p:nvGrpSpPr>
        <p:grpSpPr>
          <a:xfrm>
            <a:off x="0" y="0"/>
            <a:ext cx="2305051" cy="6858001"/>
            <a:chOff x="0" y="0"/>
            <a:chExt cx="2305051" cy="6858001"/>
          </a:xfrm>
        </p:grpSpPr>
        <p:sp>
          <p:nvSpPr>
            <p:cNvPr id="55" name="Shape 55"/>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1128713" y="21764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1123950" y="4021138"/>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333375"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90500" y="9525"/>
              <a:ext cx="152400" cy="908050"/>
            </a:xfrm>
            <a:custGeom>
              <a:avLst/>
              <a:gdLst/>
              <a:ahLst/>
              <a:cxnLst/>
              <a:rect l="0" t="0" r="0" b="0"/>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Shape 61"/>
            <p:cNvSpPr/>
            <p:nvPr/>
          </p:nvSpPr>
          <p:spPr>
            <a:xfrm>
              <a:off x="1290638" y="14288"/>
              <a:ext cx="376238" cy="1801813"/>
            </a:xfrm>
            <a:custGeom>
              <a:avLst/>
              <a:gdLst/>
              <a:ahLst/>
              <a:cxnLst/>
              <a:rect l="0" t="0" r="0" b="0"/>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Shape 62"/>
            <p:cNvSpPr/>
            <p:nvPr/>
          </p:nvSpPr>
          <p:spPr>
            <a:xfrm>
              <a:off x="1600200" y="180181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1381125" y="9525"/>
              <a:ext cx="371475" cy="1425575"/>
            </a:xfrm>
            <a:custGeom>
              <a:avLst/>
              <a:gdLst/>
              <a:ahLst/>
              <a:cxnLst/>
              <a:rect l="0" t="0" r="0" b="0"/>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Shape 64"/>
            <p:cNvSpPr/>
            <p:nvPr/>
          </p:nvSpPr>
          <p:spPr>
            <a:xfrm>
              <a:off x="1643063" y="0"/>
              <a:ext cx="152400" cy="912813"/>
            </a:xfrm>
            <a:custGeom>
              <a:avLst/>
              <a:gdLst/>
              <a:ahLst/>
              <a:cxnLst/>
              <a:rect l="0" t="0" r="0" b="0"/>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Shape 65"/>
            <p:cNvSpPr/>
            <p:nvPr/>
          </p:nvSpPr>
          <p:spPr>
            <a:xfrm>
              <a:off x="1685925" y="14208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168592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1743075" y="4763"/>
              <a:ext cx="419100" cy="522288"/>
            </a:xfrm>
            <a:custGeom>
              <a:avLst/>
              <a:gdLst/>
              <a:ahLst/>
              <a:cxnLst/>
              <a:rect l="0" t="0" r="0" b="0"/>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Shape 68"/>
            <p:cNvSpPr/>
            <p:nvPr/>
          </p:nvSpPr>
          <p:spPr>
            <a:xfrm>
              <a:off x="2119313" y="488950"/>
              <a:ext cx="161925" cy="147638"/>
            </a:xfrm>
            <a:custGeom>
              <a:avLst/>
              <a:gdLst/>
              <a:ahLst/>
              <a:cxnLst/>
              <a:rect l="0" t="0" r="0" b="0"/>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52500" y="4763"/>
              <a:ext cx="152400" cy="908050"/>
            </a:xfrm>
            <a:custGeom>
              <a:avLst/>
              <a:gdLst/>
              <a:ahLst/>
              <a:cxnLst/>
              <a:rect l="0" t="0" r="0" b="0"/>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Shape 70"/>
            <p:cNvSpPr/>
            <p:nvPr/>
          </p:nvSpPr>
          <p:spPr>
            <a:xfrm>
              <a:off x="86677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890588" y="15541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738188" y="5622925"/>
              <a:ext cx="338138" cy="1216025"/>
            </a:xfrm>
            <a:custGeom>
              <a:avLst/>
              <a:gdLst/>
              <a:ahLst/>
              <a:cxnLst/>
              <a:rect l="0" t="0" r="0" b="0"/>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Shape 73"/>
            <p:cNvSpPr/>
            <p:nvPr/>
          </p:nvSpPr>
          <p:spPr>
            <a:xfrm>
              <a:off x="647700" y="5480050"/>
              <a:ext cx="157163" cy="157163"/>
            </a:xfrm>
            <a:custGeom>
              <a:avLst/>
              <a:gdLst/>
              <a:ahLst/>
              <a:cxnLst/>
              <a:rect l="0" t="0" r="0" b="0"/>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66675"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0" y="3897313"/>
              <a:ext cx="133350" cy="266700"/>
            </a:xfrm>
            <a:custGeom>
              <a:avLst/>
              <a:gdLst/>
              <a:ahLst/>
              <a:cxnLst/>
              <a:rect l="0" t="0" r="0" b="0"/>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Shape 76"/>
            <p:cNvSpPr/>
            <p:nvPr/>
          </p:nvSpPr>
          <p:spPr>
            <a:xfrm>
              <a:off x="66675" y="414972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0" y="1644650"/>
              <a:ext cx="133350" cy="269875"/>
            </a:xfrm>
            <a:custGeom>
              <a:avLst/>
              <a:gdLst/>
              <a:ahLst/>
              <a:cxnLst/>
              <a:rect l="0" t="0" r="0" b="0"/>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Shape 78"/>
            <p:cNvSpPr/>
            <p:nvPr/>
          </p:nvSpPr>
          <p:spPr>
            <a:xfrm>
              <a:off x="66675" y="146843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695325" y="4763"/>
              <a:ext cx="309563" cy="1558925"/>
            </a:xfrm>
            <a:custGeom>
              <a:avLst/>
              <a:gdLst/>
              <a:ahLst/>
              <a:cxnLst/>
              <a:rect l="0" t="0" r="0" b="0"/>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Shape 80"/>
            <p:cNvSpPr/>
            <p:nvPr/>
          </p:nvSpPr>
          <p:spPr>
            <a:xfrm>
              <a:off x="57150" y="48815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38113" y="5060950"/>
              <a:ext cx="304800" cy="1778000"/>
            </a:xfrm>
            <a:custGeom>
              <a:avLst/>
              <a:gdLst/>
              <a:ahLst/>
              <a:cxnLst/>
              <a:rect l="0" t="0" r="0" b="0"/>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Shape 82"/>
            <p:cNvSpPr/>
            <p:nvPr/>
          </p:nvSpPr>
          <p:spPr>
            <a:xfrm>
              <a:off x="561975" y="64309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76200" y="643096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0" y="5978525"/>
              <a:ext cx="190500" cy="461963"/>
            </a:xfrm>
            <a:custGeom>
              <a:avLst/>
              <a:gdLst/>
              <a:ahLst/>
              <a:cxnLst/>
              <a:rect l="0" t="0" r="0" b="0"/>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Shape 86"/>
            <p:cNvSpPr/>
            <p:nvPr/>
          </p:nvSpPr>
          <p:spPr>
            <a:xfrm>
              <a:off x="1014413" y="1801813"/>
              <a:ext cx="214313" cy="755650"/>
            </a:xfrm>
            <a:custGeom>
              <a:avLst/>
              <a:gdLst/>
              <a:ahLst/>
              <a:cxnLst/>
              <a:rect l="0" t="0" r="0" b="0"/>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Shape 87"/>
            <p:cNvSpPr/>
            <p:nvPr/>
          </p:nvSpPr>
          <p:spPr>
            <a:xfrm>
              <a:off x="938213" y="2547938"/>
              <a:ext cx="166688" cy="160338"/>
            </a:xfrm>
            <a:custGeom>
              <a:avLst/>
              <a:gdLst/>
              <a:ahLst/>
              <a:cxnLst/>
              <a:rect l="0" t="0" r="0" b="0"/>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95313" y="4763"/>
              <a:ext cx="638175" cy="4025900"/>
            </a:xfrm>
            <a:custGeom>
              <a:avLst/>
              <a:gdLst/>
              <a:ahLst/>
              <a:cxnLst/>
              <a:rect l="0" t="0" r="0" b="0"/>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Shape 89"/>
            <p:cNvSpPr/>
            <p:nvPr/>
          </p:nvSpPr>
          <p:spPr>
            <a:xfrm>
              <a:off x="1223963" y="1382713"/>
              <a:ext cx="142875" cy="476250"/>
            </a:xfrm>
            <a:custGeom>
              <a:avLst/>
              <a:gdLst/>
              <a:ahLst/>
              <a:cxnLst/>
              <a:rect l="0" t="0" r="0" b="0"/>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Shape 90"/>
            <p:cNvSpPr/>
            <p:nvPr/>
          </p:nvSpPr>
          <p:spPr>
            <a:xfrm>
              <a:off x="1300163" y="1849438"/>
              <a:ext cx="109538" cy="107950"/>
            </a:xfrm>
            <a:custGeom>
              <a:avLst/>
              <a:gdLst/>
              <a:ahLst/>
              <a:cxnLst/>
              <a:rect l="0" t="0" r="0" b="0"/>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280988" y="3417888"/>
              <a:ext cx="142875" cy="474663"/>
            </a:xfrm>
            <a:custGeom>
              <a:avLst/>
              <a:gdLst/>
              <a:ahLst/>
              <a:cxnLst/>
              <a:rect l="0" t="0" r="0" b="0"/>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Shape 92"/>
            <p:cNvSpPr/>
            <p:nvPr/>
          </p:nvSpPr>
          <p:spPr>
            <a:xfrm>
              <a:off x="238125" y="3883025"/>
              <a:ext cx="109538" cy="109538"/>
            </a:xfrm>
            <a:custGeom>
              <a:avLst/>
              <a:gdLst/>
              <a:ahLst/>
              <a:cxnLst/>
              <a:rect l="0" t="0" r="0" b="0"/>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4763" y="2166938"/>
              <a:ext cx="114300" cy="452438"/>
            </a:xfrm>
            <a:custGeom>
              <a:avLst/>
              <a:gdLst/>
              <a:ahLst/>
              <a:cxnLst/>
              <a:rect l="0" t="0" r="0" b="0"/>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Shape 94"/>
            <p:cNvSpPr/>
            <p:nvPr/>
          </p:nvSpPr>
          <p:spPr>
            <a:xfrm>
              <a:off x="52388" y="2066925"/>
              <a:ext cx="109538" cy="109538"/>
            </a:xfrm>
            <a:custGeom>
              <a:avLst/>
              <a:gdLst/>
              <a:ahLst/>
              <a:cxnLst/>
              <a:rect l="0" t="0" r="0" b="0"/>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1319213" y="5041900"/>
              <a:ext cx="371475" cy="1801813"/>
            </a:xfrm>
            <a:custGeom>
              <a:avLst/>
              <a:gdLst/>
              <a:ahLst/>
              <a:cxnLst/>
              <a:rect l="0" t="0" r="0" b="0"/>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Shape 97"/>
            <p:cNvSpPr/>
            <p:nvPr/>
          </p:nvSpPr>
          <p:spPr>
            <a:xfrm>
              <a:off x="1147763"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819150" y="3983038"/>
              <a:ext cx="347663" cy="2860675"/>
            </a:xfrm>
            <a:custGeom>
              <a:avLst/>
              <a:gdLst/>
              <a:ahLst/>
              <a:cxnLst/>
              <a:rect l="0" t="0" r="0" b="0"/>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Shape 99"/>
            <p:cNvSpPr/>
            <p:nvPr/>
          </p:nvSpPr>
          <p:spPr>
            <a:xfrm>
              <a:off x="728663" y="3806825"/>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1624013" y="48672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1404938" y="5422900"/>
              <a:ext cx="371475" cy="1425575"/>
            </a:xfrm>
            <a:custGeom>
              <a:avLst/>
              <a:gdLst/>
              <a:ahLst/>
              <a:cxnLst/>
              <a:rect l="0" t="0" r="0" b="0"/>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Shape 102"/>
            <p:cNvSpPr/>
            <p:nvPr/>
          </p:nvSpPr>
          <p:spPr>
            <a:xfrm>
              <a:off x="1666875" y="5945188"/>
              <a:ext cx="152400" cy="912813"/>
            </a:xfrm>
            <a:custGeom>
              <a:avLst/>
              <a:gdLst/>
              <a:ahLst/>
              <a:cxnLst/>
              <a:rect l="0" t="0" r="0" b="0"/>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Shape 103"/>
            <p:cNvSpPr/>
            <p:nvPr/>
          </p:nvSpPr>
          <p:spPr>
            <a:xfrm>
              <a:off x="1709738" y="52466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1709738" y="57642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766888" y="6330950"/>
              <a:ext cx="419100" cy="527050"/>
            </a:xfrm>
            <a:custGeom>
              <a:avLst/>
              <a:gdLst/>
              <a:ahLst/>
              <a:cxnLst/>
              <a:rect l="0" t="0" r="0" b="0"/>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Shape 106"/>
            <p:cNvSpPr/>
            <p:nvPr/>
          </p:nvSpPr>
          <p:spPr>
            <a:xfrm>
              <a:off x="2147888" y="6221413"/>
              <a:ext cx="157163" cy="147638"/>
            </a:xfrm>
            <a:custGeom>
              <a:avLst/>
              <a:gdLst/>
              <a:ahLst/>
              <a:cxnLst/>
              <a:rect l="0" t="0" r="0" b="0"/>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504825" y="9525"/>
              <a:ext cx="233363" cy="5103813"/>
            </a:xfrm>
            <a:custGeom>
              <a:avLst/>
              <a:gdLst/>
              <a:ahLst/>
              <a:cxnLst/>
              <a:rect l="0" t="0" r="0" b="0"/>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Shape 108"/>
            <p:cNvSpPr/>
            <p:nvPr/>
          </p:nvSpPr>
          <p:spPr>
            <a:xfrm>
              <a:off x="633413" y="5103813"/>
              <a:ext cx="185738" cy="185738"/>
            </a:xfrm>
            <a:custGeom>
              <a:avLst/>
              <a:gdLst/>
              <a:ahLst/>
              <a:cxnLst/>
              <a:rect l="0" t="0" r="0" b="0"/>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ctrTitle"/>
          </p:nvPr>
        </p:nvSpPr>
        <p:spPr>
          <a:xfrm>
            <a:off x="1876424" y="1122363"/>
            <a:ext cx="8791575" cy="2387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4800"/>
              <a:buFont typeface="Questrial"/>
              <a:buNone/>
              <a:defRPr sz="48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0" name="Shape 110"/>
          <p:cNvSpPr txBox="1">
            <a:spLocks noGrp="1"/>
          </p:cNvSpPr>
          <p:nvPr>
            <p:ph type="subTitle" idx="1"/>
          </p:nvPr>
        </p:nvSpPr>
        <p:spPr>
          <a:xfrm>
            <a:off x="1876424" y="3602038"/>
            <a:ext cx="8791575" cy="1655762"/>
          </a:xfrm>
          <a:prstGeom prst="rect">
            <a:avLst/>
          </a:prstGeom>
          <a:noFill/>
          <a:ln>
            <a:noFill/>
          </a:ln>
        </p:spPr>
        <p:txBody>
          <a:bodyPr spcFirstLastPara="1" wrap="square" lIns="91425" tIns="91425" rIns="91425" bIns="91425" anchor="t" anchorCtr="0"/>
          <a:lstStyle>
            <a:lvl1pPr marR="0" lvl="0" algn="l" rtl="0">
              <a:lnSpc>
                <a:spcPct val="120000"/>
              </a:lnSpc>
              <a:spcBef>
                <a:spcPts val="1000"/>
              </a:spcBef>
              <a:spcAft>
                <a:spcPts val="0"/>
              </a:spcAft>
              <a:buClr>
                <a:schemeClr val="lt2"/>
              </a:buClr>
              <a:buSzPts val="2500"/>
              <a:buFont typeface="Arial"/>
              <a:buNone/>
              <a:defRPr sz="2000" b="0" i="0" u="none" strike="noStrike" cap="none">
                <a:solidFill>
                  <a:schemeClr val="lt2"/>
                </a:solidFill>
                <a:latin typeface="Questrial"/>
                <a:ea typeface="Questrial"/>
                <a:cs typeface="Questrial"/>
                <a:sym typeface="Questrial"/>
              </a:defRPr>
            </a:lvl1pPr>
            <a:lvl2pPr marR="0" lvl="1" algn="ctr"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2pPr>
            <a:lvl3pPr marR="0" lvl="2" algn="ctr"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3pPr>
            <a:lvl4pPr marR="0" lvl="3"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4pPr>
            <a:lvl5pPr marR="0" lvl="4"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5pPr>
            <a:lvl6pPr marR="0" lvl="5"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6pPr>
            <a:lvl7pPr marR="0" lvl="6"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7pPr>
            <a:lvl8pPr marR="0" lvl="7"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8pPr>
            <a:lvl9pPr marR="0" lvl="8" algn="ctr"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dt" idx="10"/>
          </p:nvPr>
        </p:nvSpPr>
        <p:spPr>
          <a:xfrm>
            <a:off x="7077511" y="5410201"/>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ftr" idx="11"/>
          </p:nvPr>
        </p:nvSpPr>
        <p:spPr>
          <a:xfrm>
            <a:off x="1876424" y="5410201"/>
            <a:ext cx="5124886"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41410" y="4304664"/>
            <a:ext cx="9912355" cy="81935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7" name="Shape 167"/>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68" name="Shape 168"/>
          <p:cNvSpPr txBox="1">
            <a:spLocks noGrp="1"/>
          </p:cNvSpPr>
          <p:nvPr>
            <p:ph type="body" idx="1"/>
          </p:nvPr>
        </p:nvSpPr>
        <p:spPr>
          <a:xfrm>
            <a:off x="1141364" y="5124020"/>
            <a:ext cx="9910859" cy="682472"/>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9" name="Shape 169"/>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0" name="Shape 170"/>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1" name="Shape 17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141456" y="609600"/>
            <a:ext cx="9905955" cy="3429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Shape 174"/>
          <p:cNvSpPr txBox="1">
            <a:spLocks noGrp="1"/>
          </p:cNvSpPr>
          <p:nvPr>
            <p:ph type="body" idx="1"/>
          </p:nvPr>
        </p:nvSpPr>
        <p:spPr>
          <a:xfrm>
            <a:off x="1141410" y="4419599"/>
            <a:ext cx="9904459" cy="1371599"/>
          </a:xfrm>
          <a:prstGeom prst="rect">
            <a:avLst/>
          </a:prstGeom>
          <a:noFill/>
          <a:ln>
            <a:noFill/>
          </a:ln>
        </p:spPr>
        <p:txBody>
          <a:bodyPr spcFirstLastPara="1" wrap="square" lIns="91425" tIns="91425" rIns="91425" bIns="91425" anchor="ctr"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75" name="Shape 175"/>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6" name="Shape 176"/>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77" name="Shape 17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446212" y="609599"/>
            <a:ext cx="9302752" cy="2748429"/>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Shape 180"/>
          <p:cNvSpPr txBox="1">
            <a:spLocks noGrp="1"/>
          </p:cNvSpPr>
          <p:nvPr>
            <p:ph type="body" idx="1"/>
          </p:nvPr>
        </p:nvSpPr>
        <p:spPr>
          <a:xfrm>
            <a:off x="1720644" y="3365557"/>
            <a:ext cx="8752299" cy="548968"/>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1" name="Shape 181"/>
          <p:cNvSpPr txBox="1">
            <a:spLocks noGrp="1"/>
          </p:cNvSpPr>
          <p:nvPr>
            <p:ph type="body" idx="2"/>
          </p:nvPr>
        </p:nvSpPr>
        <p:spPr>
          <a:xfrm>
            <a:off x="1141411" y="4309919"/>
            <a:ext cx="9906002" cy="1489496"/>
          </a:xfrm>
          <a:prstGeom prst="rect">
            <a:avLst/>
          </a:prstGeom>
          <a:noFill/>
          <a:ln>
            <a:noFill/>
          </a:ln>
        </p:spPr>
        <p:txBody>
          <a:bodyPr spcFirstLastPara="1" wrap="square" lIns="91425" tIns="91425" rIns="91425" bIns="91425" anchor="ctr"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82" name="Shape 182"/>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3" name="Shape 183"/>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84" name="Shape 18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
        <p:nvSpPr>
          <p:cNvPr id="185" name="Shape 18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Questrial"/>
              <a:buNone/>
            </a:pPr>
            <a:r>
              <a:rPr lang="en-US" sz="8000" b="0" cap="none">
                <a:solidFill>
                  <a:schemeClr val="lt1"/>
                </a:solidFill>
                <a:latin typeface="Questrial"/>
                <a:ea typeface="Questrial"/>
                <a:cs typeface="Questrial"/>
                <a:sym typeface="Questrial"/>
              </a:rPr>
              <a:t>“</a:t>
            </a:r>
            <a:endParaRPr/>
          </a:p>
        </p:txBody>
      </p:sp>
      <p:sp>
        <p:nvSpPr>
          <p:cNvPr id="186" name="Shape 186"/>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Questrial"/>
              <a:buNone/>
            </a:pPr>
            <a:r>
              <a:rPr lang="en-US" sz="8000" b="0" cap="none">
                <a:solidFill>
                  <a:schemeClr val="lt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141410" y="2134041"/>
            <a:ext cx="9906001" cy="251183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9" name="Shape 189"/>
          <p:cNvSpPr txBox="1">
            <a:spLocks noGrp="1"/>
          </p:cNvSpPr>
          <p:nvPr>
            <p:ph type="body" idx="1"/>
          </p:nvPr>
        </p:nvSpPr>
        <p:spPr>
          <a:xfrm>
            <a:off x="1141364" y="4657655"/>
            <a:ext cx="9904505" cy="1140644"/>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90" name="Shape 190"/>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91" name="Shape 191"/>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92" name="Shape 19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41413" y="609600"/>
            <a:ext cx="9905998" cy="1905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5" name="Shape 195"/>
          <p:cNvSpPr txBox="1">
            <a:spLocks noGrp="1"/>
          </p:cNvSpPr>
          <p:nvPr>
            <p:ph type="body" idx="1"/>
          </p:nvPr>
        </p:nvSpPr>
        <p:spPr>
          <a:xfrm>
            <a:off x="1141410" y="2674463"/>
            <a:ext cx="3196899" cy="685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6" name="Shape 196"/>
          <p:cNvSpPr txBox="1">
            <a:spLocks noGrp="1"/>
          </p:cNvSpPr>
          <p:nvPr>
            <p:ph type="body" idx="2"/>
          </p:nvPr>
        </p:nvSpPr>
        <p:spPr>
          <a:xfrm>
            <a:off x="1127918" y="3360263"/>
            <a:ext cx="3208735" cy="243093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7" name="Shape 197"/>
          <p:cNvSpPr txBox="1">
            <a:spLocks noGrp="1"/>
          </p:cNvSpPr>
          <p:nvPr>
            <p:ph type="body" idx="3"/>
          </p:nvPr>
        </p:nvSpPr>
        <p:spPr>
          <a:xfrm>
            <a:off x="4514766" y="2677635"/>
            <a:ext cx="3184385" cy="685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98" name="Shape 198"/>
          <p:cNvSpPr txBox="1">
            <a:spLocks noGrp="1"/>
          </p:cNvSpPr>
          <p:nvPr>
            <p:ph type="body" idx="4"/>
          </p:nvPr>
        </p:nvSpPr>
        <p:spPr>
          <a:xfrm>
            <a:off x="4504213" y="3363435"/>
            <a:ext cx="3195830" cy="243093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199" name="Shape 199"/>
          <p:cNvSpPr txBox="1">
            <a:spLocks noGrp="1"/>
          </p:cNvSpPr>
          <p:nvPr>
            <p:ph type="body" idx="5"/>
          </p:nvPr>
        </p:nvSpPr>
        <p:spPr>
          <a:xfrm>
            <a:off x="7852442" y="2674463"/>
            <a:ext cx="3194968" cy="685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0" name="Shape 200"/>
          <p:cNvSpPr txBox="1">
            <a:spLocks noGrp="1"/>
          </p:cNvSpPr>
          <p:nvPr>
            <p:ph type="body" idx="6"/>
          </p:nvPr>
        </p:nvSpPr>
        <p:spPr>
          <a:xfrm>
            <a:off x="7852442" y="3360263"/>
            <a:ext cx="3194968" cy="243093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1" name="Shape 201"/>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02" name="Shape 202"/>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03" name="Shape 20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41411" y="609600"/>
            <a:ext cx="9905999" cy="19050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6" name="Shape 206"/>
          <p:cNvSpPr txBox="1">
            <a:spLocks noGrp="1"/>
          </p:cNvSpPr>
          <p:nvPr>
            <p:ph type="body" idx="1"/>
          </p:nvPr>
        </p:nvSpPr>
        <p:spPr>
          <a:xfrm>
            <a:off x="1141413" y="4404596"/>
            <a:ext cx="3195240" cy="57626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07" name="Shape 207"/>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08" name="Shape 208"/>
          <p:cNvSpPr txBox="1">
            <a:spLocks noGrp="1"/>
          </p:cNvSpPr>
          <p:nvPr>
            <p:ph type="body" idx="3"/>
          </p:nvPr>
        </p:nvSpPr>
        <p:spPr>
          <a:xfrm>
            <a:off x="1141413" y="4980858"/>
            <a:ext cx="3195240" cy="817843"/>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09" name="Shape 209"/>
          <p:cNvSpPr txBox="1">
            <a:spLocks noGrp="1"/>
          </p:cNvSpPr>
          <p:nvPr>
            <p:ph type="body" idx="4"/>
          </p:nvPr>
        </p:nvSpPr>
        <p:spPr>
          <a:xfrm>
            <a:off x="4489053" y="4404596"/>
            <a:ext cx="3200400" cy="57626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0" name="Shape 210"/>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1" name="Shape 211"/>
          <p:cNvSpPr txBox="1">
            <a:spLocks noGrp="1"/>
          </p:cNvSpPr>
          <p:nvPr>
            <p:ph type="body" idx="6"/>
          </p:nvPr>
        </p:nvSpPr>
        <p:spPr>
          <a:xfrm>
            <a:off x="4487593" y="4980857"/>
            <a:ext cx="3200400" cy="810342"/>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2" name="Shape 212"/>
          <p:cNvSpPr txBox="1">
            <a:spLocks noGrp="1"/>
          </p:cNvSpPr>
          <p:nvPr>
            <p:ph type="body" idx="7"/>
          </p:nvPr>
        </p:nvSpPr>
        <p:spPr>
          <a:xfrm>
            <a:off x="7852567" y="4404595"/>
            <a:ext cx="3190741" cy="57626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213" name="Shape 213"/>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4" name="Shape 214"/>
          <p:cNvSpPr txBox="1">
            <a:spLocks noGrp="1"/>
          </p:cNvSpPr>
          <p:nvPr>
            <p:ph type="body" idx="9"/>
          </p:nvPr>
        </p:nvSpPr>
        <p:spPr>
          <a:xfrm>
            <a:off x="7852442" y="4980854"/>
            <a:ext cx="3194968" cy="810345"/>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125"/>
              <a:buFont typeface="Arial"/>
              <a:buNone/>
              <a:defRPr sz="900" b="0" i="0" u="none" strike="noStrike" cap="none">
                <a:solidFill>
                  <a:schemeClr val="lt1"/>
                </a:solidFill>
                <a:latin typeface="Questrial"/>
                <a:ea typeface="Questrial"/>
                <a:cs typeface="Questrial"/>
                <a:sym typeface="Questrial"/>
              </a:defRPr>
            </a:lvl9pPr>
          </a:lstStyle>
          <a:p>
            <a:endParaRPr/>
          </a:p>
        </p:txBody>
      </p:sp>
      <p:sp>
        <p:nvSpPr>
          <p:cNvPr id="215" name="Shape 215"/>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16" name="Shape 216"/>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17" name="Shape 2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0" name="Shape 220"/>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1" name="Shape 221"/>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2" name="Shape 222"/>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3" name="Shape 2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rot="5400000">
            <a:off x="7454105" y="2197894"/>
            <a:ext cx="5181601" cy="2005011"/>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6" name="Shape 226"/>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27" name="Shape 227"/>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8" name="Shape 228"/>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229" name="Shape 2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1141412" y="2249487"/>
            <a:ext cx="9905999"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17" name="Shape 117"/>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8" name="Shape 118"/>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19" name="Shape 1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41411" y="1419226"/>
            <a:ext cx="99060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2" name="Shape 122"/>
          <p:cNvSpPr txBox="1">
            <a:spLocks noGrp="1"/>
          </p:cNvSpPr>
          <p:nvPr>
            <p:ph type="body" idx="1"/>
          </p:nvPr>
        </p:nvSpPr>
        <p:spPr>
          <a:xfrm>
            <a:off x="1141411" y="4424362"/>
            <a:ext cx="9906000" cy="1374776"/>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9pPr>
          </a:lstStyle>
          <a:p>
            <a:endParaRPr/>
          </a:p>
        </p:txBody>
      </p:sp>
      <p:sp>
        <p:nvSpPr>
          <p:cNvPr id="123" name="Shape 123"/>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4" name="Shape 124"/>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25" name="Shape 1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Shape 128"/>
          <p:cNvSpPr txBox="1">
            <a:spLocks noGrp="1"/>
          </p:cNvSpPr>
          <p:nvPr>
            <p:ph type="body" idx="1"/>
          </p:nvPr>
        </p:nvSpPr>
        <p:spPr>
          <a:xfrm>
            <a:off x="1141410" y="2249486"/>
            <a:ext cx="4878389"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body" idx="2"/>
          </p:nvPr>
        </p:nvSpPr>
        <p:spPr>
          <a:xfrm>
            <a:off x="6172200" y="2249486"/>
            <a:ext cx="4875211"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0" name="Shape 130"/>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1" name="Shape 131"/>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2" name="Shape 13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41411" y="619126"/>
            <a:ext cx="9906000" cy="1477961"/>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5" name="Shape 135"/>
          <p:cNvSpPr txBox="1">
            <a:spLocks noGrp="1"/>
          </p:cNvSpPr>
          <p:nvPr>
            <p:ph type="body" idx="1"/>
          </p:nvPr>
        </p:nvSpPr>
        <p:spPr>
          <a:xfrm>
            <a:off x="1370019" y="2249486"/>
            <a:ext cx="4649783"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6" name="Shape 136"/>
          <p:cNvSpPr txBox="1">
            <a:spLocks noGrp="1"/>
          </p:cNvSpPr>
          <p:nvPr>
            <p:ph type="body" idx="2"/>
          </p:nvPr>
        </p:nvSpPr>
        <p:spPr>
          <a:xfrm>
            <a:off x="1141410" y="3073397"/>
            <a:ext cx="4878391" cy="2717801"/>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Shape 137"/>
          <p:cNvSpPr txBox="1">
            <a:spLocks noGrp="1"/>
          </p:cNvSpPr>
          <p:nvPr>
            <p:ph type="body" idx="3"/>
          </p:nvPr>
        </p:nvSpPr>
        <p:spPr>
          <a:xfrm>
            <a:off x="6400808" y="2249485"/>
            <a:ext cx="4646602"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2500"/>
              <a:buFont typeface="Arial"/>
              <a:buNone/>
              <a:defRPr sz="2000" b="1"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2250"/>
              <a:buFont typeface="Arial"/>
              <a:buNone/>
              <a:defRPr sz="1800" b="1"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2000"/>
              <a:buFont typeface="Arial"/>
              <a:buNone/>
              <a:defRPr sz="1600" b="1" i="0" u="none" strike="noStrike" cap="none">
                <a:solidFill>
                  <a:schemeClr val="lt1"/>
                </a:solidFill>
                <a:latin typeface="Questrial"/>
                <a:ea typeface="Questrial"/>
                <a:cs typeface="Questrial"/>
                <a:sym typeface="Questrial"/>
              </a:defRPr>
            </a:lvl9pPr>
          </a:lstStyle>
          <a:p>
            <a:endParaRPr/>
          </a:p>
        </p:txBody>
      </p:sp>
      <p:sp>
        <p:nvSpPr>
          <p:cNvPr id="138" name="Shape 138"/>
          <p:cNvSpPr txBox="1">
            <a:spLocks noGrp="1"/>
          </p:cNvSpPr>
          <p:nvPr>
            <p:ph type="body" idx="4"/>
          </p:nvPr>
        </p:nvSpPr>
        <p:spPr>
          <a:xfrm>
            <a:off x="6172200" y="3073397"/>
            <a:ext cx="4875210" cy="2717801"/>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9" name="Shape 139"/>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0" name="Shape 140"/>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1" name="Shape 14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4" name="Shape 144"/>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5" name="Shape 145"/>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6" name="Shape 14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Shape 148"/>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49" name="Shape 149"/>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0" name="Shape 15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146705" y="609601"/>
            <a:ext cx="3856037" cy="1639884"/>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3" name="Shape 153"/>
          <p:cNvSpPr txBox="1">
            <a:spLocks noGrp="1"/>
          </p:cNvSpPr>
          <p:nvPr>
            <p:ph type="body" idx="1"/>
          </p:nvPr>
        </p:nvSpPr>
        <p:spPr>
          <a:xfrm>
            <a:off x="5156200" y="592666"/>
            <a:ext cx="5891209" cy="5198534"/>
          </a:xfrm>
          <a:prstGeom prst="rect">
            <a:avLst/>
          </a:prstGeom>
          <a:noFill/>
          <a:ln>
            <a:noFill/>
          </a:ln>
        </p:spPr>
        <p:txBody>
          <a:bodyPr spcFirstLastPara="1" wrap="square" lIns="91425" tIns="91425" rIns="91425" bIns="91425" anchor="ctr"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54" name="Shape 154"/>
          <p:cNvSpPr txBox="1">
            <a:spLocks noGrp="1"/>
          </p:cNvSpPr>
          <p:nvPr>
            <p:ph type="body" idx="2"/>
          </p:nvPr>
        </p:nvSpPr>
        <p:spPr>
          <a:xfrm>
            <a:off x="1146705" y="2249486"/>
            <a:ext cx="3856037" cy="3541714"/>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55" name="Shape 155"/>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6" name="Shape 156"/>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57" name="Shape 15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141413" y="609600"/>
            <a:ext cx="5934508" cy="1639886"/>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Questrial"/>
              <a:buNone/>
              <a:defRPr sz="32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0" name="Shape 16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91425" rIns="91425" bIns="91425"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9pPr>
          </a:lstStyle>
          <a:p>
            <a:endParaRPr/>
          </a:p>
        </p:txBody>
      </p:sp>
      <p:sp>
        <p:nvSpPr>
          <p:cNvPr id="161" name="Shape 161"/>
          <p:cNvSpPr txBox="1">
            <a:spLocks noGrp="1"/>
          </p:cNvSpPr>
          <p:nvPr>
            <p:ph type="body" idx="1"/>
          </p:nvPr>
        </p:nvSpPr>
        <p:spPr>
          <a:xfrm>
            <a:off x="1141410" y="2249486"/>
            <a:ext cx="5934511" cy="3541714"/>
          </a:xfrm>
          <a:prstGeom prst="rect">
            <a:avLst/>
          </a:prstGeom>
          <a:noFill/>
          <a:ln>
            <a:noFill/>
          </a:ln>
        </p:spPr>
        <p:txBody>
          <a:bodyPr spcFirstLastPara="1" wrap="square" lIns="91425" tIns="91425" rIns="91425" bIns="91425" anchor="t" anchorCtr="0"/>
          <a:lstStyle>
            <a:lvl1pPr marL="457200" marR="0" lvl="0" indent="-228600" algn="l" rtl="0">
              <a:lnSpc>
                <a:spcPct val="120000"/>
              </a:lnSpc>
              <a:spcBef>
                <a:spcPts val="1000"/>
              </a:spcBef>
              <a:spcAft>
                <a:spcPts val="0"/>
              </a:spcAft>
              <a:buClr>
                <a:schemeClr val="lt1"/>
              </a:buClr>
              <a:buSzPts val="2000"/>
              <a:buFont typeface="Arial"/>
              <a:buNone/>
              <a:defRPr sz="1600" b="0" i="0" u="none" strike="noStrike" cap="none">
                <a:solidFill>
                  <a:schemeClr val="lt1"/>
                </a:solidFill>
                <a:latin typeface="Questrial"/>
                <a:ea typeface="Questrial"/>
                <a:cs typeface="Questrial"/>
                <a:sym typeface="Questrial"/>
              </a:defRPr>
            </a:lvl1pPr>
            <a:lvl2pPr marL="914400" marR="0" lvl="1" indent="-228600" algn="l" rtl="0">
              <a:lnSpc>
                <a:spcPct val="120000"/>
              </a:lnSpc>
              <a:spcBef>
                <a:spcPts val="500"/>
              </a:spcBef>
              <a:spcAft>
                <a:spcPts val="0"/>
              </a:spcAft>
              <a:buClr>
                <a:schemeClr val="lt1"/>
              </a:buClr>
              <a:buSzPts val="1750"/>
              <a:buFont typeface="Arial"/>
              <a:buNone/>
              <a:defRPr sz="1400" b="0" i="0" u="none" strike="noStrike" cap="none">
                <a:solidFill>
                  <a:schemeClr val="lt1"/>
                </a:solidFill>
                <a:latin typeface="Questrial"/>
                <a:ea typeface="Questrial"/>
                <a:cs typeface="Questrial"/>
                <a:sym typeface="Questrial"/>
              </a:defRPr>
            </a:lvl2pPr>
            <a:lvl3pPr marL="1371600" marR="0" lvl="2" indent="-228600" algn="l" rtl="0">
              <a:lnSpc>
                <a:spcPct val="120000"/>
              </a:lnSpc>
              <a:spcBef>
                <a:spcPts val="500"/>
              </a:spcBef>
              <a:spcAft>
                <a:spcPts val="0"/>
              </a:spcAft>
              <a:buClr>
                <a:schemeClr val="lt1"/>
              </a:buClr>
              <a:buSzPts val="1500"/>
              <a:buFont typeface="Arial"/>
              <a:buNone/>
              <a:defRPr sz="1200" b="0" i="0" u="none" strike="noStrike" cap="none">
                <a:solidFill>
                  <a:schemeClr val="lt1"/>
                </a:solidFill>
                <a:latin typeface="Questrial"/>
                <a:ea typeface="Questrial"/>
                <a:cs typeface="Questrial"/>
                <a:sym typeface="Questrial"/>
              </a:defRPr>
            </a:lvl3pPr>
            <a:lvl4pPr marL="1828800" marR="0" lvl="3"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4pPr>
            <a:lvl5pPr marL="2286000" marR="0" lvl="4"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5pPr>
            <a:lvl6pPr marL="2743200" marR="0" lvl="5"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6pPr>
            <a:lvl7pPr marL="3200400" marR="0" lvl="6"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7pPr>
            <a:lvl8pPr marL="3657600" marR="0" lvl="7"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8pPr>
            <a:lvl9pPr marL="4114800" marR="0" lvl="8" indent="-228600" algn="l" rtl="0">
              <a:lnSpc>
                <a:spcPct val="120000"/>
              </a:lnSpc>
              <a:spcBef>
                <a:spcPts val="500"/>
              </a:spcBef>
              <a:spcAft>
                <a:spcPts val="0"/>
              </a:spcAft>
              <a:buClr>
                <a:schemeClr val="lt1"/>
              </a:buClr>
              <a:buSzPts val="1250"/>
              <a:buFont typeface="Arial"/>
              <a:buNone/>
              <a:defRPr sz="1000" b="0" i="0" u="none" strike="noStrike" cap="none">
                <a:solidFill>
                  <a:schemeClr val="lt1"/>
                </a:solidFill>
                <a:latin typeface="Questrial"/>
                <a:ea typeface="Questrial"/>
                <a:cs typeface="Questrial"/>
                <a:sym typeface="Questrial"/>
              </a:defRPr>
            </a:lvl9pPr>
          </a:lstStyle>
          <a:p>
            <a:endParaRPr/>
          </a:p>
        </p:txBody>
      </p:sp>
      <p:sp>
        <p:nvSpPr>
          <p:cNvPr id="162" name="Shape 162"/>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3" name="Shape 163"/>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64" name="Shape 16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lt1"/>
                </a:solidFill>
                <a:latin typeface="Questrial"/>
                <a:ea typeface="Questrial"/>
                <a:cs typeface="Questrial"/>
                <a:sym typeface="Questrial"/>
              </a:defRPr>
            </a:lvl1pPr>
            <a:lvl2pPr marL="0" marR="0" lvl="1" indent="0" algn="r" rtl="0">
              <a:spcBef>
                <a:spcPts val="0"/>
              </a:spcBef>
              <a:buNone/>
              <a:defRPr sz="1050">
                <a:solidFill>
                  <a:schemeClr val="lt1"/>
                </a:solidFill>
                <a:latin typeface="Questrial"/>
                <a:ea typeface="Questrial"/>
                <a:cs typeface="Questrial"/>
                <a:sym typeface="Questrial"/>
              </a:defRPr>
            </a:lvl2pPr>
            <a:lvl3pPr marL="0" marR="0" lvl="2" indent="0" algn="r" rtl="0">
              <a:spcBef>
                <a:spcPts val="0"/>
              </a:spcBef>
              <a:buNone/>
              <a:defRPr sz="1050">
                <a:solidFill>
                  <a:schemeClr val="lt1"/>
                </a:solidFill>
                <a:latin typeface="Questrial"/>
                <a:ea typeface="Questrial"/>
                <a:cs typeface="Questrial"/>
                <a:sym typeface="Questrial"/>
              </a:defRPr>
            </a:lvl3pPr>
            <a:lvl4pPr marL="0" marR="0" lvl="3" indent="0" algn="r" rtl="0">
              <a:spcBef>
                <a:spcPts val="0"/>
              </a:spcBef>
              <a:buNone/>
              <a:defRPr sz="1050">
                <a:solidFill>
                  <a:schemeClr val="lt1"/>
                </a:solidFill>
                <a:latin typeface="Questrial"/>
                <a:ea typeface="Questrial"/>
                <a:cs typeface="Questrial"/>
                <a:sym typeface="Questrial"/>
              </a:defRPr>
            </a:lvl4pPr>
            <a:lvl5pPr marL="0" marR="0" lvl="4" indent="0" algn="r" rtl="0">
              <a:spcBef>
                <a:spcPts val="0"/>
              </a:spcBef>
              <a:buNone/>
              <a:defRPr sz="1050">
                <a:solidFill>
                  <a:schemeClr val="lt1"/>
                </a:solidFill>
                <a:latin typeface="Questrial"/>
                <a:ea typeface="Questrial"/>
                <a:cs typeface="Questrial"/>
                <a:sym typeface="Questrial"/>
              </a:defRPr>
            </a:lvl5pPr>
            <a:lvl6pPr marL="0" marR="0" lvl="5" indent="0" algn="r" rtl="0">
              <a:spcBef>
                <a:spcPts val="0"/>
              </a:spcBef>
              <a:buNone/>
              <a:defRPr sz="1050">
                <a:solidFill>
                  <a:schemeClr val="lt1"/>
                </a:solidFill>
                <a:latin typeface="Questrial"/>
                <a:ea typeface="Questrial"/>
                <a:cs typeface="Questrial"/>
                <a:sym typeface="Questrial"/>
              </a:defRPr>
            </a:lvl6pPr>
            <a:lvl7pPr marL="0" marR="0" lvl="6" indent="0" algn="r" rtl="0">
              <a:spcBef>
                <a:spcPts val="0"/>
              </a:spcBef>
              <a:buNone/>
              <a:defRPr sz="1050">
                <a:solidFill>
                  <a:schemeClr val="lt1"/>
                </a:solidFill>
                <a:latin typeface="Questrial"/>
                <a:ea typeface="Questrial"/>
                <a:cs typeface="Questrial"/>
                <a:sym typeface="Questrial"/>
              </a:defRPr>
            </a:lvl7pPr>
            <a:lvl8pPr marL="0" marR="0" lvl="7" indent="0" algn="r" rtl="0">
              <a:spcBef>
                <a:spcPts val="0"/>
              </a:spcBef>
              <a:buNone/>
              <a:defRPr sz="1050">
                <a:solidFill>
                  <a:schemeClr val="lt1"/>
                </a:solidFill>
                <a:latin typeface="Questrial"/>
                <a:ea typeface="Questrial"/>
                <a:cs typeface="Questrial"/>
                <a:sym typeface="Questrial"/>
              </a:defRPr>
            </a:lvl8pPr>
            <a:lvl9pPr marL="0" marR="0" lvl="8" indent="0" algn="r" rtl="0">
              <a:spcBef>
                <a:spcPts val="0"/>
              </a:spcBef>
              <a:buNone/>
              <a:defRPr sz="1050">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Shape 6" descr="\\DROBO-FS\QuickDrops\JB\PPTX NG\Droplets\LightingOverlay.png"/>
          <p:cNvPicPr preferRelativeResize="0"/>
          <p:nvPr/>
        </p:nvPicPr>
        <p:blipFill rotWithShape="1">
          <a:blip r:embed="rId19">
            <a:alphaModFix amt="30000"/>
          </a:blip>
          <a:srcRect/>
          <a:stretch/>
        </p:blipFill>
        <p:spPr>
          <a:xfrm>
            <a:off x="0" y="-1"/>
            <a:ext cx="12192003" cy="6858001"/>
          </a:xfrm>
          <a:prstGeom prst="rect">
            <a:avLst/>
          </a:prstGeom>
          <a:noFill/>
          <a:ln>
            <a:noFill/>
          </a:ln>
        </p:spPr>
      </p:pic>
      <p:grpSp>
        <p:nvGrpSpPr>
          <p:cNvPr id="7" name="Shape 7"/>
          <p:cNvGrpSpPr/>
          <p:nvPr/>
        </p:nvGrpSpPr>
        <p:grpSpPr>
          <a:xfrm>
            <a:off x="-14288" y="0"/>
            <a:ext cx="12053888" cy="6858001"/>
            <a:chOff x="-14288" y="0"/>
            <a:chExt cx="12053888" cy="6858001"/>
          </a:xfrm>
        </p:grpSpPr>
        <p:grpSp>
          <p:nvGrpSpPr>
            <p:cNvPr id="8" name="Shape 8"/>
            <p:cNvGrpSpPr/>
            <p:nvPr/>
          </p:nvGrpSpPr>
          <p:grpSpPr>
            <a:xfrm>
              <a:off x="-14288" y="0"/>
              <a:ext cx="1220788" cy="6858001"/>
              <a:chOff x="-14288" y="0"/>
              <a:chExt cx="1220788" cy="6858001"/>
            </a:xfrm>
          </p:grpSpPr>
          <p:sp>
            <p:nvSpPr>
              <p:cNvPr id="9" name="Shape 9"/>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p:nvPr/>
            </p:nvSpPr>
            <p:spPr>
              <a:xfrm>
                <a:off x="33337" y="217646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8575" y="4021138"/>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200025" y="4763"/>
                <a:ext cx="369888" cy="1811338"/>
              </a:xfrm>
              <a:custGeom>
                <a:avLst/>
                <a:gdLst/>
                <a:ahLst/>
                <a:cxnLst/>
                <a:rect l="0" t="0" r="0" b="0"/>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Shape 13"/>
              <p:cNvSpPr/>
              <p:nvPr/>
            </p:nvSpPr>
            <p:spPr>
              <a:xfrm>
                <a:off x="503237" y="1801813"/>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285750" y="4763"/>
                <a:ext cx="369888" cy="1430338"/>
              </a:xfrm>
              <a:custGeom>
                <a:avLst/>
                <a:gdLst/>
                <a:ahLst/>
                <a:cxnLst/>
                <a:rect l="0" t="0" r="0" b="0"/>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Shape 15"/>
              <p:cNvSpPr/>
              <p:nvPr/>
            </p:nvSpPr>
            <p:spPr>
              <a:xfrm>
                <a:off x="546100" y="0"/>
                <a:ext cx="152400" cy="912813"/>
              </a:xfrm>
              <a:custGeom>
                <a:avLst/>
                <a:gdLst/>
                <a:ahLst/>
                <a:cxnLst/>
                <a:rect l="0" t="0" r="0" b="0"/>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Shape 16"/>
              <p:cNvSpPr/>
              <p:nvPr/>
            </p:nvSpPr>
            <p:spPr>
              <a:xfrm>
                <a:off x="588962" y="14208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588962" y="9032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41350" y="0"/>
                <a:ext cx="422275" cy="527050"/>
              </a:xfrm>
              <a:custGeom>
                <a:avLst/>
                <a:gdLst/>
                <a:ahLst/>
                <a:cxnLst/>
                <a:rect l="0" t="0" r="0" b="0"/>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Shape 19"/>
              <p:cNvSpPr/>
              <p:nvPr/>
            </p:nvSpPr>
            <p:spPr>
              <a:xfrm>
                <a:off x="1020762" y="488950"/>
                <a:ext cx="161925" cy="147638"/>
              </a:xfrm>
              <a:custGeom>
                <a:avLst/>
                <a:gdLst/>
                <a:ahLst/>
                <a:cxnLst/>
                <a:rect l="0" t="0" r="0" b="0"/>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0" name="Shape 20"/>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Shape 21"/>
              <p:cNvSpPr/>
              <p:nvPr/>
            </p:nvSpPr>
            <p:spPr>
              <a:xfrm>
                <a:off x="9525" y="1801813"/>
                <a:ext cx="123825" cy="127000"/>
              </a:xfrm>
              <a:custGeom>
                <a:avLst/>
                <a:gdLst/>
                <a:ahLst/>
                <a:cxnLst/>
                <a:rect l="0" t="0" r="0" b="0"/>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Shape 22"/>
              <p:cNvSpPr/>
              <p:nvPr/>
            </p:nvSpPr>
            <p:spPr>
              <a:xfrm>
                <a:off x="-9525" y="3549650"/>
                <a:ext cx="147638" cy="481013"/>
              </a:xfrm>
              <a:custGeom>
                <a:avLst/>
                <a:gdLst/>
                <a:ahLst/>
                <a:cxnLst/>
                <a:rect l="0" t="0" r="0" b="0"/>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Shape 23"/>
              <p:cNvSpPr/>
              <p:nvPr/>
            </p:nvSpPr>
            <p:spPr>
              <a:xfrm>
                <a:off x="128587" y="1382713"/>
                <a:ext cx="142875" cy="476250"/>
              </a:xfrm>
              <a:custGeom>
                <a:avLst/>
                <a:gdLst/>
                <a:ahLst/>
                <a:cxnLst/>
                <a:rect l="0" t="0" r="0" b="0"/>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Shape 24"/>
              <p:cNvSpPr/>
              <p:nvPr/>
            </p:nvSpPr>
            <p:spPr>
              <a:xfrm>
                <a:off x="204787" y="1849438"/>
                <a:ext cx="114300" cy="107950"/>
              </a:xfrm>
              <a:custGeom>
                <a:avLst/>
                <a:gdLst/>
                <a:ahLst/>
                <a:cxnLst/>
                <a:rect l="0" t="0" r="0" b="0"/>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223837" y="5041900"/>
                <a:ext cx="369888" cy="1801813"/>
              </a:xfrm>
              <a:custGeom>
                <a:avLst/>
                <a:gdLst/>
                <a:ahLst/>
                <a:cxnLst/>
                <a:rect l="0" t="0" r="0" b="0"/>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Shape 27"/>
              <p:cNvSpPr/>
              <p:nvPr/>
            </p:nvSpPr>
            <p:spPr>
              <a:xfrm>
                <a:off x="52387" y="44815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14288" y="5627688"/>
                <a:ext cx="85725" cy="1216025"/>
              </a:xfrm>
              <a:custGeom>
                <a:avLst/>
                <a:gdLst/>
                <a:ahLst/>
                <a:cxnLst/>
                <a:rect l="0" t="0" r="0" b="0"/>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Shape 29"/>
              <p:cNvSpPr/>
              <p:nvPr/>
            </p:nvSpPr>
            <p:spPr>
              <a:xfrm>
                <a:off x="527050" y="48672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309562" y="5422900"/>
                <a:ext cx="374650" cy="1425575"/>
              </a:xfrm>
              <a:custGeom>
                <a:avLst/>
                <a:gdLst/>
                <a:ahLst/>
                <a:cxnLst/>
                <a:rect l="0" t="0" r="0" b="0"/>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Shape 31"/>
              <p:cNvSpPr/>
              <p:nvPr/>
            </p:nvSpPr>
            <p:spPr>
              <a:xfrm>
                <a:off x="569912" y="5945188"/>
                <a:ext cx="152400" cy="912813"/>
              </a:xfrm>
              <a:custGeom>
                <a:avLst/>
                <a:gdLst/>
                <a:ahLst/>
                <a:cxnLst/>
                <a:rect l="0" t="0" r="0" b="0"/>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Shape 32"/>
              <p:cNvSpPr/>
              <p:nvPr/>
            </p:nvSpPr>
            <p:spPr>
              <a:xfrm>
                <a:off x="612775" y="5246688"/>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12775" y="5764213"/>
                <a:ext cx="190500"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669925" y="6330950"/>
                <a:ext cx="417513" cy="517525"/>
              </a:xfrm>
              <a:custGeom>
                <a:avLst/>
                <a:gdLst/>
                <a:ahLst/>
                <a:cxnLst/>
                <a:rect l="0" t="0" r="0" b="0"/>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Shape 35"/>
              <p:cNvSpPr/>
              <p:nvPr/>
            </p:nvSpPr>
            <p:spPr>
              <a:xfrm>
                <a:off x="1049337" y="6221413"/>
                <a:ext cx="157163" cy="147638"/>
              </a:xfrm>
              <a:custGeom>
                <a:avLst/>
                <a:gdLst/>
                <a:ahLst/>
                <a:cxnLst/>
                <a:rect l="0" t="0" r="0" b="0"/>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a:off x="11364912" y="0"/>
              <a:ext cx="674688" cy="6848476"/>
              <a:chOff x="11364912" y="0"/>
              <a:chExt cx="674688" cy="6848476"/>
            </a:xfrm>
          </p:grpSpPr>
          <p:sp>
            <p:nvSpPr>
              <p:cNvPr id="37" name="Shape 37"/>
              <p:cNvSpPr/>
              <p:nvPr/>
            </p:nvSpPr>
            <p:spPr>
              <a:xfrm>
                <a:off x="11483975" y="0"/>
                <a:ext cx="417513" cy="512763"/>
              </a:xfrm>
              <a:custGeom>
                <a:avLst/>
                <a:gdLst/>
                <a:ahLst/>
                <a:cxnLst/>
                <a:rect l="0" t="0" r="0" b="0"/>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Shape 38"/>
              <p:cNvSpPr/>
              <p:nvPr/>
            </p:nvSpPr>
            <p:spPr>
              <a:xfrm>
                <a:off x="11364912" y="474663"/>
                <a:ext cx="157163" cy="152400"/>
              </a:xfrm>
              <a:custGeom>
                <a:avLst/>
                <a:gdLst/>
                <a:ahLst/>
                <a:cxnLst/>
                <a:rect l="0" t="0" r="0" b="0"/>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11631612" y="1539875"/>
                <a:ext cx="188913" cy="190500"/>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11531600" y="5694363"/>
                <a:ext cx="298450" cy="1154113"/>
              </a:xfrm>
              <a:custGeom>
                <a:avLst/>
                <a:gdLst/>
                <a:ahLst/>
                <a:cxnLst/>
                <a:rect l="0" t="0" r="0" b="0"/>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Shape 41"/>
              <p:cNvSpPr/>
              <p:nvPr/>
            </p:nvSpPr>
            <p:spPr>
              <a:xfrm>
                <a:off x="11772900" y="5551488"/>
                <a:ext cx="157163" cy="155575"/>
              </a:xfrm>
              <a:custGeom>
                <a:avLst/>
                <a:gdLst/>
                <a:ahLst/>
                <a:cxnLst/>
                <a:rect l="0" t="0" r="0" b="0"/>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11710987" y="4763"/>
                <a:ext cx="304800" cy="1544638"/>
              </a:xfrm>
              <a:custGeom>
                <a:avLst/>
                <a:gdLst/>
                <a:ahLst/>
                <a:cxnLst/>
                <a:rect l="0" t="0" r="0" b="0"/>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Shape 43"/>
              <p:cNvSpPr/>
              <p:nvPr/>
            </p:nvSpPr>
            <p:spPr>
              <a:xfrm>
                <a:off x="11636375" y="4867275"/>
                <a:ext cx="188913"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11441112" y="5046663"/>
                <a:ext cx="307975" cy="1801813"/>
              </a:xfrm>
              <a:custGeom>
                <a:avLst/>
                <a:gdLst/>
                <a:ahLst/>
                <a:cxnLst/>
                <a:rect l="0" t="0" r="0" b="0"/>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Shape 45"/>
              <p:cNvSpPr/>
              <p:nvPr/>
            </p:nvSpPr>
            <p:spPr>
              <a:xfrm>
                <a:off x="11849100" y="6416675"/>
                <a:ext cx="190500" cy="188913"/>
              </a:xfrm>
              <a:custGeom>
                <a:avLst/>
                <a:gdLst/>
                <a:ahLst/>
                <a:cxnLst/>
                <a:rect l="0" t="0" r="0" b="0"/>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47" name="Shape 47"/>
          <p:cNvSpPr txBox="1">
            <a:spLocks noGrp="1"/>
          </p:cNvSpPr>
          <p:nvPr>
            <p:ph type="title"/>
          </p:nvPr>
        </p:nvSpPr>
        <p:spPr>
          <a:xfrm>
            <a:off x="1141413" y="618518"/>
            <a:ext cx="9905998" cy="147857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Shape 48"/>
          <p:cNvSpPr txBox="1">
            <a:spLocks noGrp="1"/>
          </p:cNvSpPr>
          <p:nvPr>
            <p:ph type="body" idx="1"/>
          </p:nvPr>
        </p:nvSpPr>
        <p:spPr>
          <a:xfrm>
            <a:off x="1141412" y="2249487"/>
            <a:ext cx="9905999" cy="3541714"/>
          </a:xfrm>
          <a:prstGeom prst="rect">
            <a:avLst/>
          </a:prstGeom>
          <a:noFill/>
          <a:ln>
            <a:noFill/>
          </a:ln>
        </p:spPr>
        <p:txBody>
          <a:bodyPr spcFirstLastPara="1" wrap="square" lIns="91425" tIns="91425" rIns="91425" bIns="91425"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49" name="Shape 49"/>
          <p:cNvSpPr txBox="1">
            <a:spLocks noGrp="1"/>
          </p:cNvSpPr>
          <p:nvPr>
            <p:ph type="dt" idx="10"/>
          </p:nvPr>
        </p:nvSpPr>
        <p:spPr>
          <a:xfrm>
            <a:off x="7456921" y="5883276"/>
            <a:ext cx="274320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ftr" idx="11"/>
          </p:nvPr>
        </p:nvSpPr>
        <p:spPr>
          <a:xfrm>
            <a:off x="1141411" y="5883275"/>
            <a:ext cx="6239309"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51" name="Shape 5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p:nvPr>
        </p:nvSpPr>
        <p:spPr>
          <a:xfrm>
            <a:off x="1876424" y="2137558"/>
            <a:ext cx="8791575" cy="103989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4800"/>
              <a:buFont typeface="Questrial"/>
              <a:buNone/>
            </a:pPr>
            <a:r>
              <a:rPr lang="en-US" sz="5400" dirty="0">
                <a:latin typeface="Tw Cen MT" panose="020B0602020104020603" pitchFamily="34" charset="77"/>
              </a:rPr>
              <a:t>ETHICAL HACKING PROJECT</a:t>
            </a:r>
            <a:endParaRPr sz="5400" dirty="0">
              <a:latin typeface="Tw Cen MT" panose="020B0602020104020603" pitchFamily="34" charset="77"/>
            </a:endParaRPr>
          </a:p>
        </p:txBody>
      </p:sp>
      <p:sp>
        <p:nvSpPr>
          <p:cNvPr id="235" name="Shape 235"/>
          <p:cNvSpPr txBox="1">
            <a:spLocks noGrp="1"/>
          </p:cNvSpPr>
          <p:nvPr>
            <p:ph type="subTitle" idx="1"/>
          </p:nvPr>
        </p:nvSpPr>
        <p:spPr>
          <a:xfrm>
            <a:off x="7724274" y="4532948"/>
            <a:ext cx="3705726" cy="1843788"/>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GROUP 10: JESSE THADEN, </a:t>
            </a:r>
            <a:endParaRPr dirty="0"/>
          </a:p>
          <a:p>
            <a:pPr marL="0" marR="0" lvl="0" indent="0" algn="l" rtl="0">
              <a:lnSpc>
                <a:spcPct val="110000"/>
              </a:lnSpc>
              <a:spcBef>
                <a:spcPts val="100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	    </a:t>
            </a:r>
            <a:r>
              <a:rPr lang="en-US" dirty="0"/>
              <a:t>   </a:t>
            </a:r>
            <a:r>
              <a:rPr lang="en-US" sz="2000" b="0" i="0" u="none" strike="noStrike" cap="none" dirty="0">
                <a:solidFill>
                  <a:schemeClr val="lt2"/>
                </a:solidFill>
                <a:latin typeface="Questrial"/>
                <a:ea typeface="Questrial"/>
                <a:cs typeface="Questrial"/>
                <a:sym typeface="Questrial"/>
              </a:rPr>
              <a:t> VIET TRAN, </a:t>
            </a:r>
            <a:endParaRPr dirty="0"/>
          </a:p>
          <a:p>
            <a:pPr marL="0" marR="0" lvl="0" indent="0" algn="l" rtl="0">
              <a:lnSpc>
                <a:spcPct val="110000"/>
              </a:lnSpc>
              <a:spcBef>
                <a:spcPts val="100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	        WENJIE YANG, </a:t>
            </a:r>
            <a:endParaRPr dirty="0"/>
          </a:p>
          <a:p>
            <a:pPr marL="0" marR="0" lvl="0" indent="0" algn="l" rtl="0">
              <a:lnSpc>
                <a:spcPct val="110000"/>
              </a:lnSpc>
              <a:spcBef>
                <a:spcPts val="1000"/>
              </a:spcBef>
              <a:spcAft>
                <a:spcPts val="0"/>
              </a:spcAft>
              <a:buClr>
                <a:schemeClr val="lt2"/>
              </a:buClr>
              <a:buSzPts val="2500"/>
              <a:buFont typeface="Arial"/>
              <a:buNone/>
            </a:pPr>
            <a:r>
              <a:rPr lang="en-US" sz="2000" b="0" i="0" u="none" strike="noStrike" cap="none" dirty="0">
                <a:solidFill>
                  <a:schemeClr val="lt2"/>
                </a:solidFill>
                <a:latin typeface="Questrial"/>
                <a:ea typeface="Questrial"/>
                <a:cs typeface="Questrial"/>
                <a:sym typeface="Questrial"/>
              </a:rPr>
              <a:t>	        WESLEY CHUNG</a:t>
            </a:r>
            <a:endParaRPr sz="2000" b="0" i="0" u="none" strike="noStrike" cap="none" dirty="0">
              <a:solidFill>
                <a:schemeClr val="lt2"/>
              </a:solidFill>
              <a:latin typeface="Questrial"/>
              <a:ea typeface="Questrial"/>
              <a:cs typeface="Questrial"/>
              <a:sym typeface="Questrial"/>
            </a:endParaRPr>
          </a:p>
          <a:p>
            <a:pPr marL="0" marR="0" lvl="0" indent="0" algn="l" rtl="0">
              <a:lnSpc>
                <a:spcPct val="110000"/>
              </a:lnSpc>
              <a:spcBef>
                <a:spcPts val="1000"/>
              </a:spcBef>
              <a:spcAft>
                <a:spcPts val="0"/>
              </a:spcAft>
              <a:buClr>
                <a:schemeClr val="lt2"/>
              </a:buClr>
              <a:buSzPts val="2500"/>
              <a:buFont typeface="Arial"/>
              <a:buNone/>
            </a:pPr>
            <a:endParaRPr sz="2000" b="0" i="0" u="none" strike="noStrike" cap="none" dirty="0">
              <a:solidFill>
                <a:schemeClr val="lt2"/>
              </a:solidFill>
              <a:latin typeface="Questrial"/>
              <a:ea typeface="Questrial"/>
              <a:cs typeface="Questrial"/>
              <a:sym typeface="Questrial"/>
            </a:endParaRPr>
          </a:p>
        </p:txBody>
      </p:sp>
      <p:sp>
        <p:nvSpPr>
          <p:cNvPr id="236" name="Shape 236"/>
          <p:cNvSpPr txBox="1"/>
          <p:nvPr/>
        </p:nvSpPr>
        <p:spPr>
          <a:xfrm>
            <a:off x="8660344" y="3177453"/>
            <a:ext cx="2283751"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dirty="0">
                <a:solidFill>
                  <a:schemeClr val="lt1"/>
                </a:solidFill>
                <a:latin typeface="Tw Cen MT" panose="020B0602020104020603" pitchFamily="34" charset="77"/>
                <a:ea typeface="Questrial"/>
                <a:cs typeface="Questrial"/>
                <a:sym typeface="Questrial"/>
              </a:rPr>
              <a:t>Spring 2018</a:t>
            </a:r>
            <a:endParaRPr dirty="0">
              <a:latin typeface="Tw Cen MT" panose="020B0602020104020603" pitchFamily="34" charset="77"/>
            </a:endParaRPr>
          </a:p>
          <a:p>
            <a:pPr marL="0" marR="0" lvl="0" indent="0" algn="l" rtl="0">
              <a:spcBef>
                <a:spcPts val="0"/>
              </a:spcBef>
              <a:spcAft>
                <a:spcPts val="0"/>
              </a:spcAft>
              <a:buNone/>
            </a:pPr>
            <a:endParaRPr sz="1800" dirty="0">
              <a:solidFill>
                <a:schemeClr val="lt1"/>
              </a:solidFill>
              <a:latin typeface="Questrial"/>
              <a:ea typeface="Questrial"/>
              <a:cs typeface="Questrial"/>
              <a:sym typeface="Questrial"/>
            </a:endParaRPr>
          </a:p>
        </p:txBody>
      </p:sp>
      <p:pic>
        <p:nvPicPr>
          <p:cNvPr id="237" name="Shape 237"/>
          <p:cNvPicPr preferRelativeResize="0"/>
          <p:nvPr/>
        </p:nvPicPr>
        <p:blipFill rotWithShape="1">
          <a:blip r:embed="rId3">
            <a:alphaModFix/>
          </a:blip>
          <a:srcRect/>
          <a:stretch/>
        </p:blipFill>
        <p:spPr>
          <a:xfrm>
            <a:off x="2829988" y="4718068"/>
            <a:ext cx="3114415" cy="16586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6000"/>
              <a:buFont typeface="Questrial"/>
              <a:buNone/>
            </a:pPr>
            <a:r>
              <a:rPr lang="en-US" sz="6000" b="0" i="0" u="none" strike="noStrike" cap="none" dirty="0">
                <a:solidFill>
                  <a:schemeClr val="lt1"/>
                </a:solidFill>
                <a:latin typeface="Tw Cen MT" panose="020B0602020104020603" pitchFamily="34" charset="77"/>
                <a:sym typeface="Questrial"/>
              </a:rPr>
              <a:t>DEMO</a:t>
            </a:r>
            <a:endParaRPr dirty="0">
              <a:latin typeface="Tw Cen MT" panose="020B0602020104020603" pitchFamily="34" charset="77"/>
            </a:endParaRPr>
          </a:p>
        </p:txBody>
      </p:sp>
      <p:pic>
        <p:nvPicPr>
          <p:cNvPr id="306" name="Shape 306"/>
          <p:cNvPicPr preferRelativeResize="0">
            <a:picLocks noGrp="1"/>
          </p:cNvPicPr>
          <p:nvPr>
            <p:ph type="body" idx="1"/>
          </p:nvPr>
        </p:nvPicPr>
        <p:blipFill rotWithShape="1">
          <a:blip r:embed="rId3">
            <a:alphaModFix/>
          </a:blip>
          <a:srcRect/>
          <a:stretch/>
        </p:blipFill>
        <p:spPr>
          <a:xfrm>
            <a:off x="2973036" y="2237456"/>
            <a:ext cx="6242752" cy="3242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400" b="0" i="0" u="none" strike="noStrike" cap="none" dirty="0">
                <a:solidFill>
                  <a:schemeClr val="lt1"/>
                </a:solidFill>
                <a:latin typeface="Tw Cen MT" panose="020B0602020104020603" pitchFamily="34" charset="77"/>
                <a:sym typeface="Questrial"/>
              </a:rPr>
              <a:t>PROBLEMS ENCOUNTERED </a:t>
            </a:r>
            <a:endParaRPr sz="4400" dirty="0">
              <a:latin typeface="Tw Cen MT" panose="020B0602020104020603" pitchFamily="34" charset="77"/>
            </a:endParaRPr>
          </a:p>
        </p:txBody>
      </p:sp>
      <p:sp>
        <p:nvSpPr>
          <p:cNvPr id="294" name="Shape 294"/>
          <p:cNvSpPr txBox="1">
            <a:spLocks noGrp="1"/>
          </p:cNvSpPr>
          <p:nvPr>
            <p:ph type="body" idx="1"/>
          </p:nvPr>
        </p:nvSpPr>
        <p:spPr>
          <a:xfrm>
            <a:off x="1141411" y="2249487"/>
            <a:ext cx="9521900" cy="3541714"/>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Unable to make sure our fake AP is closer or stronger than the real one</a:t>
            </a:r>
            <a:endParaRPr sz="2800" dirty="0">
              <a:latin typeface="Tw Cen MT" panose="020B0602020104020603" pitchFamily="34" charset="77"/>
            </a:endParaRPr>
          </a:p>
          <a:p>
            <a:pPr marL="228600" marR="0" lvl="0" indent="-228600" algn="just"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Unable to make victims automatically connect to our fake AP</a:t>
            </a:r>
            <a:endParaRPr sz="2800" b="0" i="0" u="none" strike="noStrike" cap="none" dirty="0">
              <a:solidFill>
                <a:schemeClr val="lt1"/>
              </a:solidFill>
              <a:latin typeface="Tw Cen MT" panose="020B0602020104020603" pitchFamily="34" charset="77"/>
              <a:sym typeface="Questrial"/>
            </a:endParaRPr>
          </a:p>
          <a:p>
            <a:pPr marL="228600" marR="0" lvl="0" indent="-228600" rtl="0">
              <a:lnSpc>
                <a:spcPct val="120000"/>
              </a:lnSpc>
              <a:spcBef>
                <a:spcPts val="1000"/>
              </a:spcBef>
              <a:spcAft>
                <a:spcPts val="0"/>
              </a:spcAft>
              <a:buClr>
                <a:schemeClr val="lt1"/>
              </a:buClr>
              <a:buSzPts val="3000"/>
              <a:buFont typeface="Arial"/>
              <a:buChar char="•"/>
            </a:pPr>
            <a:r>
              <a:rPr lang="en-US" sz="2800" dirty="0">
                <a:latin typeface="Tw Cen MT" panose="020B0602020104020603" pitchFamily="34" charset="77"/>
              </a:rPr>
              <a:t>Need two wireless adapters (one for </a:t>
            </a:r>
            <a:r>
              <a:rPr lang="en-US" sz="2800" dirty="0" err="1">
                <a:latin typeface="Tw Cen MT" panose="020B0602020104020603" pitchFamily="34" charset="77"/>
              </a:rPr>
              <a:t>deauth</a:t>
            </a:r>
            <a:r>
              <a:rPr lang="en-US" sz="2800" dirty="0">
                <a:latin typeface="Tw Cen MT" panose="020B0602020104020603" pitchFamily="34" charset="77"/>
              </a:rPr>
              <a:t>, other for </a:t>
            </a:r>
            <a:r>
              <a:rPr lang="en-US" sz="2800" dirty="0" err="1">
                <a:latin typeface="Tw Cen MT" panose="020B0602020104020603" pitchFamily="34" charset="77"/>
              </a:rPr>
              <a:t>hostapd</a:t>
            </a:r>
            <a:r>
              <a:rPr lang="en-US" sz="2800" dirty="0">
                <a:latin typeface="Tw Cen MT" panose="020B0602020104020603" pitchFamily="34" charset="77"/>
              </a:rPr>
              <a:t>)</a:t>
            </a:r>
            <a:endParaRPr sz="2800" dirty="0">
              <a:latin typeface="Tw Cen MT" panose="020B0602020104020603" pitchFamily="34"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400" b="0" i="0" u="none" strike="noStrike" cap="none" dirty="0">
                <a:solidFill>
                  <a:schemeClr val="lt1"/>
                </a:solidFill>
                <a:latin typeface="Tw Cen MT" panose="020B0602020104020603" pitchFamily="34" charset="77"/>
                <a:sym typeface="Questrial"/>
              </a:rPr>
              <a:t>IMPROVEMENTS </a:t>
            </a:r>
            <a:endParaRPr sz="4400" dirty="0">
              <a:latin typeface="Tw Cen MT" panose="020B0602020104020603" pitchFamily="34" charset="77"/>
            </a:endParaRPr>
          </a:p>
        </p:txBody>
      </p:sp>
      <p:sp>
        <p:nvSpPr>
          <p:cNvPr id="300" name="Shape 300"/>
          <p:cNvSpPr txBox="1">
            <a:spLocks noGrp="1"/>
          </p:cNvSpPr>
          <p:nvPr>
            <p:ph type="body" idx="1"/>
          </p:nvPr>
        </p:nvSpPr>
        <p:spPr>
          <a:xfrm>
            <a:off x="1141412" y="2249487"/>
            <a:ext cx="9905999" cy="235064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We can use</a:t>
            </a:r>
            <a:r>
              <a:rPr lang="en-US" sz="2800" dirty="0">
                <a:latin typeface="Tw Cen MT" panose="020B0602020104020603" pitchFamily="34" charset="77"/>
              </a:rPr>
              <a:t> some</a:t>
            </a:r>
            <a:r>
              <a:rPr lang="en-US" sz="2800" b="0" i="0" u="none" strike="noStrike" cap="none" dirty="0">
                <a:solidFill>
                  <a:schemeClr val="lt1"/>
                </a:solidFill>
                <a:latin typeface="Tw Cen MT" panose="020B0602020104020603" pitchFamily="34" charset="77"/>
                <a:sym typeface="Questrial"/>
              </a:rPr>
              <a:t> database to store credentials for future use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We </a:t>
            </a:r>
            <a:r>
              <a:rPr lang="en-US" sz="2800" dirty="0">
                <a:latin typeface="Tw Cen MT" panose="020B0602020104020603" pitchFamily="34" charset="77"/>
              </a:rPr>
              <a:t>can try to redirect HTTPS traffic too</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dirty="0">
                <a:latin typeface="Tw Cen MT" panose="020B0602020104020603" pitchFamily="34" charset="77"/>
              </a:rPr>
              <a:t>Make it more deceiving</a:t>
            </a:r>
            <a:endParaRPr sz="2800" dirty="0">
              <a:latin typeface="Tw Cen MT" panose="020B0602020104020603"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684421" y="630550"/>
            <a:ext cx="9651748" cy="100574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Questrial"/>
              <a:buNone/>
            </a:pPr>
            <a:r>
              <a:rPr lang="en-US" sz="4400" b="0" i="0" u="none" strike="noStrike" cap="none" dirty="0">
                <a:solidFill>
                  <a:schemeClr val="lt1"/>
                </a:solidFill>
                <a:latin typeface="Tw Cen MT" panose="020B0602020104020603" pitchFamily="34" charset="77"/>
                <a:sym typeface="Questrial"/>
              </a:rPr>
              <a:t>MOTIVATION</a:t>
            </a:r>
            <a:endParaRPr dirty="0">
              <a:latin typeface="Tw Cen MT" panose="020B0602020104020603" pitchFamily="34" charset="77"/>
            </a:endParaRPr>
          </a:p>
        </p:txBody>
      </p:sp>
      <p:pic>
        <p:nvPicPr>
          <p:cNvPr id="243" name="Shape 243"/>
          <p:cNvPicPr preferRelativeResize="0">
            <a:picLocks noGrp="1"/>
          </p:cNvPicPr>
          <p:nvPr>
            <p:ph type="body" idx="1"/>
          </p:nvPr>
        </p:nvPicPr>
        <p:blipFill rotWithShape="1">
          <a:blip r:embed="rId3">
            <a:alphaModFix/>
          </a:blip>
          <a:srcRect/>
          <a:stretch/>
        </p:blipFill>
        <p:spPr>
          <a:xfrm>
            <a:off x="7122694" y="3473890"/>
            <a:ext cx="3693999" cy="2770500"/>
          </a:xfrm>
          <a:prstGeom prst="rect">
            <a:avLst/>
          </a:prstGeom>
          <a:noFill/>
          <a:ln>
            <a:noFill/>
          </a:ln>
        </p:spPr>
      </p:pic>
      <p:pic>
        <p:nvPicPr>
          <p:cNvPr id="244" name="Shape 244"/>
          <p:cNvPicPr preferRelativeResize="0"/>
          <p:nvPr/>
        </p:nvPicPr>
        <p:blipFill rotWithShape="1">
          <a:blip r:embed="rId4">
            <a:alphaModFix/>
          </a:blip>
          <a:srcRect/>
          <a:stretch/>
        </p:blipFill>
        <p:spPr>
          <a:xfrm>
            <a:off x="3365713" y="3473890"/>
            <a:ext cx="3756981" cy="2780166"/>
          </a:xfrm>
          <a:prstGeom prst="rect">
            <a:avLst/>
          </a:prstGeom>
          <a:noFill/>
          <a:ln>
            <a:noFill/>
          </a:ln>
        </p:spPr>
      </p:pic>
      <p:sp>
        <p:nvSpPr>
          <p:cNvPr id="245" name="Shape 245"/>
          <p:cNvSpPr txBox="1"/>
          <p:nvPr/>
        </p:nvSpPr>
        <p:spPr>
          <a:xfrm>
            <a:off x="2117558" y="1816769"/>
            <a:ext cx="9348537"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lt1"/>
                </a:solidFill>
                <a:latin typeface="Tw Cen MT" panose="020B0602020104020603" pitchFamily="34" charset="77"/>
                <a:ea typeface="Questrial"/>
                <a:cs typeface="Questrial"/>
                <a:sym typeface="Questrial"/>
              </a:rPr>
              <a:t>-- Feel anxious to crack Wi-Fi passwords?</a:t>
            </a:r>
            <a:endParaRPr sz="2800" dirty="0">
              <a:latin typeface="Tw Cen MT" panose="020B0602020104020603" pitchFamily="34" charset="77"/>
            </a:endParaRPr>
          </a:p>
          <a:p>
            <a:pPr marL="0" marR="0" lvl="0" indent="0" algn="l" rtl="0">
              <a:spcBef>
                <a:spcPts val="0"/>
              </a:spcBef>
              <a:spcAft>
                <a:spcPts val="0"/>
              </a:spcAft>
              <a:buNone/>
            </a:pPr>
            <a:r>
              <a:rPr lang="en-US" sz="2800" dirty="0">
                <a:solidFill>
                  <a:schemeClr val="lt1"/>
                </a:solidFill>
                <a:latin typeface="Tw Cen MT" panose="020B0602020104020603" pitchFamily="34" charset="77"/>
                <a:ea typeface="Questrial"/>
                <a:cs typeface="Questrial"/>
                <a:sym typeface="Questrial"/>
              </a:rPr>
              <a:t>-- To provide an easier way to steal Wi-Fi passwords</a:t>
            </a:r>
            <a:endParaRPr sz="2800" dirty="0">
              <a:latin typeface="Tw Cen MT" panose="020B0602020104020603" pitchFamily="34"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448527" y="903070"/>
            <a:ext cx="4974379"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imes New Roman"/>
              <a:buNone/>
            </a:pPr>
            <a:r>
              <a:rPr lang="en-US" sz="4400" b="0" i="0" u="none" strike="noStrike" cap="none" dirty="0">
                <a:solidFill>
                  <a:schemeClr val="lt1"/>
                </a:solidFill>
                <a:latin typeface="Tw Cen MT" panose="020B0602020104020603" pitchFamily="34" charset="77"/>
                <a:ea typeface="Times New Roman"/>
                <a:cs typeface="Times New Roman"/>
                <a:sym typeface="Times New Roman"/>
              </a:rPr>
              <a:t>What Is Evil Twin?</a:t>
            </a:r>
            <a:endParaRPr sz="4400" dirty="0">
              <a:latin typeface="Tw Cen MT" panose="020B0602020104020603" pitchFamily="34" charset="77"/>
            </a:endParaRPr>
          </a:p>
        </p:txBody>
      </p:sp>
      <p:sp>
        <p:nvSpPr>
          <p:cNvPr id="251" name="Shape 251"/>
          <p:cNvSpPr txBox="1">
            <a:spLocks noGrp="1"/>
          </p:cNvSpPr>
          <p:nvPr>
            <p:ph type="body" idx="1"/>
          </p:nvPr>
        </p:nvSpPr>
        <p:spPr>
          <a:xfrm>
            <a:off x="1448526" y="2381640"/>
            <a:ext cx="8441062" cy="2350649"/>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An “evil twin” is a kind of rogue AP. It is a fraudulent Wi-Fi access point, which tries to hook clients to connect to the fake network to steal information.</a:t>
            </a:r>
            <a:endParaRPr sz="2800" dirty="0">
              <a:latin typeface="Tw Cen MT" panose="020B0602020104020603" pitchFamily="34" charset="77"/>
            </a:endParaRPr>
          </a:p>
        </p:txBody>
      </p:sp>
      <p:pic>
        <p:nvPicPr>
          <p:cNvPr id="6" name="Shape 257">
            <a:extLst>
              <a:ext uri="{FF2B5EF4-FFF2-40B4-BE49-F238E27FC236}">
                <a16:creationId xmlns:a16="http://schemas.microsoft.com/office/drawing/2014/main" id="{E4DE4379-0EBD-D44B-ACE8-619452A60F55}"/>
              </a:ext>
            </a:extLst>
          </p:cNvPr>
          <p:cNvPicPr preferRelativeResize="0">
            <a:picLocks/>
          </p:cNvPicPr>
          <p:nvPr/>
        </p:nvPicPr>
        <p:blipFill rotWithShape="1">
          <a:blip r:embed="rId3">
            <a:alphaModFix/>
          </a:blip>
          <a:srcRect l="11467" t="9962" r="20212" b="7225"/>
          <a:stretch/>
        </p:blipFill>
        <p:spPr>
          <a:xfrm>
            <a:off x="7976380" y="3687829"/>
            <a:ext cx="2958995" cy="25390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800"/>
              <a:buFont typeface="Questrial"/>
              <a:buNone/>
            </a:pPr>
            <a:r>
              <a:rPr lang="en-US" sz="4800" b="0" i="0" u="none" strike="noStrike" cap="none" dirty="0">
                <a:solidFill>
                  <a:schemeClr val="lt1"/>
                </a:solidFill>
                <a:latin typeface="Tw Cen MT" panose="020B0602020104020603" pitchFamily="34" charset="77"/>
                <a:sym typeface="Questrial"/>
              </a:rPr>
              <a:t>OVERVIEW</a:t>
            </a:r>
            <a:endParaRPr dirty="0">
              <a:latin typeface="Tw Cen MT" panose="020B0602020104020603" pitchFamily="34" charset="77"/>
            </a:endParaRPr>
          </a:p>
        </p:txBody>
      </p:sp>
      <p:pic>
        <p:nvPicPr>
          <p:cNvPr id="264" name="Shape 264"/>
          <p:cNvPicPr preferRelativeResize="0">
            <a:picLocks noGrp="1"/>
          </p:cNvPicPr>
          <p:nvPr>
            <p:ph type="body" idx="1"/>
          </p:nvPr>
        </p:nvPicPr>
        <p:blipFill rotWithShape="1">
          <a:blip r:embed="rId3">
            <a:alphaModFix/>
          </a:blip>
          <a:srcRect/>
          <a:stretch/>
        </p:blipFill>
        <p:spPr>
          <a:xfrm>
            <a:off x="2716863" y="1970479"/>
            <a:ext cx="6427137" cy="423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41413" y="379368"/>
            <a:ext cx="9905998" cy="147756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400" b="0" i="0" u="none" strike="noStrike" cap="none" dirty="0">
                <a:solidFill>
                  <a:schemeClr val="lt1"/>
                </a:solidFill>
                <a:latin typeface="Tw Cen MT" panose="020B0602020104020603" pitchFamily="34" charset="77"/>
                <a:sym typeface="Questrial"/>
              </a:rPr>
              <a:t>WHAT WE USED:</a:t>
            </a:r>
            <a:endParaRPr sz="4400" dirty="0">
              <a:latin typeface="Tw Cen MT" panose="020B0602020104020603" pitchFamily="34" charset="77"/>
            </a:endParaRPr>
          </a:p>
        </p:txBody>
      </p:sp>
      <p:sp>
        <p:nvSpPr>
          <p:cNvPr id="258" name="Shape 258"/>
          <p:cNvSpPr txBox="1"/>
          <p:nvPr/>
        </p:nvSpPr>
        <p:spPr>
          <a:xfrm>
            <a:off x="1141413" y="1593622"/>
            <a:ext cx="9905998" cy="4736840"/>
          </a:xfrm>
          <a:prstGeom prst="rect">
            <a:avLst/>
          </a:prstGeom>
          <a:noFill/>
          <a:ln>
            <a:noFill/>
          </a:ln>
        </p:spPr>
        <p:txBody>
          <a:bodyPr spcFirstLastPara="1" wrap="square" lIns="91425" tIns="45700" rIns="91425" bIns="45700" anchor="t" anchorCtr="0">
            <a:noAutofit/>
          </a:bodyPr>
          <a:lstStyle/>
          <a:p>
            <a:r>
              <a:rPr lang="en-US" sz="2800" b="1" dirty="0" err="1">
                <a:solidFill>
                  <a:schemeClr val="lt1"/>
                </a:solidFill>
                <a:latin typeface="Tw Cen MT" panose="020B0602020104020603" pitchFamily="34" charset="77"/>
                <a:ea typeface="Questrial"/>
                <a:cs typeface="Questrial"/>
                <a:sym typeface="Questrial"/>
              </a:rPr>
              <a:t>Airmon</a:t>
            </a:r>
            <a:r>
              <a:rPr lang="en-US" sz="2800" b="1" dirty="0">
                <a:solidFill>
                  <a:schemeClr val="lt1"/>
                </a:solidFill>
                <a:latin typeface="Tw Cen MT" panose="020B0602020104020603" pitchFamily="34" charset="77"/>
                <a:ea typeface="Questrial"/>
                <a:cs typeface="Questrial"/>
                <a:sym typeface="Questrial"/>
              </a:rPr>
              <a:t>-ng, </a:t>
            </a:r>
            <a:r>
              <a:rPr lang="en-US" sz="2800" b="1" dirty="0" err="1">
                <a:solidFill>
                  <a:schemeClr val="lt1"/>
                </a:solidFill>
                <a:latin typeface="Tw Cen MT" panose="020B0602020104020603" pitchFamily="34" charset="77"/>
                <a:ea typeface="Questrial"/>
                <a:cs typeface="Questrial"/>
                <a:sym typeface="Questrial"/>
              </a:rPr>
              <a:t>Airodump</a:t>
            </a:r>
            <a:r>
              <a:rPr lang="en-US" sz="2800" b="1" dirty="0">
                <a:solidFill>
                  <a:schemeClr val="lt1"/>
                </a:solidFill>
                <a:latin typeface="Tw Cen MT" panose="020B0602020104020603" pitchFamily="34" charset="77"/>
                <a:ea typeface="Questrial"/>
                <a:cs typeface="Questrial"/>
                <a:sym typeface="Questrial"/>
              </a:rPr>
              <a:t>-ng</a:t>
            </a:r>
          </a:p>
          <a:p>
            <a:pPr marL="457200" lvl="0" indent="-330200">
              <a:buClr>
                <a:schemeClr val="lt1"/>
              </a:buClr>
              <a:buSzPts val="1600"/>
              <a:buFont typeface="Questrial"/>
              <a:buChar char="●"/>
            </a:pPr>
            <a:r>
              <a:rPr lang="en-US" sz="2400" dirty="0">
                <a:solidFill>
                  <a:schemeClr val="lt1"/>
                </a:solidFill>
                <a:latin typeface="Tw Cen MT" panose="020B0602020104020603" pitchFamily="34" charset="77"/>
              </a:rPr>
              <a:t>Packet capture and export of data to text files for further processing</a:t>
            </a:r>
            <a:endParaRPr lang="en-US" sz="2400" dirty="0">
              <a:solidFill>
                <a:schemeClr val="lt1"/>
              </a:solidFill>
              <a:latin typeface="Tw Cen MT" panose="020B0602020104020603" pitchFamily="34" charset="77"/>
              <a:sym typeface="Questrial"/>
            </a:endParaRPr>
          </a:p>
          <a:p>
            <a:pPr marL="0" marR="0" lvl="0" indent="0" algn="l" rtl="0">
              <a:spcBef>
                <a:spcPts val="0"/>
              </a:spcBef>
              <a:spcAft>
                <a:spcPts val="0"/>
              </a:spcAft>
              <a:buNone/>
            </a:pPr>
            <a:endParaRPr lang="en-US" sz="2400" dirty="0">
              <a:solidFill>
                <a:schemeClr val="lt1"/>
              </a:solidFill>
              <a:latin typeface="Tw Cen MT" panose="020B0602020104020603" pitchFamily="34" charset="77"/>
              <a:sym typeface="Questrial"/>
            </a:endParaRPr>
          </a:p>
          <a:p>
            <a:pPr marL="0" marR="0" lvl="0" indent="0" algn="l" rtl="0">
              <a:spcBef>
                <a:spcPts val="0"/>
              </a:spcBef>
              <a:spcAft>
                <a:spcPts val="0"/>
              </a:spcAft>
              <a:buNone/>
            </a:pPr>
            <a:r>
              <a:rPr lang="en-US" sz="2800" b="1" dirty="0" err="1">
                <a:solidFill>
                  <a:schemeClr val="lt1"/>
                </a:solidFill>
                <a:latin typeface="Tw Cen MT" panose="020B0602020104020603" pitchFamily="34" charset="77"/>
                <a:sym typeface="Questrial"/>
              </a:rPr>
              <a:t>Hostapd</a:t>
            </a:r>
            <a:endParaRPr sz="2800" b="1" dirty="0">
              <a:solidFill>
                <a:schemeClr val="lt1"/>
              </a:solidFill>
              <a:latin typeface="Tw Cen MT" panose="020B0602020104020603" pitchFamily="34" charset="77"/>
              <a:sym typeface="Questrial"/>
            </a:endParaRPr>
          </a:p>
          <a:p>
            <a:pPr marL="457200" marR="0" lvl="0" indent="-330200" algn="l" rtl="0">
              <a:spcBef>
                <a:spcPts val="0"/>
              </a:spcBef>
              <a:spcAft>
                <a:spcPts val="0"/>
              </a:spcAft>
              <a:buClr>
                <a:schemeClr val="lt1"/>
              </a:buClr>
              <a:buSzPts val="1600"/>
              <a:buFont typeface="Questrial"/>
              <a:buChar char="●"/>
            </a:pPr>
            <a:r>
              <a:rPr lang="en-US" sz="2400" dirty="0">
                <a:solidFill>
                  <a:schemeClr val="lt1"/>
                </a:solidFill>
                <a:latin typeface="Tw Cen MT" panose="020B0602020104020603" pitchFamily="34" charset="77"/>
                <a:ea typeface="Questrial"/>
                <a:cs typeface="Questrial"/>
                <a:sym typeface="Questrial"/>
              </a:rPr>
              <a:t>It is used to create a wireless hotspot.</a:t>
            </a:r>
            <a:endParaRPr sz="2400" dirty="0">
              <a:latin typeface="Tw Cen MT" panose="020B0602020104020603" pitchFamily="34" charset="77"/>
            </a:endParaRPr>
          </a:p>
          <a:p>
            <a:pPr marL="0" marR="0" lvl="0" indent="0" algn="l" rtl="0">
              <a:spcBef>
                <a:spcPts val="0"/>
              </a:spcBef>
              <a:spcAft>
                <a:spcPts val="0"/>
              </a:spcAft>
              <a:buNone/>
            </a:pPr>
            <a:endParaRPr sz="2400" dirty="0">
              <a:solidFill>
                <a:schemeClr val="lt1"/>
              </a:solidFill>
              <a:latin typeface="Tw Cen MT" panose="020B0602020104020603" pitchFamily="34" charset="77"/>
              <a:ea typeface="Questrial"/>
              <a:cs typeface="Questrial"/>
              <a:sym typeface="Questrial"/>
            </a:endParaRPr>
          </a:p>
          <a:p>
            <a:pPr marL="0" marR="0" lvl="0" indent="0" algn="l" rtl="0">
              <a:spcBef>
                <a:spcPts val="0"/>
              </a:spcBef>
              <a:spcAft>
                <a:spcPts val="0"/>
              </a:spcAft>
              <a:buNone/>
            </a:pPr>
            <a:r>
              <a:rPr lang="en-US" sz="2800" b="1" dirty="0" err="1">
                <a:solidFill>
                  <a:schemeClr val="lt1"/>
                </a:solidFill>
                <a:latin typeface="Tw Cen MT" panose="020B0602020104020603" pitchFamily="34" charset="77"/>
                <a:ea typeface="Questrial"/>
                <a:cs typeface="Questrial"/>
                <a:sym typeface="Questrial"/>
              </a:rPr>
              <a:t>Dnsmasq</a:t>
            </a:r>
            <a:endParaRPr sz="2800" b="1" dirty="0">
              <a:solidFill>
                <a:schemeClr val="lt1"/>
              </a:solidFill>
              <a:latin typeface="Tw Cen MT" panose="020B0602020104020603" pitchFamily="34" charset="77"/>
              <a:ea typeface="Questrial"/>
              <a:cs typeface="Questrial"/>
              <a:sym typeface="Questrial"/>
            </a:endParaRPr>
          </a:p>
          <a:p>
            <a:pPr marL="457200" marR="0" lvl="0" indent="-330200" algn="l" rtl="0">
              <a:spcBef>
                <a:spcPts val="0"/>
              </a:spcBef>
              <a:spcAft>
                <a:spcPts val="0"/>
              </a:spcAft>
              <a:buClr>
                <a:schemeClr val="lt1"/>
              </a:buClr>
              <a:buSzPts val="1600"/>
              <a:buFont typeface="Questrial"/>
              <a:buChar char="●"/>
            </a:pPr>
            <a:r>
              <a:rPr lang="en-US" sz="2400" dirty="0">
                <a:solidFill>
                  <a:schemeClr val="lt1"/>
                </a:solidFill>
                <a:latin typeface="Tw Cen MT" panose="020B0602020104020603" pitchFamily="34" charset="77"/>
                <a:ea typeface="Questrial"/>
                <a:cs typeface="Questrial"/>
                <a:sym typeface="Questrial"/>
              </a:rPr>
              <a:t>Lightweight DNS/DHCP server. It is used to resolve </a:t>
            </a:r>
            <a:r>
              <a:rPr lang="en-US" sz="2400" dirty="0" err="1">
                <a:solidFill>
                  <a:schemeClr val="lt1"/>
                </a:solidFill>
                <a:latin typeface="Tw Cen MT" panose="020B0602020104020603" pitchFamily="34" charset="77"/>
                <a:ea typeface="Questrial"/>
                <a:cs typeface="Questrial"/>
                <a:sym typeface="Questrial"/>
              </a:rPr>
              <a:t>dns</a:t>
            </a:r>
            <a:r>
              <a:rPr lang="en-US" sz="2400" dirty="0">
                <a:solidFill>
                  <a:schemeClr val="lt1"/>
                </a:solidFill>
                <a:latin typeface="Tw Cen MT" panose="020B0602020104020603" pitchFamily="34" charset="77"/>
                <a:ea typeface="Questrial"/>
                <a:cs typeface="Questrial"/>
                <a:sym typeface="Questrial"/>
              </a:rPr>
              <a:t> requests from/to a machine and also acts as DHCP server to allocate IP addresses to the clients.</a:t>
            </a:r>
            <a:endParaRPr sz="2400" dirty="0">
              <a:latin typeface="Tw Cen MT" panose="020B0602020104020603" pitchFamily="34" charset="77"/>
            </a:endParaRPr>
          </a:p>
          <a:p>
            <a:pPr marL="0" marR="0" lvl="0" indent="0" algn="l" rtl="0">
              <a:spcBef>
                <a:spcPts val="0"/>
              </a:spcBef>
              <a:spcAft>
                <a:spcPts val="0"/>
              </a:spcAft>
              <a:buNone/>
            </a:pPr>
            <a:endParaRPr sz="2400" dirty="0">
              <a:solidFill>
                <a:schemeClr val="lt1"/>
              </a:solidFill>
              <a:latin typeface="Tw Cen MT" panose="020B0602020104020603" pitchFamily="34" charset="77"/>
              <a:ea typeface="Questrial"/>
              <a:cs typeface="Questrial"/>
              <a:sym typeface="Questrial"/>
            </a:endParaRPr>
          </a:p>
          <a:p>
            <a:pPr marL="0" marR="0" lvl="0" indent="0" algn="l" rtl="0">
              <a:spcBef>
                <a:spcPts val="0"/>
              </a:spcBef>
              <a:spcAft>
                <a:spcPts val="0"/>
              </a:spcAft>
              <a:buNone/>
            </a:pPr>
            <a:r>
              <a:rPr lang="en-US" sz="2800" b="1" dirty="0">
                <a:solidFill>
                  <a:schemeClr val="lt1"/>
                </a:solidFill>
                <a:latin typeface="Tw Cen MT" panose="020B0602020104020603" pitchFamily="34" charset="77"/>
                <a:ea typeface="Questrial"/>
                <a:cs typeface="Questrial"/>
                <a:sym typeface="Questrial"/>
              </a:rPr>
              <a:t>Apache</a:t>
            </a:r>
            <a:endParaRPr sz="2800" dirty="0">
              <a:latin typeface="Tw Cen MT" panose="020B0602020104020603" pitchFamily="34" charset="77"/>
            </a:endParaRPr>
          </a:p>
          <a:p>
            <a:pPr marL="457200" marR="0" lvl="0" indent="-330200" algn="l" rtl="0">
              <a:spcBef>
                <a:spcPts val="0"/>
              </a:spcBef>
              <a:spcAft>
                <a:spcPts val="0"/>
              </a:spcAft>
              <a:buClr>
                <a:schemeClr val="lt1"/>
              </a:buClr>
              <a:buSzPts val="1600"/>
              <a:buFont typeface="Questrial"/>
              <a:buChar char="●"/>
            </a:pPr>
            <a:r>
              <a:rPr lang="en-US" sz="2400" dirty="0">
                <a:solidFill>
                  <a:schemeClr val="lt1"/>
                </a:solidFill>
                <a:latin typeface="Tw Cen MT" panose="020B0602020104020603" pitchFamily="34" charset="77"/>
                <a:ea typeface="Questrial"/>
                <a:cs typeface="Questrial"/>
                <a:sym typeface="Questrial"/>
              </a:rPr>
              <a:t>Runs our fake website that users get redirected to locally.</a:t>
            </a:r>
            <a:endParaRPr sz="2400" dirty="0">
              <a:latin typeface="Tw Cen MT" panose="020B0602020104020603" pitchFamily="34" charset="77"/>
            </a:endParaRPr>
          </a:p>
          <a:p>
            <a:pPr marL="0" marR="0" lvl="0" indent="0" algn="l" rtl="0">
              <a:spcBef>
                <a:spcPts val="0"/>
              </a:spcBef>
              <a:spcAft>
                <a:spcPts val="0"/>
              </a:spcAft>
              <a:buNone/>
            </a:pPr>
            <a:endParaRPr sz="2400" dirty="0">
              <a:solidFill>
                <a:schemeClr val="lt1"/>
              </a:solidFill>
              <a:latin typeface="Tw Cen MT" panose="020B0602020104020603" pitchFamily="34" charset="77"/>
              <a:ea typeface="Questrial"/>
              <a:cs typeface="Questrial"/>
              <a:sym typeface="Questrial"/>
            </a:endParaRPr>
          </a:p>
          <a:p>
            <a:pPr marL="0" marR="0" lvl="0" indent="0" algn="l" rtl="0">
              <a:spcBef>
                <a:spcPts val="0"/>
              </a:spcBef>
              <a:spcAft>
                <a:spcPts val="0"/>
              </a:spcAft>
              <a:buNone/>
            </a:pPr>
            <a:endParaRPr sz="1600" dirty="0">
              <a:solidFill>
                <a:schemeClr val="lt1"/>
              </a:solidFill>
              <a:latin typeface="Questrial"/>
              <a:ea typeface="Questrial"/>
              <a:cs typeface="Questrial"/>
              <a:sym typeface="Questrial"/>
            </a:endParaRPr>
          </a:p>
          <a:p>
            <a:pPr marL="0" marR="0" lvl="0" indent="0" algn="l" rtl="0">
              <a:spcBef>
                <a:spcPts val="0"/>
              </a:spcBef>
              <a:spcAft>
                <a:spcPts val="0"/>
              </a:spcAft>
              <a:buNone/>
            </a:pPr>
            <a:endParaRPr sz="1800" dirty="0">
              <a:solidFill>
                <a:schemeClr val="lt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41413" y="1139023"/>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1: CHOOSE THE TARGET ACCESS POINT</a:t>
            </a:r>
            <a:endParaRPr sz="4000" dirty="0">
              <a:latin typeface="Tw Cen MT" panose="020B0602020104020603" pitchFamily="34" charset="77"/>
            </a:endParaRPr>
          </a:p>
        </p:txBody>
      </p:sp>
      <p:sp>
        <p:nvSpPr>
          <p:cNvPr id="270" name="Shape 270"/>
          <p:cNvSpPr txBox="1">
            <a:spLocks noGrp="1"/>
          </p:cNvSpPr>
          <p:nvPr>
            <p:ph type="body" idx="1"/>
          </p:nvPr>
        </p:nvSpPr>
        <p:spPr>
          <a:xfrm>
            <a:off x="1141412" y="2995075"/>
            <a:ext cx="9905999" cy="15885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Run </a:t>
            </a:r>
            <a:r>
              <a:rPr lang="en-US" sz="2800" b="0" i="0" u="none" strike="noStrike" cap="none" dirty="0" err="1">
                <a:solidFill>
                  <a:schemeClr val="lt1"/>
                </a:solidFill>
                <a:latin typeface="Tw Cen MT" panose="020B0602020104020603" pitchFamily="34" charset="77"/>
                <a:sym typeface="Questrial"/>
              </a:rPr>
              <a:t>airmon</a:t>
            </a:r>
            <a:r>
              <a:rPr lang="en-US" sz="2800" b="0" i="0" u="none" strike="noStrike" cap="none" dirty="0">
                <a:solidFill>
                  <a:schemeClr val="lt1"/>
                </a:solidFill>
                <a:latin typeface="Tw Cen MT" panose="020B0602020104020603" pitchFamily="34" charset="77"/>
                <a:sym typeface="Questrial"/>
              </a:rPr>
              <a:t>-ng and </a:t>
            </a:r>
            <a:r>
              <a:rPr lang="en-US" sz="2800" b="0" i="0" u="none" strike="noStrike" cap="none" dirty="0" err="1">
                <a:solidFill>
                  <a:schemeClr val="lt1"/>
                </a:solidFill>
                <a:latin typeface="Tw Cen MT" panose="020B0602020104020603" pitchFamily="34" charset="77"/>
                <a:sym typeface="Questrial"/>
              </a:rPr>
              <a:t>airodump</a:t>
            </a:r>
            <a:r>
              <a:rPr lang="en-US" sz="2800" b="0" i="0" u="none" strike="noStrike" cap="none" dirty="0">
                <a:solidFill>
                  <a:schemeClr val="lt1"/>
                </a:solidFill>
                <a:latin typeface="Tw Cen MT" panose="020B0602020104020603" pitchFamily="34" charset="77"/>
                <a:sym typeface="Questrial"/>
              </a:rPr>
              <a:t>-ng to get a list of access points.</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Let </a:t>
            </a:r>
            <a:r>
              <a:rPr lang="en-US" sz="2800" dirty="0">
                <a:latin typeface="Tw Cen MT" panose="020B0602020104020603" pitchFamily="34" charset="77"/>
              </a:rPr>
              <a:t>the user type in the AP they want to attack</a:t>
            </a:r>
            <a:endParaRPr sz="2800" dirty="0">
              <a:latin typeface="Tw Cen MT" panose="020B0602020104020603" pitchFamily="34" charset="77"/>
            </a:endParaRPr>
          </a:p>
          <a:p>
            <a:pPr marL="0" marR="0" lvl="0" indent="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141413" y="1124955"/>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2: SET UP THE EVIL TWIN</a:t>
            </a:r>
            <a:endParaRPr sz="4000" dirty="0">
              <a:latin typeface="Tw Cen MT" panose="020B0602020104020603" pitchFamily="34" charset="77"/>
            </a:endParaRPr>
          </a:p>
        </p:txBody>
      </p:sp>
      <p:sp>
        <p:nvSpPr>
          <p:cNvPr id="276" name="Shape 276"/>
          <p:cNvSpPr txBox="1">
            <a:spLocks noGrp="1"/>
          </p:cNvSpPr>
          <p:nvPr>
            <p:ph type="body" idx="1"/>
          </p:nvPr>
        </p:nvSpPr>
        <p:spPr>
          <a:xfrm>
            <a:off x="1141413" y="2868466"/>
            <a:ext cx="9905999" cy="211797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Set up a fake access point by creating a </a:t>
            </a:r>
            <a:r>
              <a:rPr lang="en-US" sz="2800" b="0" i="0" u="none" strike="noStrike" cap="none" dirty="0" err="1">
                <a:solidFill>
                  <a:schemeClr val="lt1"/>
                </a:solidFill>
                <a:latin typeface="Tw Cen MT" panose="020B0602020104020603" pitchFamily="34" charset="77"/>
                <a:sym typeface="Questrial"/>
              </a:rPr>
              <a:t>hostapd</a:t>
            </a:r>
            <a:r>
              <a:rPr lang="en-US" sz="2800" b="0" i="0" u="none" strike="noStrike" cap="none" dirty="0">
                <a:solidFill>
                  <a:schemeClr val="lt1"/>
                </a:solidFill>
                <a:latin typeface="Tw Cen MT" panose="020B0602020104020603" pitchFamily="34" charset="77"/>
                <a:sym typeface="Questrial"/>
              </a:rPr>
              <a:t> configuration file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Set up DHCP server by creating a </a:t>
            </a:r>
            <a:r>
              <a:rPr lang="en-US" sz="2800" b="0" i="0" u="none" strike="noStrike" cap="none" dirty="0" err="1">
                <a:solidFill>
                  <a:schemeClr val="lt1"/>
                </a:solidFill>
                <a:latin typeface="Tw Cen MT" panose="020B0602020104020603" pitchFamily="34" charset="77"/>
                <a:sym typeface="Questrial"/>
              </a:rPr>
              <a:t>dnsmasq</a:t>
            </a:r>
            <a:r>
              <a:rPr lang="en-US" sz="2800" b="0" i="0" u="none" strike="noStrike" cap="none" dirty="0">
                <a:solidFill>
                  <a:schemeClr val="lt1"/>
                </a:solidFill>
                <a:latin typeface="Tw Cen MT" panose="020B0602020104020603" pitchFamily="34" charset="77"/>
                <a:sym typeface="Questrial"/>
              </a:rPr>
              <a:t> configuration file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Configure iptables to reroute traffic</a:t>
            </a:r>
            <a:endParaRPr sz="2800" dirty="0">
              <a:latin typeface="Tw Cen MT" panose="020B0602020104020603" pitchFamily="34" charset="77"/>
            </a:endParaRPr>
          </a:p>
          <a:p>
            <a:pPr marL="228600" marR="0" lvl="0" indent="-381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0" marR="0" lvl="0" indent="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41414" y="1124954"/>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3: CREATE FAKE WEBSITE</a:t>
            </a:r>
            <a:endParaRPr sz="4000" dirty="0">
              <a:latin typeface="Tw Cen MT" panose="020B0602020104020603" pitchFamily="34" charset="77"/>
            </a:endParaRPr>
          </a:p>
        </p:txBody>
      </p:sp>
      <p:sp>
        <p:nvSpPr>
          <p:cNvPr id="282" name="Shape 282"/>
          <p:cNvSpPr txBox="1">
            <a:spLocks noGrp="1"/>
          </p:cNvSpPr>
          <p:nvPr>
            <p:ph type="body" idx="1"/>
          </p:nvPr>
        </p:nvSpPr>
        <p:spPr>
          <a:xfrm>
            <a:off x="1141413" y="2758269"/>
            <a:ext cx="9905999" cy="1309639"/>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Start the Apache server to run fake website</a:t>
            </a:r>
            <a:endParaRPr sz="2800" dirty="0">
              <a:latin typeface="Tw Cen MT" panose="020B0602020104020603" pitchFamily="34" charset="77"/>
            </a:endParaRPr>
          </a:p>
          <a:p>
            <a:pPr marL="228600" marR="0" lvl="0" indent="-228600" algn="l" rtl="0">
              <a:lnSpc>
                <a:spcPct val="120000"/>
              </a:lnSpc>
              <a:spcBef>
                <a:spcPts val="0"/>
              </a:spcBef>
              <a:spcAft>
                <a:spcPts val="0"/>
              </a:spcAft>
              <a:buClr>
                <a:schemeClr val="lt1"/>
              </a:buClr>
              <a:buSzPts val="3000"/>
              <a:buFont typeface="Arial"/>
              <a:buChar char="•"/>
            </a:pPr>
            <a:r>
              <a:rPr lang="en-US" sz="2800" dirty="0">
                <a:latin typeface="Tw Cen MT" panose="020B0602020104020603" pitchFamily="34" charset="77"/>
              </a:rPr>
              <a:t>Wait for user to type in credentials</a:t>
            </a:r>
            <a:endParaRPr sz="2800" dirty="0">
              <a:latin typeface="Tw Cen MT" panose="020B0602020104020603" pitchFamily="34" charset="77"/>
            </a:endParaRPr>
          </a:p>
          <a:p>
            <a:pPr marL="228600" marR="0" lvl="0" indent="-381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41412" y="1124956"/>
            <a:ext cx="9905998" cy="147857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4000" b="0" i="0" u="none" strike="noStrike" cap="none" dirty="0">
                <a:solidFill>
                  <a:schemeClr val="lt1"/>
                </a:solidFill>
                <a:latin typeface="Tw Cen MT" panose="020B0602020104020603" pitchFamily="34" charset="77"/>
                <a:sym typeface="Questrial"/>
              </a:rPr>
              <a:t>STEP 4: </a:t>
            </a:r>
            <a:r>
              <a:rPr lang="en-US" sz="4000" dirty="0">
                <a:latin typeface="Tw Cen MT" panose="020B0602020104020603" pitchFamily="34" charset="77"/>
              </a:rPr>
              <a:t>USE THE STOLEN CREDENTIALS</a:t>
            </a:r>
            <a:endParaRPr sz="4000" dirty="0">
              <a:latin typeface="Tw Cen MT" panose="020B0602020104020603" pitchFamily="34" charset="77"/>
            </a:endParaRPr>
          </a:p>
        </p:txBody>
      </p:sp>
      <p:sp>
        <p:nvSpPr>
          <p:cNvPr id="288" name="Shape 288"/>
          <p:cNvSpPr txBox="1">
            <a:spLocks noGrp="1"/>
          </p:cNvSpPr>
          <p:nvPr>
            <p:ph type="body" idx="1"/>
          </p:nvPr>
        </p:nvSpPr>
        <p:spPr>
          <a:xfrm>
            <a:off x="1141411" y="2603526"/>
            <a:ext cx="9905999" cy="247725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800" dirty="0">
                <a:latin typeface="Tw Cen MT" panose="020B0602020104020603" pitchFamily="34" charset="77"/>
              </a:rPr>
              <a:t>HTTP form will POST to </a:t>
            </a:r>
            <a:r>
              <a:rPr lang="en-US" sz="2800" dirty="0" err="1">
                <a:latin typeface="Tw Cen MT" panose="020B0602020104020603" pitchFamily="34" charset="77"/>
              </a:rPr>
              <a:t>php</a:t>
            </a:r>
            <a:r>
              <a:rPr lang="en-US" sz="2800" dirty="0">
                <a:latin typeface="Tw Cen MT" panose="020B0602020104020603" pitchFamily="34" charset="77"/>
              </a:rPr>
              <a:t> file that writes credentials to a file</a:t>
            </a:r>
            <a:endParaRPr sz="2800" dirty="0">
              <a:latin typeface="Tw Cen MT" panose="020B0602020104020603" pitchFamily="34" charset="77"/>
            </a:endParaRPr>
          </a:p>
          <a:p>
            <a:pPr marL="228600" marR="0" lvl="0" indent="-228600" algn="l" rtl="0">
              <a:lnSpc>
                <a:spcPct val="120000"/>
              </a:lnSpc>
              <a:spcBef>
                <a:spcPts val="1000"/>
              </a:spcBef>
              <a:spcAft>
                <a:spcPts val="0"/>
              </a:spcAft>
              <a:buClr>
                <a:schemeClr val="lt1"/>
              </a:buClr>
              <a:buSzPts val="3000"/>
              <a:buFont typeface="Arial"/>
              <a:buChar char="•"/>
            </a:pPr>
            <a:r>
              <a:rPr lang="en-US" sz="2800" b="0" i="0" u="none" strike="noStrike" cap="none" dirty="0">
                <a:solidFill>
                  <a:schemeClr val="lt1"/>
                </a:solidFill>
                <a:latin typeface="Tw Cen MT" panose="020B0602020104020603" pitchFamily="34" charset="77"/>
                <a:sym typeface="Questrial"/>
              </a:rPr>
              <a:t>With the stolen credentials, log into actual network and scan that network </a:t>
            </a:r>
            <a:endParaRPr sz="2800" dirty="0">
              <a:latin typeface="Tw Cen MT" panose="020B0602020104020603" pitchFamily="34" charset="77"/>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409</Words>
  <Application>Microsoft Macintosh PowerPoint</Application>
  <PresentationFormat>Widescreen</PresentationFormat>
  <Paragraphs>48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Times New Roman</vt:lpstr>
      <vt:lpstr>Questrial</vt:lpstr>
      <vt:lpstr>Circuit</vt:lpstr>
      <vt:lpstr>ETHICAL HACKING PROJECT</vt:lpstr>
      <vt:lpstr>MOTIVATION</vt:lpstr>
      <vt:lpstr>What Is Evil Twin?</vt:lpstr>
      <vt:lpstr>OVERVIEW</vt:lpstr>
      <vt:lpstr>WHAT WE USED:</vt:lpstr>
      <vt:lpstr>STEP 1: CHOOSE THE TARGET ACCESS POINT</vt:lpstr>
      <vt:lpstr>STEP 2: SET UP THE EVIL TWIN</vt:lpstr>
      <vt:lpstr>STEP 3: CREATE FAKE WEBSITE</vt:lpstr>
      <vt:lpstr>STEP 4: USE THE STOLEN CREDENTIALS</vt:lpstr>
      <vt:lpstr>DEMO</vt:lpstr>
      <vt:lpstr>PROBLEMS ENCOUNTERED </vt:lpstr>
      <vt:lpstr>IMPROVEMENTS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PROJECT</dc:title>
  <cp:lastModifiedBy>Microsoft Office User</cp:lastModifiedBy>
  <cp:revision>9</cp:revision>
  <dcterms:modified xsi:type="dcterms:W3CDTF">2018-04-24T22:29:01Z</dcterms:modified>
</cp:coreProperties>
</file>