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3C39-39DE-4BB6-A0D0-5E6F88D13050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99CC2-C498-4EFC-A55B-6B13ED1C5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0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715E-986D-4836-9365-30996BD6A94B}" type="datetime1">
              <a:rPr lang="ru-RU" smtClean="0"/>
              <a:t>03.12.2021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43A9-F274-487E-851E-532AFA8C6F78}" type="datetime1">
              <a:rPr lang="ru-RU" smtClean="0"/>
              <a:t>03.12.2021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6ECB-C19C-4A23-963F-66A53B5EB78E}" type="datetime1">
              <a:rPr lang="ru-RU" smtClean="0"/>
              <a:t>03.12.2021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0348-CB65-444E-ABDD-B3DAAB6A01AD}" type="datetime1">
              <a:rPr lang="ru-RU" smtClean="0"/>
              <a:t>03.12.2021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75E5-BA10-4117-9ADF-58DC15E20D56}" type="datetime1">
              <a:rPr lang="ru-RU" smtClean="0"/>
              <a:t>03.12.2021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71EF-5D5B-4F90-ABA2-7F9ECC33E21A}" type="datetime1">
              <a:rPr lang="ru-RU" smtClean="0"/>
              <a:t>03.12.2021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A4E8-10A8-4FAC-B6AD-9A79DE1543EF}" type="datetime1">
              <a:rPr lang="ru-RU" smtClean="0"/>
              <a:t>03.12.2021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A43-40CF-4D37-B726-3A6B6569AB67}" type="datetime1">
              <a:rPr lang="ru-RU" smtClean="0"/>
              <a:t>03.12.2021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519D-4961-4C37-B8FA-9E8F70FDA7D0}" type="datetime1">
              <a:rPr lang="ru-RU" smtClean="0"/>
              <a:t>03.12.2021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2DD1-3387-44A6-AA44-3CE5C43F7D0D}" type="datetime1">
              <a:rPr lang="ru-RU" smtClean="0"/>
              <a:t>03.12.2021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B326-1283-4FE9-88E9-82D516692728}" type="datetime1">
              <a:rPr lang="ru-RU" smtClean="0"/>
              <a:t>03.12.2021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F66FA-C8C9-4222-B83D-3708D56FAFFC}" type="datetime1">
              <a:rPr lang="ru-RU" smtClean="0"/>
              <a:t>03.12.2021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  <a:t>Отчёт по практической работе №</a:t>
            </a:r>
            <a:r>
              <a:rPr 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  <a:b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  <a:t>«Кластеризация данных в </a:t>
            </a:r>
            <a:r>
              <a:rPr 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KNIME</a:t>
            </a:r>
            <a: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  <a:t>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28557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учреждение высшего образования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«МИРЭА – Российский Технологический Университет»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0A7D110-DC26-5641-B069-B39F46B0ECB3}"/>
              </a:ext>
            </a:extLst>
          </p:cNvPr>
          <p:cNvSpPr/>
          <p:nvPr/>
        </p:nvSpPr>
        <p:spPr>
          <a:xfrm>
            <a:off x="4529339" y="3443824"/>
            <a:ext cx="461466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ББМО-01-21</a:t>
            </a:r>
          </a:p>
          <a:p>
            <a:pPr algn="r"/>
            <a:r>
              <a:rPr lang="ru-RU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Алексеев Евгений Владимирович</a:t>
            </a:r>
          </a:p>
          <a:p>
            <a:pPr algn="r"/>
            <a:r>
              <a:rPr lang="ru-RU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</a:t>
            </a:r>
          </a:p>
          <a:p>
            <a:pPr algn="r"/>
            <a:r>
              <a:rPr lang="ru-RU" sz="20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Латыпова</a:t>
            </a:r>
            <a:r>
              <a:rPr lang="ru-RU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Ольга Валерьевна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3450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4807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1. Загрузить доступные рабочие пространства кластеризации</a:t>
            </a: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2. Подготовьте исходные данные к обработке.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Кластеризуйте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данные в KNIME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методоми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k-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means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k-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Оценить и сравнить полученные результаты. Сделать выводы о проделанной работе.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43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Набор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https://sun9-12.userapi.com/impg/BOddLRrzLWoQv63itHkN7Mtp-wISSdvLWd2lVA/BNWr7N0RQgQ.jpg?size=571x354&amp;quality=96&amp;sign=dcb87bc096cd037eaccd5f8319cfd2b0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87574"/>
            <a:ext cx="543877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K-means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2050" name="Picture 2" descr="https://sun9-13.userapi.com/impg/_8dksp5wjY0_Vt-Ib2sJDrdE6enF_c22ti33AQ/wMec3g5UNd8.jpg?size=1069x452&amp;quality=96&amp;sign=583dfca6751c4f3dd28da53aa3f86a49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" y="915566"/>
            <a:ext cx="569897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22.userapi.com/impg/KD5nj4_gxb-FIXgXKEMma1-uKRneI_X3FLx_mg/uDlwoAfc_bc.jpg?size=741x617&amp;quality=96&amp;sign=b17b32e60b8ee3a098f1f1fd57c85816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059582"/>
            <a:ext cx="4043344" cy="33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8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medoids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3074" name="Picture 2" descr="https://sun9-80.userapi.com/impg/eARU_I6IzVwr9NOztGmXcN-U0NFYl1K0Zdzgyg/gf5Y_I1rQhE.jpg?size=995x535&amp;quality=96&amp;sign=d5ec47bcab9a9b41ff42aa0ad1929194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7574"/>
            <a:ext cx="5944360" cy="319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3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Результаты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medoids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4098" name="Picture 2" descr="https://sun9-23.userapi.com/impg/Pis9SAjTjic4DyIXjp580AG2-Jps9yiEx_ZrPw/jRMVWHj4lRg.jpg?size=717x603&amp;quality=96&amp;sign=3b99708daec23ddfebeead0ff76ddc45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19622"/>
            <a:ext cx="3516211" cy="317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un9-75.userapi.com/impg/F7hBXQwDQ37o7sECOQBSdshMn_oP_QRV-3m8tQ/UTvdPYWj5RE.jpg?size=723x612&amp;quality=96&amp;sign=d5de187aca2d3c7f4dce95550f6328cd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9622"/>
            <a:ext cx="3902632" cy="330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3987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97</Words>
  <Application>Microsoft Macintosh PowerPoint</Application>
  <PresentationFormat>Экран (16:9)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Тема Office</vt:lpstr>
      <vt:lpstr>Отчёт по практической работе №4:  «Кластеризация данных в KNIME»</vt:lpstr>
      <vt:lpstr>Задача</vt:lpstr>
      <vt:lpstr>Набор данных</vt:lpstr>
      <vt:lpstr>K-means</vt:lpstr>
      <vt:lpstr>K-medoids</vt:lpstr>
      <vt:lpstr>Результаты k-medoids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практической работе №1:  «Кластеризация данных в KNIME»</dc:title>
  <dc:creator>Юлия</dc:creator>
  <cp:lastModifiedBy>Unknown user</cp:lastModifiedBy>
  <cp:revision>5</cp:revision>
  <dcterms:created xsi:type="dcterms:W3CDTF">2021-11-19T20:10:48Z</dcterms:created>
  <dcterms:modified xsi:type="dcterms:W3CDTF">2021-12-03T07:47:48Z</dcterms:modified>
</cp:coreProperties>
</file>