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СО СРЕДОЙ АНАЛИЗА ДАННЫХ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Практическая работа на 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90024" y="5013362"/>
            <a:ext cx="46146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Алексеев Евгений Владимирович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sz="20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</a:t>
            </a:r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Валерьевна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3724798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Дисциплина: «Технологии интеллектуального анализа данных мониторинга 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451" y="1279525"/>
            <a:ext cx="10515600" cy="480539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построить сеть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среде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библиотеку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813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запущен процесс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Sentiment_Analysys_with_Deep_Learning_KNIME_nodes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38186" y="5258406"/>
            <a:ext cx="1112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Процесс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Sentiment_Analysys_with_Deep_Learning_KNIME_nodes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платформе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026" name="Picture 2" descr="https://cdn.discordapp.com/attachments/895024494677213254/905140748226293770/3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52" y="1494884"/>
            <a:ext cx="7276596" cy="36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набора данных представлены обзоры на фильмы (50.000 примеров). Каждый обзор оценивается по шкале от 1 до 0, где 1 – это положительный обзор, 0 – отрицательный. Целевой класс сбалансирован – 25.000 положительных обзоров и 25.000 отрицательных.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70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работы алгоритма является построенная матрица ошибок, которая включает в себя следующие параметры: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точность работы алгоритма. В нашем случае она составила 80.10%. Т.е.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20.024 примеров были классифицированы верно, а 19.90%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4.976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примеров неправильно.</a:t>
            </a:r>
          </a:p>
          <a:p>
            <a:pPr algn="just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/>
              <a:t>  </a:t>
            </a:r>
            <a:endParaRPr lang="en-US" sz="2400" dirty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6598" y="5734683"/>
            <a:ext cx="516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Результат выполнения алгоритма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2050" name="Picture 2" descr="https://cdn.discordapp.com/attachments/895024494677213254/905140705125597214/2736f3a9c44ad4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2" y="2151063"/>
            <a:ext cx="10890936" cy="31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705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242</Words>
  <Application>Microsoft Macintosh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Цель работы: построить сеть Deep Learning в среде KNIME, изучить библиотеку Keras, изучить TensorFlow.  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Unknown user</cp:lastModifiedBy>
  <cp:revision>21</cp:revision>
  <dcterms:created xsi:type="dcterms:W3CDTF">2021-10-15T16:33:22Z</dcterms:created>
  <dcterms:modified xsi:type="dcterms:W3CDTF">2021-12-03T07:44:39Z</dcterms:modified>
</cp:coreProperties>
</file>