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733"/>
    <a:srgbClr val="FF5722"/>
    <a:srgbClr val="BDBDBD"/>
    <a:srgbClr val="009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2BB5F-35D6-4DE7-A17B-C0E5B97FA014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3A32B-B5F3-40FA-A3FE-116CC2F27E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467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3A32B-B5F3-40FA-A3FE-116CC2F27E07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71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05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12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84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17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581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74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147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87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255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06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D4F5-E5DB-47A4-9337-BED6E68B9EAF}" type="datetimeFigureOut">
              <a:rPr lang="es-MX" smtClean="0"/>
              <a:t>05/07/2018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1A2FE-6469-458F-995E-66B48443B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399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84" y="1345223"/>
            <a:ext cx="2548431" cy="25484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925021" y="3883523"/>
            <a:ext cx="4341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i="1" dirty="0" smtClean="0">
                <a:latin typeface="Montserrat Light" panose="00000400000000000000" pitchFamily="2" charset="0"/>
              </a:rPr>
              <a:t>TabGo </a:t>
            </a:r>
            <a:r>
              <a:rPr lang="es-MX" sz="5400" i="1" dirty="0" smtClean="0">
                <a:latin typeface="Montserrat Black" panose="00000A00000000000000" pitchFamily="2" charset="0"/>
              </a:rPr>
              <a:t>Eats</a:t>
            </a:r>
            <a:r>
              <a:rPr lang="es-MX" sz="5400" i="1" dirty="0" smtClean="0">
                <a:latin typeface="Montserrat" panose="00000500000000000000" pitchFamily="2" charset="0"/>
              </a:rPr>
              <a:t> </a:t>
            </a:r>
            <a:endParaRPr lang="es-MX" sz="5400" i="1" dirty="0">
              <a:latin typeface="Montserrat" panose="000005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83934" y="4896115"/>
            <a:ext cx="1022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i="1" dirty="0" smtClean="0">
                <a:latin typeface="Montserrat" panose="00000500000000000000" pitchFamily="2" charset="0"/>
              </a:rPr>
              <a:t>“Tus platillos favoritos a un tap de distancia”</a:t>
            </a:r>
            <a:endParaRPr lang="es-MX" sz="3200" i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3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146" y="281354"/>
            <a:ext cx="3824654" cy="6057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290146" y="257219"/>
            <a:ext cx="3824654" cy="789376"/>
          </a:xfrm>
          <a:prstGeom prst="rect">
            <a:avLst/>
          </a:prstGeom>
          <a:solidFill>
            <a:srgbClr val="0096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Montserrat" panose="00000500000000000000" pitchFamily="2" charset="0"/>
              </a:rPr>
              <a:t>INICIO CLIENTE</a:t>
            </a:r>
            <a:endParaRPr lang="es-MX" b="1" dirty="0">
              <a:latin typeface="Montserrat" panose="000005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811011" y="2493210"/>
            <a:ext cx="90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Correo</a:t>
            </a:r>
            <a:endParaRPr lang="es-MX" b="1" dirty="0">
              <a:latin typeface="Montserrat" panose="000005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08828" y="2813842"/>
            <a:ext cx="2972527" cy="253282"/>
          </a:xfrm>
          <a:prstGeom prst="rect">
            <a:avLst/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551971" y="3271026"/>
            <a:ext cx="1420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Contraseña</a:t>
            </a:r>
            <a:endParaRPr lang="es-MX" sz="1600" b="1" dirty="0">
              <a:latin typeface="Montserrat" panose="000005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08829" y="3609675"/>
            <a:ext cx="2972527" cy="253282"/>
          </a:xfrm>
          <a:prstGeom prst="rect">
            <a:avLst/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573345" y="4110002"/>
            <a:ext cx="1375102" cy="372887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Entrar</a:t>
            </a:r>
            <a:endParaRPr lang="es-MX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05" y="1206068"/>
            <a:ext cx="1486685" cy="1257034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533584" y="5898656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Montserrat" panose="00000500000000000000" pitchFamily="2" charset="0"/>
              </a:rPr>
              <a:t>¿No tienes cuenta? </a:t>
            </a:r>
            <a:r>
              <a:rPr lang="es-MX" sz="1400" b="1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Regístrate aquí</a:t>
            </a:r>
            <a:endParaRPr lang="es-MX" sz="1400" b="1" dirty="0">
              <a:latin typeface="Montserrat" panose="00000500000000000000" pitchFamily="2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376" y="5120753"/>
            <a:ext cx="689433" cy="68943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24" y="5118844"/>
            <a:ext cx="646743" cy="646743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169858" y="4601590"/>
            <a:ext cx="245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Restaurantes y repartidores ingresen aquí: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183724" y="296524"/>
            <a:ext cx="3824654" cy="6057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/>
          <p:cNvSpPr/>
          <p:nvPr/>
        </p:nvSpPr>
        <p:spPr>
          <a:xfrm>
            <a:off x="4183724" y="272389"/>
            <a:ext cx="3824654" cy="789376"/>
          </a:xfrm>
          <a:prstGeom prst="rect">
            <a:avLst/>
          </a:prstGeom>
          <a:solidFill>
            <a:srgbClr val="0096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Montserrat" panose="00000500000000000000" pitchFamily="2" charset="0"/>
              </a:rPr>
              <a:t>INICIO RESTAURANTE</a:t>
            </a:r>
            <a:endParaRPr lang="es-MX" b="1" dirty="0">
              <a:latin typeface="Montserrat" panose="00000500000000000000" pitchFamily="2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704589" y="2508380"/>
            <a:ext cx="90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Correo</a:t>
            </a:r>
            <a:endParaRPr lang="es-MX" b="1" dirty="0">
              <a:latin typeface="Montserrat" panose="00000500000000000000" pitchFamily="2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502406" y="2829012"/>
            <a:ext cx="2972527" cy="253282"/>
          </a:xfrm>
          <a:prstGeom prst="rect">
            <a:avLst/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5445549" y="3286196"/>
            <a:ext cx="1420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Contraseña</a:t>
            </a:r>
            <a:endParaRPr lang="es-MX" sz="1600" b="1" dirty="0">
              <a:latin typeface="Montserrat" panose="00000500000000000000" pitchFamily="2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502407" y="3624845"/>
            <a:ext cx="2972527" cy="253282"/>
          </a:xfrm>
          <a:prstGeom prst="rect">
            <a:avLst/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/>
          <p:cNvSpPr/>
          <p:nvPr/>
        </p:nvSpPr>
        <p:spPr>
          <a:xfrm>
            <a:off x="5466923" y="4125172"/>
            <a:ext cx="1375102" cy="372887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Entrar</a:t>
            </a:r>
            <a:endParaRPr lang="es-MX" dirty="0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83" y="1221238"/>
            <a:ext cx="1486685" cy="1257034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4427162" y="5913826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Montserrat" panose="00000500000000000000" pitchFamily="2" charset="0"/>
              </a:rPr>
              <a:t>¿No tienes cuenta? </a:t>
            </a:r>
            <a:r>
              <a:rPr lang="es-MX" sz="1400" b="1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Regístrate aquí</a:t>
            </a:r>
            <a:endParaRPr lang="es-MX" sz="1400" b="1" dirty="0">
              <a:latin typeface="Montserrat" panose="00000500000000000000" pitchFamily="2" charset="0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54" y="5135923"/>
            <a:ext cx="689433" cy="689433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5011333" y="4601590"/>
            <a:ext cx="245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Usuarios y repartidores ingresen aquí: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126872" y="296524"/>
            <a:ext cx="3824654" cy="6057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/>
          <p:cNvSpPr/>
          <p:nvPr/>
        </p:nvSpPr>
        <p:spPr>
          <a:xfrm>
            <a:off x="8126872" y="272389"/>
            <a:ext cx="3824654" cy="789376"/>
          </a:xfrm>
          <a:prstGeom prst="rect">
            <a:avLst/>
          </a:prstGeom>
          <a:solidFill>
            <a:srgbClr val="0096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Montserrat" panose="00000500000000000000" pitchFamily="2" charset="0"/>
              </a:rPr>
              <a:t>INICIO REPARTIDOR</a:t>
            </a:r>
            <a:endParaRPr lang="es-MX" b="1" dirty="0">
              <a:latin typeface="Montserrat" panose="00000500000000000000" pitchFamily="2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9647737" y="2508380"/>
            <a:ext cx="90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Correo</a:t>
            </a:r>
            <a:endParaRPr lang="es-MX" b="1" dirty="0">
              <a:latin typeface="Montserrat" panose="00000500000000000000" pitchFamily="2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445554" y="2829012"/>
            <a:ext cx="2972527" cy="253282"/>
          </a:xfrm>
          <a:prstGeom prst="rect">
            <a:avLst/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9388697" y="3286196"/>
            <a:ext cx="1420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latin typeface="Montserrat" panose="00000500000000000000" pitchFamily="2" charset="0"/>
              </a:rPr>
              <a:t>Contraseña</a:t>
            </a:r>
            <a:endParaRPr lang="es-MX" sz="1600" b="1" dirty="0">
              <a:latin typeface="Montserrat" panose="00000500000000000000" pitchFamily="2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8445555" y="3624845"/>
            <a:ext cx="2972527" cy="253282"/>
          </a:xfrm>
          <a:prstGeom prst="rect">
            <a:avLst/>
          </a:prstGeom>
          <a:noFill/>
          <a:ln>
            <a:solidFill>
              <a:srgbClr val="FF5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/>
          <p:cNvSpPr/>
          <p:nvPr/>
        </p:nvSpPr>
        <p:spPr>
          <a:xfrm>
            <a:off x="9410071" y="4125172"/>
            <a:ext cx="1375102" cy="372887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Entrar</a:t>
            </a:r>
            <a:endParaRPr lang="es-MX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531" y="1221238"/>
            <a:ext cx="1486685" cy="1257034"/>
          </a:xfrm>
          <a:prstGeom prst="rect">
            <a:avLst/>
          </a:prstGeom>
        </p:spPr>
      </p:pic>
      <p:sp>
        <p:nvSpPr>
          <p:cNvPr id="40" name="CuadroTexto 39"/>
          <p:cNvSpPr txBox="1"/>
          <p:nvPr/>
        </p:nvSpPr>
        <p:spPr>
          <a:xfrm>
            <a:off x="8370310" y="5913826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Montserrat" panose="00000500000000000000" pitchFamily="2" charset="0"/>
              </a:rPr>
              <a:t>¿No tienes cuenta? </a:t>
            </a:r>
            <a:r>
              <a:rPr lang="es-MX" sz="1400" b="1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Regístrate aquí</a:t>
            </a:r>
            <a:endParaRPr lang="es-MX" sz="1400" b="1" dirty="0">
              <a:latin typeface="Montserrat" panose="00000500000000000000" pitchFamily="2" charset="0"/>
            </a:endParaRPr>
          </a:p>
        </p:txBody>
      </p:sp>
      <p:pic>
        <p:nvPicPr>
          <p:cNvPr id="42" name="Imagen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250" y="5134014"/>
            <a:ext cx="646743" cy="646743"/>
          </a:xfrm>
          <a:prstGeom prst="rect">
            <a:avLst/>
          </a:prstGeom>
        </p:spPr>
      </p:pic>
      <p:sp>
        <p:nvSpPr>
          <p:cNvPr id="43" name="CuadroTexto 42"/>
          <p:cNvSpPr txBox="1"/>
          <p:nvPr/>
        </p:nvSpPr>
        <p:spPr>
          <a:xfrm>
            <a:off x="8963200" y="4601591"/>
            <a:ext cx="245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Restaurantes y usuarios ingresen aquí: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25" y="5221522"/>
            <a:ext cx="492737" cy="492737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823" y="5196325"/>
            <a:ext cx="492737" cy="49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0146" y="281354"/>
            <a:ext cx="3824654" cy="6057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290146" y="5679831"/>
            <a:ext cx="3824654" cy="659422"/>
          </a:xfrm>
          <a:prstGeom prst="rect">
            <a:avLst/>
          </a:prstGeom>
          <a:solidFill>
            <a:srgbClr val="0096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latin typeface="Montserrat" panose="000005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7B7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1" y="5723791"/>
            <a:ext cx="390151" cy="36485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65077" y="6092426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>
                <a:solidFill>
                  <a:srgbClr val="F7B733"/>
                </a:solidFill>
                <a:latin typeface="Montserrat" panose="00000500000000000000" pitchFamily="2" charset="0"/>
              </a:rPr>
              <a:t>Restaurantes</a:t>
            </a:r>
            <a:endParaRPr lang="es-MX" sz="1100" dirty="0">
              <a:solidFill>
                <a:srgbClr val="F7B733"/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88" y="5723791"/>
            <a:ext cx="342871" cy="3428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364033" y="6022701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Buscar</a:t>
            </a:r>
            <a:endParaRPr lang="es-MX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32" y="5736409"/>
            <a:ext cx="352235" cy="35223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3171710" y="6049059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Cuenta</a:t>
            </a:r>
            <a:endParaRPr lang="es-MX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17" y="5708395"/>
            <a:ext cx="417072" cy="417072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202473" y="6068275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Carrito</a:t>
            </a:r>
            <a:endParaRPr lang="es-MX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90146" y="257218"/>
            <a:ext cx="3824654" cy="1061628"/>
          </a:xfrm>
          <a:prstGeom prst="rect">
            <a:avLst/>
          </a:prstGeom>
          <a:solidFill>
            <a:srgbClr val="0096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latin typeface="Montserrat" panose="00000500000000000000" pitchFamily="2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13" y="316888"/>
            <a:ext cx="498919" cy="498919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492369" y="855360"/>
            <a:ext cx="3304769" cy="375563"/>
          </a:xfrm>
          <a:prstGeom prst="rect">
            <a:avLst/>
          </a:prstGeom>
          <a:noFill/>
          <a:ln>
            <a:solidFill>
              <a:srgbClr val="F7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872558" y="861591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Montserrat" panose="00000500000000000000" pitchFamily="2" charset="0"/>
              </a:rPr>
              <a:t>Buscar restaurante</a:t>
            </a: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40" y="929272"/>
            <a:ext cx="201101" cy="201101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413238" y="1485900"/>
            <a:ext cx="3508998" cy="1802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90254" y="3485042"/>
            <a:ext cx="3508998" cy="1802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24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692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73</Words>
  <Application>Microsoft Office PowerPoint</Application>
  <PresentationFormat>Panorámica</PresentationFormat>
  <Paragraphs>26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Montserrat Black</vt:lpstr>
      <vt:lpstr>Montserrat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Froylan</dc:creator>
  <cp:lastModifiedBy>Froylan</cp:lastModifiedBy>
  <cp:revision>13</cp:revision>
  <dcterms:created xsi:type="dcterms:W3CDTF">2018-07-05T14:49:32Z</dcterms:created>
  <dcterms:modified xsi:type="dcterms:W3CDTF">2018-07-05T17:06:05Z</dcterms:modified>
</cp:coreProperties>
</file>