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A1A"/>
    <a:srgbClr val="06A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47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35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1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24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3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82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8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1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16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41DB-77E7-4C48-9D1F-E341E127393C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272F-89C8-4252-B251-5DA7E48C4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65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AF0"/>
              </a:clrFrom>
              <a:clrTo>
                <a:srgbClr val="FDFAF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77" b="92042" l="4900" r="92428"/>
                    </a14:imgEffect>
                    <a14:imgEffect>
                      <a14:saturation sat="243000"/>
                    </a14:imgEffect>
                  </a14:imgLayer>
                </a14:imgProps>
              </a:ext>
            </a:extLst>
          </a:blip>
          <a:srcRect l="16001" t="21931" r="8018" b="9100"/>
          <a:stretch/>
        </p:blipFill>
        <p:spPr>
          <a:xfrm rot="2304012">
            <a:off x="4406398" y="3039579"/>
            <a:ext cx="2875792" cy="1526478"/>
          </a:xfrm>
          <a:prstGeom prst="rect">
            <a:avLst/>
          </a:prstGeom>
          <a:solidFill>
            <a:srgbClr val="FC4A1A">
              <a:alpha val="0"/>
            </a:srgbClr>
          </a:solidFill>
        </p:spPr>
      </p:pic>
      <p:sp>
        <p:nvSpPr>
          <p:cNvPr id="3" name="CuadroTexto 2"/>
          <p:cNvSpPr txBox="1"/>
          <p:nvPr/>
        </p:nvSpPr>
        <p:spPr>
          <a:xfrm>
            <a:off x="3991872" y="4176349"/>
            <a:ext cx="3704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uhaus 93" panose="04030905020B02020C02" pitchFamily="82" charset="0"/>
              </a:rPr>
              <a:t>TabGo Eats</a:t>
            </a:r>
            <a:endParaRPr lang="es-ES" sz="5400" dirty="0">
              <a:solidFill>
                <a:schemeClr val="tx1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8207" y="816780"/>
            <a:ext cx="46089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COLORES</a:t>
            </a:r>
          </a:p>
          <a:p>
            <a:endParaRPr lang="en-US" dirty="0"/>
          </a:p>
          <a:p>
            <a:r>
              <a:rPr lang="en-US" dirty="0" smtClean="0"/>
              <a:t>#4ABDAC (74, 189, 172) </a:t>
            </a:r>
            <a:r>
              <a:rPr lang="en-US" dirty="0"/>
              <a:t>- Fresh</a:t>
            </a:r>
          </a:p>
          <a:p>
            <a:r>
              <a:rPr lang="en-US" dirty="0" smtClean="0"/>
              <a:t>#FC4A1A (252, 74, 26) - Vermillion</a:t>
            </a:r>
            <a:endParaRPr lang="en-US" dirty="0"/>
          </a:p>
          <a:p>
            <a:r>
              <a:rPr lang="en-US" dirty="0" smtClean="0"/>
              <a:t>#F7B733 (247, 183, 51) - </a:t>
            </a:r>
            <a:r>
              <a:rPr lang="en-US" dirty="0"/>
              <a:t>Sunshine</a:t>
            </a:r>
          </a:p>
          <a:p>
            <a:r>
              <a:rPr lang="en-US" dirty="0" smtClean="0"/>
              <a:t>#</a:t>
            </a:r>
            <a:r>
              <a:rPr lang="en-US" dirty="0"/>
              <a:t>DFDCE3	</a:t>
            </a:r>
            <a:r>
              <a:rPr lang="en-US" dirty="0" smtClean="0"/>
              <a:t>(223, 220, 227) - </a:t>
            </a:r>
            <a:r>
              <a:rPr lang="en-US" dirty="0"/>
              <a:t>Clean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153" y="1474997"/>
            <a:ext cx="581025" cy="3048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152" y="1795720"/>
            <a:ext cx="581025" cy="30261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151" y="2117821"/>
            <a:ext cx="581025" cy="2905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6150" y="2405382"/>
            <a:ext cx="581025" cy="3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41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Tema de Office</vt:lpstr>
      <vt:lpstr>Presentación de PowerPoint</vt:lpstr>
    </vt:vector>
  </TitlesOfParts>
  <Company>Universidad Politecnica de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Biblioteca</dc:creator>
  <cp:lastModifiedBy>Froylan</cp:lastModifiedBy>
  <cp:revision>8</cp:revision>
  <dcterms:created xsi:type="dcterms:W3CDTF">2018-07-03T21:00:18Z</dcterms:created>
  <dcterms:modified xsi:type="dcterms:W3CDTF">2018-07-05T00:10:36Z</dcterms:modified>
</cp:coreProperties>
</file>