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5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2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0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56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5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30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7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02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83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79DA-F303-44AA-A526-CECDC8475BF4}" type="datetimeFigureOut">
              <a:rPr lang="es-MX" smtClean="0"/>
              <a:t>16/06/2018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EEAA-89EC-43E6-89C6-EF0912FDBF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2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12059" r="11486" b="9900"/>
          <a:stretch/>
        </p:blipFill>
        <p:spPr>
          <a:xfrm>
            <a:off x="1320907" y="487241"/>
            <a:ext cx="1663362" cy="1656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490387" y="222554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i="1" dirty="0" smtClean="0">
                <a:latin typeface="Acme" panose="02000706050000020004" pitchFamily="2" charset="0"/>
              </a:rPr>
              <a:t>TabGo </a:t>
            </a:r>
            <a:r>
              <a:rPr lang="es-MX" sz="2000" dirty="0">
                <a:latin typeface="Acme" panose="02000706050000020004" pitchFamily="2" charset="0"/>
              </a:rPr>
              <a:t>Eats</a:t>
            </a:r>
            <a:endParaRPr lang="es-MX" sz="2000" i="1" dirty="0">
              <a:latin typeface="Acme" panose="0200070605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07"/>
          <a:stretch/>
        </p:blipFill>
        <p:spPr>
          <a:xfrm>
            <a:off x="6348326" y="1395327"/>
            <a:ext cx="3011537" cy="28691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72455" y="1315337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me" panose="02000706050000020004" pitchFamily="2" charset="0"/>
              </a:rPr>
              <a:t>TabGo </a:t>
            </a:r>
            <a:r>
              <a:rPr lang="es-MX" sz="44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me" panose="02000706050000020004" pitchFamily="2" charset="0"/>
              </a:rPr>
              <a:t>Eats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72" b="90533" l="9763" r="89941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07"/>
          <a:stretch/>
        </p:blipFill>
        <p:spPr>
          <a:xfrm>
            <a:off x="1230284" y="3981272"/>
            <a:ext cx="1667632" cy="15887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5717" y="4072712"/>
            <a:ext cx="120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>
                    <a:lumMod val="50000"/>
                  </a:schemeClr>
                </a:solidFill>
                <a:latin typeface="Courgette" panose="02000603070400060004" pitchFamily="2" charset="0"/>
              </a:rPr>
              <a:t>TabGo</a:t>
            </a:r>
            <a:endParaRPr lang="es-MX" b="1" dirty="0">
              <a:solidFill>
                <a:schemeClr val="tx2">
                  <a:lumMod val="50000"/>
                </a:schemeClr>
              </a:solidFill>
              <a:latin typeface="Courgette" panose="02000603070400060004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171576" y="5399861"/>
            <a:ext cx="9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tx2">
                    <a:lumMod val="50000"/>
                  </a:schemeClr>
                </a:solidFill>
                <a:latin typeface="Courgette" panose="02000603070400060004" pitchFamily="2" charset="0"/>
              </a:rPr>
              <a:t>Eats</a:t>
            </a:r>
            <a:endParaRPr lang="es-MX" b="1" dirty="0">
              <a:solidFill>
                <a:schemeClr val="tx2">
                  <a:lumMod val="50000"/>
                </a:schemeClr>
              </a:solidFill>
              <a:latin typeface="Courgette" panose="0200060307040006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16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Acme</vt:lpstr>
      <vt:lpstr>Arial</vt:lpstr>
      <vt:lpstr>Calibri</vt:lpstr>
      <vt:lpstr>Calibri Light</vt:lpstr>
      <vt:lpstr>Courgette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Froylan Martinez</dc:creator>
  <cp:lastModifiedBy>Froylan Martinez</cp:lastModifiedBy>
  <cp:revision>6</cp:revision>
  <dcterms:created xsi:type="dcterms:W3CDTF">2018-06-17T01:38:09Z</dcterms:created>
  <dcterms:modified xsi:type="dcterms:W3CDTF">2018-06-17T02:26:50Z</dcterms:modified>
</cp:coreProperties>
</file>