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6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7" y="993157"/>
            <a:ext cx="12192006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8" y="6140894"/>
            <a:ext cx="12192005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summer camp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KPI Sikorsky challenge</a:t>
            </a:r>
          </a:p>
        </p:txBody>
      </p:sp>
      <p:sp>
        <p:nvSpPr>
          <p:cNvPr id="143" name="Shape 143"/>
          <p:cNvSpPr/>
          <p:nvPr/>
        </p:nvSpPr>
        <p:spPr>
          <a:xfrm>
            <a:off x="7491231" y="597957"/>
            <a:ext cx="5079653" cy="173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Проект №51</a:t>
            </a:r>
          </a:p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Дубас Михайло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78831" y="63881"/>
            <a:ext cx="11176008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пропозиція інвестору</a:t>
            </a:r>
          </a:p>
        </p:txBody>
      </p:sp>
      <p:sp>
        <p:nvSpPr>
          <p:cNvPr id="186" name="Shape 186"/>
          <p:cNvSpPr/>
          <p:nvPr/>
        </p:nvSpPr>
        <p:spPr>
          <a:xfrm>
            <a:off x="378830" y="1395630"/>
            <a:ext cx="106139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Розробка MVP (6 місяців</a:t>
            </a:r>
            <a:r>
              <a:rPr dirty="0" smtClean="0"/>
              <a:t>):</a:t>
            </a:r>
            <a:endParaRPr dirty="0"/>
          </a:p>
        </p:txBody>
      </p:sp>
      <p:sp>
        <p:nvSpPr>
          <p:cNvPr id="187" name="Shape 187"/>
          <p:cNvSpPr/>
          <p:nvPr/>
        </p:nvSpPr>
        <p:spPr>
          <a:xfrm>
            <a:off x="378829" y="4828974"/>
            <a:ext cx="106139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Вих</a:t>
            </a:r>
            <a:r>
              <a:rPr lang="uk-UA" dirty="0" smtClean="0"/>
              <a:t>ід на ринок </a:t>
            </a:r>
            <a:r>
              <a:rPr dirty="0" smtClean="0"/>
              <a:t>(6 </a:t>
            </a:r>
            <a:r>
              <a:rPr dirty="0"/>
              <a:t>місяців</a:t>
            </a:r>
            <a:r>
              <a:rPr dirty="0" smtClean="0"/>
              <a:t>):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10251"/>
              </p:ext>
            </p:extLst>
          </p:nvPr>
        </p:nvGraphicFramePr>
        <p:xfrm>
          <a:off x="378830" y="5661874"/>
          <a:ext cx="10274298" cy="228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8670">
                  <a:extLst>
                    <a:ext uri="{9D8B030D-6E8A-4147-A177-3AD203B41FA5}">
                      <a16:colId xmlns:a16="http://schemas.microsoft.com/office/drawing/2014/main" val="2566173452"/>
                    </a:ext>
                  </a:extLst>
                </a:gridCol>
                <a:gridCol w="2715628">
                  <a:extLst>
                    <a:ext uri="{9D8B030D-6E8A-4147-A177-3AD203B41FA5}">
                      <a16:colId xmlns:a16="http://schemas.microsoft.com/office/drawing/2014/main" val="755620036"/>
                    </a:ext>
                  </a:extLst>
                </a:gridCol>
              </a:tblGrid>
              <a:tr h="782154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тестування 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$4,500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025723"/>
                  </a:ext>
                </a:extLst>
              </a:tr>
              <a:tr h="738197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просування</a:t>
                      </a:r>
                      <a:r>
                        <a:rPr lang="uk-UA" sz="4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(зустрічі, реклама)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$20,000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862457"/>
                  </a:ext>
                </a:extLst>
              </a:tr>
              <a:tr h="767975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Участь</a:t>
                      </a:r>
                      <a:r>
                        <a:rPr lang="uk-UA" sz="4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 виставках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$12,000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94729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78830" y="8250201"/>
            <a:ext cx="35894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Сума: $36,500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1954"/>
              </p:ext>
            </p:extLst>
          </p:nvPr>
        </p:nvGraphicFramePr>
        <p:xfrm>
          <a:off x="378830" y="2199002"/>
          <a:ext cx="10274298" cy="1520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9470">
                  <a:extLst>
                    <a:ext uri="{9D8B030D-6E8A-4147-A177-3AD203B41FA5}">
                      <a16:colId xmlns:a16="http://schemas.microsoft.com/office/drawing/2014/main" val="2566173452"/>
                    </a:ext>
                  </a:extLst>
                </a:gridCol>
                <a:gridCol w="2664828">
                  <a:extLst>
                    <a:ext uri="{9D8B030D-6E8A-4147-A177-3AD203B41FA5}">
                      <a16:colId xmlns:a16="http://schemas.microsoft.com/office/drawing/2014/main" val="755620036"/>
                    </a:ext>
                  </a:extLst>
                </a:gridCol>
              </a:tblGrid>
              <a:tr h="782154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дизайн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025723"/>
                  </a:ext>
                </a:extLst>
              </a:tr>
              <a:tr h="738197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розробка інтерфейсу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862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78830" y="3765033"/>
            <a:ext cx="3304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Сума: $7,500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6494"/>
            <a:ext cx="11176000" cy="841258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406400" y="3968640"/>
            <a:ext cx="12120882" cy="347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 Створення </a:t>
            </a:r>
            <a:r>
              <a:rPr lang="en-US" dirty="0"/>
              <a:t>Web-</a:t>
            </a:r>
            <a:r>
              <a:rPr lang="ru-RU" dirty="0"/>
              <a:t>біржі </a:t>
            </a:r>
            <a:r>
              <a:rPr lang="ru-RU" dirty="0" smtClean="0"/>
              <a:t>для ринку фрілансерів</a:t>
            </a:r>
            <a:endParaRPr lang="uk-UA" dirty="0" smtClean="0"/>
          </a:p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 </a:t>
            </a:r>
            <a:r>
              <a:rPr dirty="0" err="1" smtClean="0"/>
              <a:t>для</a:t>
            </a:r>
            <a:r>
              <a:rPr dirty="0" smtClean="0"/>
              <a:t> </a:t>
            </a:r>
            <a:r>
              <a:rPr lang="uk-UA" dirty="0" smtClean="0"/>
              <a:t>найму </a:t>
            </a:r>
            <a:r>
              <a:rPr lang="uk-UA" dirty="0" smtClean="0"/>
              <a:t>проектних команд. </a:t>
            </a:r>
          </a:p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 </a:t>
            </a:r>
            <a:r>
              <a:rPr lang="ru-RU" dirty="0"/>
              <a:t>різних галузей %продовжити%</a:t>
            </a:r>
            <a:endParaRPr lang="uk-UA" dirty="0" smtClean="0"/>
          </a:p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endParaRPr lang="uk-UA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316085" y="253465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Проблема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xfrm>
            <a:off x="316086" y="1250826"/>
            <a:ext cx="12688714" cy="8759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  <a:endParaRPr lang="uk-UA" sz="3600" dirty="0"/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формування команди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відповідальність </a:t>
            </a:r>
            <a:r>
              <a:rPr lang="uk-UA" sz="3600" dirty="0"/>
              <a:t>за управління командою </a:t>
            </a:r>
            <a:r>
              <a:rPr lang="uk-UA" sz="3600" dirty="0" smtClean="0"/>
              <a:t>фрілансерів</a:t>
            </a:r>
          </a:p>
          <a:p>
            <a:pPr marL="571500" indent="-5715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і</a:t>
            </a:r>
            <a:r>
              <a:rPr lang="uk-UA" sz="3600" dirty="0" smtClean="0"/>
              <a:t>ндивідуальні комунікації з кожним фрілансером</a:t>
            </a:r>
          </a:p>
          <a:p>
            <a:pPr marL="571500" indent="-571500">
              <a:lnSpc>
                <a:spcPct val="14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роведення інтеграції результатів роботи кожного фрілансера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  <a:endParaRPr lang="uk-UA" sz="3600" dirty="0" smtClean="0"/>
          </a:p>
          <a:p>
            <a:pPr marL="571500" indent="-571500" algn="just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 незнайомими фрілансерами</a:t>
            </a:r>
          </a:p>
          <a:p>
            <a:pPr marL="571500" indent="-571500" algn="just">
              <a:lnSpc>
                <a:spcPct val="100000"/>
              </a:lnSpc>
              <a:spcBef>
                <a:spcPts val="2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</a:t>
            </a:r>
            <a:r>
              <a:rPr lang="uk-UA" sz="3600" dirty="0" smtClean="0"/>
              <a:t>попасти в команд</a:t>
            </a:r>
            <a:r>
              <a:rPr lang="uk-UA" sz="3600" dirty="0" smtClean="0"/>
              <a:t>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spcAft>
                <a:spcPts val="3600"/>
              </a:spcAft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в</a:t>
            </a:r>
            <a:r>
              <a:rPr lang="uk-UA" sz="3600" dirty="0" smtClean="0"/>
              <a:t>ідсутність єдиної технології організації роботи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06400" y="308328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РІШЕННЯ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4"/>
          </p:nvPr>
        </p:nvSpPr>
        <p:spPr>
          <a:xfrm>
            <a:off x="397150" y="1480528"/>
            <a:ext cx="12393380" cy="76817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Роботодавець </a:t>
            </a:r>
            <a:endParaRPr lang="uk-UA" sz="3600" dirty="0" smtClean="0"/>
          </a:p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ередає менеджеру команди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</a:t>
            </a:r>
            <a:r>
              <a:rPr lang="uk-UA" sz="3600" dirty="0" smtClean="0"/>
              <a:t>ункції </a:t>
            </a:r>
            <a:r>
              <a:rPr lang="ru-RU" sz="3600" dirty="0" smtClean="0"/>
              <a:t>управління </a:t>
            </a:r>
            <a:r>
              <a:rPr lang="ru-RU" sz="3600" dirty="0"/>
              <a:t>проектом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відповідальність за виконання </a:t>
            </a:r>
            <a:r>
              <a:rPr lang="ru-RU" sz="3600" dirty="0" smtClean="0"/>
              <a:t>замовлення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к</a:t>
            </a:r>
            <a:r>
              <a:rPr lang="ru-RU" sz="3600" dirty="0" smtClean="0"/>
              <a:t>омунікації з командою проекту</a:t>
            </a:r>
            <a:endParaRPr lang="ru-RU" sz="3600" dirty="0"/>
          </a:p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 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за спільною технологією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п</a:t>
            </a:r>
            <a:r>
              <a:rPr lang="uk-UA" sz="3600" dirty="0" smtClean="0"/>
              <a:t>раця згідно з правилами команди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репутація в команді гарантує подальшу співпрацю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sz="3600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036072"/>
            <a:ext cx="9927292" cy="2201549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95423" y="196611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Конкуренти</a:t>
            </a:r>
          </a:p>
        </p:txBody>
      </p:sp>
      <p:graphicFrame>
        <p:nvGraphicFramePr>
          <p:cNvPr id="156" name="Table 156"/>
          <p:cNvGraphicFramePr/>
          <p:nvPr>
            <p:extLst>
              <p:ext uri="{D42A27DB-BD31-4B8C-83A1-F6EECF244321}">
                <p14:modId xmlns:p14="http://schemas.microsoft.com/office/powerpoint/2010/main" val="2861700511"/>
              </p:ext>
            </p:extLst>
          </p:nvPr>
        </p:nvGraphicFramePr>
        <p:xfrm>
          <a:off x="395421" y="1438340"/>
          <a:ext cx="12187970" cy="6851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5690">
                <a:tc>
                  <a:txBody>
                    <a:bodyPr/>
                    <a:lstStyle/>
                    <a:p>
                      <a:pPr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Комфортні умови</a:t>
                      </a:r>
                      <a:r>
                        <a:rPr lang="uk-UA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для початківців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400" dirty="0" smtClean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40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40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490671065"/>
                  </a:ext>
                </a:extLst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395421" y="1414278"/>
            <a:ext cx="3116706" cy="1655960"/>
          </a:xfrm>
          <a:prstGeom prst="line">
            <a:avLst/>
          </a:prstGeom>
          <a:ln w="25400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72069" y="2343564"/>
            <a:ext cx="2129567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600" dirty="0"/>
              <a:t>Послуга</a:t>
            </a:r>
          </a:p>
        </p:txBody>
      </p:sp>
      <p:sp>
        <p:nvSpPr>
          <p:cNvPr id="159" name="Shape 159"/>
          <p:cNvSpPr/>
          <p:nvPr/>
        </p:nvSpPr>
        <p:spPr>
          <a:xfrm>
            <a:off x="1953774" y="1595931"/>
            <a:ext cx="177159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600" dirty="0"/>
              <a:t>Сервіс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5423" y="196611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Ринок</a:t>
            </a:r>
          </a:p>
        </p:txBody>
      </p:sp>
      <p:sp>
        <p:nvSpPr>
          <p:cNvPr id="162" name="Shape 162"/>
          <p:cNvSpPr/>
          <p:nvPr/>
        </p:nvSpPr>
        <p:spPr>
          <a:xfrm>
            <a:off x="395424" y="1852807"/>
            <a:ext cx="12168431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5% наша доля ринка. Наш заробіток – 10% від нашой долі ринка. Це складе </a:t>
            </a:r>
            <a:r>
              <a:rPr lang="en-US" sz="3600" dirty="0" smtClean="0"/>
              <a:t>$</a:t>
            </a:r>
            <a:r>
              <a:rPr lang="uk-UA" sz="3600" dirty="0" smtClean="0"/>
              <a:t>350,000</a:t>
            </a:r>
            <a:r>
              <a:rPr lang="ru-RU" sz="3600" dirty="0"/>
              <a:t> </a:t>
            </a:r>
            <a:r>
              <a:rPr lang="ru-RU" sz="3600" dirty="0" smtClean="0"/>
              <a:t>в р</a:t>
            </a:r>
            <a:r>
              <a:rPr lang="uk-UA" sz="3600" dirty="0" smtClean="0"/>
              <a:t>ік</a:t>
            </a:r>
            <a:endParaRPr sz="36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95424" y="196613"/>
            <a:ext cx="11985553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маркетинГОВА СТРАТЕГІЯ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395422" y="1747867"/>
            <a:ext cx="12156796" cy="773903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Маркетингова ціль: </a:t>
            </a:r>
            <a:r>
              <a:rPr lang="ru-RU" b="1" dirty="0" smtClean="0"/>
              <a:t>5% </a:t>
            </a:r>
            <a:r>
              <a:rPr lang="ru-RU" dirty="0" smtClean="0"/>
              <a:t>ринку</a:t>
            </a:r>
            <a:endParaRPr lang="uk-UA" b="1" dirty="0" smtClean="0"/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err="1" smtClean="0"/>
              <a:t>Для</a:t>
            </a:r>
            <a:r>
              <a:rPr b="0" dirty="0" smtClean="0"/>
              <a:t> </a:t>
            </a:r>
            <a:r>
              <a:rPr b="0" dirty="0"/>
              <a:t>досягення таких показників </a:t>
            </a:r>
            <a:r>
              <a:rPr b="0" dirty="0" smtClean="0"/>
              <a:t>ми </a:t>
            </a:r>
            <a:r>
              <a:rPr dirty="0" smtClean="0"/>
              <a:t>зробимо</a:t>
            </a:r>
            <a:r>
              <a:rPr lang="en-US" dirty="0" smtClean="0"/>
              <a:t>: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Реклама в сервісах кооперативної праці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Реклама в сервісах для </a:t>
            </a:r>
            <a:r>
              <a:rPr lang="uk-UA" dirty="0" smtClean="0"/>
              <a:t>роботодавців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Створювати партнерську мережі замовників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Асоциація роботодавців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dirty="0"/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Нумерований список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346189" y="1876045"/>
            <a:ext cx="12341112" cy="59685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Проведено </a:t>
            </a:r>
            <a:r>
              <a:rPr lang="ru-RU" sz="3600" dirty="0"/>
              <a:t>опитування серед цільової </a:t>
            </a:r>
            <a:r>
              <a:rPr lang="ru-RU" sz="3600" dirty="0" smtClean="0"/>
              <a:t>аудиторії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Г</a:t>
            </a:r>
            <a:r>
              <a:rPr sz="3600" dirty="0" err="1" smtClean="0"/>
              <a:t>отовність</a:t>
            </a:r>
            <a:r>
              <a:rPr sz="3600" dirty="0" smtClean="0"/>
              <a:t> </a:t>
            </a:r>
            <a:r>
              <a:rPr sz="3600" dirty="0"/>
              <a:t>серверної частини </a:t>
            </a:r>
            <a:r>
              <a:rPr sz="3600" b="1" dirty="0" smtClean="0"/>
              <a:t>60</a:t>
            </a:r>
            <a:r>
              <a:rPr lang="ru-RU" sz="3600" b="1" dirty="0" smtClean="0"/>
              <a:t>%</a:t>
            </a:r>
            <a:r>
              <a:rPr sz="3600" dirty="0" smtClean="0"/>
              <a:t>, </a:t>
            </a:r>
            <a:r>
              <a:rPr sz="3600" dirty="0"/>
              <a:t>інтерфейсу </a:t>
            </a:r>
            <a:r>
              <a:rPr sz="3600" b="1" dirty="0"/>
              <a:t>25</a:t>
            </a:r>
            <a:r>
              <a:rPr sz="3600" b="1" dirty="0" smtClean="0"/>
              <a:t>%</a:t>
            </a:r>
            <a:endParaRPr lang="uk-UA" sz="3600" b="1" dirty="0" smtClean="0"/>
          </a:p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Роз</a:t>
            </a:r>
            <a:r>
              <a:rPr lang="uk-UA" sz="3600" dirty="0" smtClean="0"/>
              <a:t>роблено</a:t>
            </a:r>
            <a:r>
              <a:rPr lang="uk-UA" sz="3600" dirty="0" smtClean="0"/>
              <a:t>: </a:t>
            </a:r>
            <a:r>
              <a:rPr lang="uk-UA" sz="3600" dirty="0"/>
              <a:t>сторінка замовника </a:t>
            </a:r>
            <a:r>
              <a:rPr lang="uk-UA" sz="3600" dirty="0" smtClean="0"/>
              <a:t> та виконавця, сервіси </a:t>
            </a:r>
            <a:r>
              <a:rPr lang="ru-RU" sz="3600" dirty="0" smtClean="0"/>
              <a:t>ре</a:t>
            </a:r>
            <a:r>
              <a:rPr lang="uk-UA" sz="3600" dirty="0" smtClean="0"/>
              <a:t>єстрації, авторизації, управління командами</a:t>
            </a:r>
            <a:r>
              <a:rPr lang="uk-UA" sz="3600" dirty="0" smtClean="0"/>
              <a:t>, </a:t>
            </a:r>
            <a:r>
              <a:rPr lang="uk-UA" sz="3600" dirty="0"/>
              <a:t>створення </a:t>
            </a:r>
            <a:r>
              <a:rPr lang="uk-UA" sz="3600" dirty="0" smtClean="0"/>
              <a:t>проекту </a:t>
            </a:r>
            <a:endParaRPr lang="uk-UA" sz="3600" dirty="0" smtClean="0"/>
          </a:p>
        </p:txBody>
      </p:sp>
      <p:sp>
        <p:nvSpPr>
          <p:cNvPr id="168" name="Shape 168"/>
          <p:cNvSpPr/>
          <p:nvPr/>
        </p:nvSpPr>
        <p:spPr>
          <a:xfrm>
            <a:off x="346189" y="196613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ПоточнА СИТУАЦІЯ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95423" y="76197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ПРОЕКТУ</a:t>
            </a:r>
          </a:p>
        </p:txBody>
      </p:sp>
      <p:sp>
        <p:nvSpPr>
          <p:cNvPr id="175" name="Shape 175"/>
          <p:cNvSpPr/>
          <p:nvPr/>
        </p:nvSpPr>
        <p:spPr>
          <a:xfrm>
            <a:off x="1517450" y="5468358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4639769" y="5468356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77" name="Shape 177"/>
          <p:cNvSpPr/>
          <p:nvPr/>
        </p:nvSpPr>
        <p:spPr>
          <a:xfrm>
            <a:off x="7819101" y="5641255"/>
            <a:ext cx="10265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78" name="Shape 178"/>
          <p:cNvSpPr/>
          <p:nvPr/>
        </p:nvSpPr>
        <p:spPr>
          <a:xfrm>
            <a:off x="10965000" y="5636968"/>
            <a:ext cx="10265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-39775" y="7656876"/>
            <a:ext cx="13084352" cy="15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в </a:t>
            </a:r>
            <a:r>
              <a:rPr dirty="0" err="1"/>
              <a:t>команді</a:t>
            </a:r>
            <a:r>
              <a:rPr dirty="0"/>
              <a:t> — </a:t>
            </a:r>
            <a:r>
              <a:rPr dirty="0" err="1"/>
              <a:t>понад</a:t>
            </a:r>
            <a:r>
              <a:rPr dirty="0"/>
              <a:t> 3 </a:t>
            </a:r>
            <a:r>
              <a:rPr dirty="0" err="1"/>
              <a:t>роки</a:t>
            </a:r>
            <a:endParaRPr b="1" dirty="0"/>
          </a:p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</a:t>
            </a:r>
            <a:r>
              <a:rPr dirty="0" err="1"/>
              <a:t>фрілансерами</a:t>
            </a:r>
            <a:r>
              <a:rPr dirty="0"/>
              <a:t> – </a:t>
            </a:r>
            <a:r>
              <a:rPr dirty="0" err="1"/>
              <a:t>понад</a:t>
            </a:r>
            <a:r>
              <a:rPr dirty="0"/>
              <a:t> 2 </a:t>
            </a:r>
            <a:r>
              <a:rPr dirty="0" err="1"/>
              <a:t>роки</a:t>
            </a:r>
            <a:endParaRPr dirty="0"/>
          </a:p>
        </p:txBody>
      </p:sp>
      <p:sp>
        <p:nvSpPr>
          <p:cNvPr id="180" name="Shape 180"/>
          <p:cNvSpPr/>
          <p:nvPr/>
        </p:nvSpPr>
        <p:spPr>
          <a:xfrm>
            <a:off x="600158" y="4995002"/>
            <a:ext cx="2365387" cy="126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Олег</a:t>
            </a:r>
            <a:r>
              <a:rPr dirty="0"/>
              <a:t> </a:t>
            </a:r>
            <a:r>
              <a:rPr dirty="0" err="1" smtClean="0"/>
              <a:t>Головко</a:t>
            </a:r>
            <a:endParaRPr lang="uk-UA" dirty="0" smtClean="0"/>
          </a:p>
          <a:p>
            <a:pPr algn="l"/>
            <a:r>
              <a:rPr lang="ru-RU" dirty="0"/>
              <a:t>Розробник</a:t>
            </a:r>
            <a:endParaRPr dirty="0"/>
          </a:p>
        </p:txBody>
      </p:sp>
      <p:sp>
        <p:nvSpPr>
          <p:cNvPr id="181" name="Shape 181"/>
          <p:cNvSpPr/>
          <p:nvPr/>
        </p:nvSpPr>
        <p:spPr>
          <a:xfrm>
            <a:off x="3547036" y="4995002"/>
            <a:ext cx="2721254" cy="126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Максим</a:t>
            </a:r>
            <a:r>
              <a:rPr dirty="0"/>
              <a:t> </a:t>
            </a:r>
            <a:r>
              <a:rPr dirty="0" err="1" smtClean="0"/>
              <a:t>Гілляка</a:t>
            </a:r>
            <a:endParaRPr lang="uk-UA" dirty="0" smtClean="0"/>
          </a:p>
          <a:p>
            <a:pPr algn="l"/>
            <a:r>
              <a:rPr lang="ru-RU" dirty="0" smtClean="0"/>
              <a:t>Розробник</a:t>
            </a:r>
            <a:endParaRPr lang="ru-RU" dirty="0"/>
          </a:p>
        </p:txBody>
      </p:sp>
      <p:sp>
        <p:nvSpPr>
          <p:cNvPr id="182" name="Shape 182"/>
          <p:cNvSpPr/>
          <p:nvPr/>
        </p:nvSpPr>
        <p:spPr>
          <a:xfrm>
            <a:off x="6567564" y="4995002"/>
            <a:ext cx="2924836" cy="15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Ярослав</a:t>
            </a:r>
            <a:r>
              <a:rPr dirty="0"/>
              <a:t> </a:t>
            </a:r>
            <a:r>
              <a:rPr dirty="0" err="1" smtClean="0"/>
              <a:t>Мицьо</a:t>
            </a:r>
            <a:endParaRPr lang="ru-RU" dirty="0" smtClean="0"/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Керівник</a:t>
            </a:r>
            <a:r>
              <a:rPr lang="ru-RU" b="1" dirty="0" smtClean="0"/>
              <a:t> </a:t>
            </a:r>
            <a:r>
              <a:rPr lang="ru-RU" dirty="0"/>
              <a:t>проекту</a:t>
            </a:r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Розробник</a:t>
            </a:r>
            <a:endParaRPr lang="ru-RU" dirty="0"/>
          </a:p>
        </p:txBody>
      </p:sp>
      <p:sp>
        <p:nvSpPr>
          <p:cNvPr id="183" name="Shape 183"/>
          <p:cNvSpPr/>
          <p:nvPr/>
        </p:nvSpPr>
        <p:spPr>
          <a:xfrm>
            <a:off x="9806902" y="4995002"/>
            <a:ext cx="2690797" cy="15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Михайло</a:t>
            </a:r>
            <a:r>
              <a:rPr dirty="0"/>
              <a:t> </a:t>
            </a:r>
            <a:r>
              <a:rPr dirty="0" err="1" smtClean="0"/>
              <a:t>Дубас</a:t>
            </a:r>
            <a:endParaRPr lang="en-US" dirty="0"/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PR-</a:t>
            </a:r>
            <a:r>
              <a:rPr lang="ru-RU" dirty="0"/>
              <a:t>менеджер</a:t>
            </a:r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Маркетолог</a:t>
            </a:r>
            <a:endParaRPr lang="ru-RU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295</Words>
  <Application>Microsoft Office PowerPoint</Application>
  <PresentationFormat>Custom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28</cp:revision>
  <dcterms:modified xsi:type="dcterms:W3CDTF">2016-10-08T12:45:07Z</dcterms:modified>
</cp:coreProperties>
</file>