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5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4253-DD7C-70DA-DE0A-AD1E24534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8D7A4-6633-CD54-934D-49C212211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236E-4BFE-0686-C4D1-73425A80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D7D4-6836-F34B-B835-53D04B95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F28E9-1E4B-37E0-38A9-5E170F6B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20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E6ED-E34C-0ED6-3782-E4485299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0781F-FC68-23FD-7E0B-ABFBF2CF7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8796-3C85-C247-F09E-810CD82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0B698-F530-90F3-51B7-8A6FDD51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8A3BB-DE83-048E-7EBB-3C96B98A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7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6EC63-39F1-B6C6-32D6-C7BB60C6B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C9A89-683E-0D4E-3855-AAD5903D5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BD19-83FC-E6DD-0D8E-EDE9B38E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98F8-E777-3D9F-31B6-E06F839C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E2848-87BF-5DDB-5A20-1C1AF443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21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06FF-E549-2923-2523-059BFCB4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29CB-175E-13CD-7743-6EAF6F19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CD3F3-279F-BBC1-AAD0-B41983B5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E1CE6-BFE1-11D7-4EBD-0F0B1760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F389-0171-830D-7AFF-645364FF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47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CF58-F074-52B8-9D50-AC1E12EC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F5B29-EBEA-18AC-DA3A-FB7548BE2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2160-C055-AE38-23FF-929F743D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40E8-F5F9-3590-7D74-4848F60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2FF74-C2EF-B220-131C-242737EE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6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1461-B066-B196-4BBF-3EC976C7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8C0D-9803-CEE2-74B5-731C62A8D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DBB3D-3654-D205-B323-5D75645BE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6186A-4B4B-24E9-C9E3-C63A745E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DB7DE-D1D6-A405-70B6-CB757209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8ADAA-FD7D-B5EF-5266-CDB257CA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3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84F5-17D8-8890-D444-1E4A3715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ECAC2-02D3-76AF-165D-3229E730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7A0FD-B285-15FA-2EF7-E207F9B9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D0EAB-EF38-F065-6146-C5A98B56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DAFDB-BE13-20D2-4E66-B9979E738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72E33-D6A1-5356-CA90-AE85F744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9CCF3-AD81-AB4D-2055-CB07EE70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6E20A-9113-BC8B-E75C-77FE4DEC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63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C15F-2D07-91D6-0E13-43CA58AB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5103A-CD72-F6AB-9301-503A29A0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8C509-4C53-E182-3986-9D0DCC54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ADDD0-6B61-FE55-D001-53675239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86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34487-55D1-46F4-2A7D-8E468090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49468-481B-5F32-7692-014FBA98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E270F-3F79-C572-BA67-51A0F577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50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4CFB-13A8-C413-46D0-6E089507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6644-9BF0-0E36-70B8-4E6BF6FF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F3BB3-90D6-3440-39C5-64761BA4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D291A-5E9C-8986-D2F7-B6ACB6EF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EC2A2-4EB9-D80F-5001-A3D61A5D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5E98-0F2B-BB1C-0940-B447C65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25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405E-D425-4D86-5887-25AB3461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B6793-92D5-6E9F-CF36-E29AED5FC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A6FD7-C57B-2B37-7B5F-550BF698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2A803-A4C9-B292-0090-26B0734A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31D-4DF5-4006-B44E-F880955EE851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155D7-9653-7C88-5F66-517550B4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FE7AF-9C9C-DC84-F421-A0B83164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7B54B-C9DB-CABD-47F8-E662F6E8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EC48A-EA9B-287E-3059-620515298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A16F-C41C-2111-776E-1FF1B395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B31D-4DF5-4006-B44E-F880955EE851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9A9D-C2DE-1D77-F347-02D5FFF71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45D8F-B3EA-80C3-5BD9-C29AC3AF1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2F2D-6F69-43C0-9460-9D3F04277F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86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Kirsch, Julius</dc:creator>
  <cp:lastModifiedBy>Kirsch, Julius</cp:lastModifiedBy>
  <cp:revision>1</cp:revision>
  <dcterms:created xsi:type="dcterms:W3CDTF">2023-03-30T21:07:16Z</dcterms:created>
  <dcterms:modified xsi:type="dcterms:W3CDTF">2023-03-30T21:07:55Z</dcterms:modified>
</cp:coreProperties>
</file>