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>
      <p:cViewPr>
        <p:scale>
          <a:sx n="165" d="100"/>
          <a:sy n="165" d="100"/>
        </p:scale>
        <p:origin x="-1168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42425-B3F1-E71A-F6A7-0B0B96E3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0EFFD4-110E-3BA7-C33E-078B8A7B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3A4FC-92A6-6ED3-90BE-75990A0C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40298-4417-5D80-83C8-C4CD0FC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01350-2CA2-ADD6-0879-06B28DE4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8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3ED3-9D64-7419-5427-6113BFC0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9E4B8F-B3FA-B2B4-64C3-E52EDA90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E7097-7E81-00DC-FFD3-56A97F18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66812-F01D-A19F-CC55-56E208C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04B29-BEDB-7817-B3FA-5F6A5AEA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471E19-6382-CC48-7F5C-4E93D055E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E9EB4-543A-198E-2714-51A07C7E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0B627-10E4-A79C-7AA0-629132C2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B58B01-E97B-3411-A176-CE80940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7C217-7C5C-834B-5850-7A41E74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8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98C9-3B02-4A33-31E0-BBB700CC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2872E-44AE-553C-86B1-71D85E23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1EE09-C722-29ED-6B0A-2479B15E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6B0E5-05CC-A40B-0B41-29143997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CCB2E-9884-3B3C-2CDD-00D9C3D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2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48A72-9409-EFE4-410C-699443F3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3E525-1AC8-E470-31E2-F92DDE77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81F9A-3204-39D1-BB6D-0A818913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0A2597-21A9-EE53-242E-72C4ADA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474C1-540E-C736-72B0-202E386A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9CD16-E2EE-2FB2-DF84-ED7ECF51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0B662-8B2C-739F-A47A-03847473B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CBB7D2-2329-721D-F12A-EB4CDDDB0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0BCF49-D6D9-010F-DBE0-D1C7C43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5FCAEC-393A-22CA-F9B5-96C279CB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97B98-93CB-4708-7A10-DA6BFE62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11C-EBC1-A084-F71A-7A346241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450566-3686-382D-5929-8C22F28E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85E9C9-0F5D-EDBF-77F1-4A2DBD7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C8DFD9-44B7-4BB7-892B-EAE0CEB1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D9B7AF-9628-F84F-7C93-256810436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9F3B8D-4161-9486-A0A2-085A2D0A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1D8815-157B-31A0-8728-A12729D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2CE296-EF01-0DF1-99E2-9F02870D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2EEA7-CC38-B5BB-7AD6-41550C5C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28356E-4FF6-D080-D5D3-49015766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BEC008-DEEF-A4C9-889B-68A4DC4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87432-517C-8F31-B398-7720AA55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1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57C5FC-5930-476E-2D6C-3F99D96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721DA8-2B26-B11E-EF3D-8437572B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BF6C5E-A948-E32B-F755-AC872AF6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EF269-FC9E-5FBB-A1E6-831BA567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6834C-BE31-1A5B-410E-F596C71B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3569F-9E7F-38CD-3F59-6ED5B76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4E29F-8B7B-6485-FBB8-4C0B15FE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94C94-F757-6548-B004-EDE4EB5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705F30-3F97-4795-DF62-4CA5A2F5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07038-C9CD-684D-357B-896CF212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E47722-5CAC-7683-98E2-ECAAF7369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41D8A4-7BA4-2CF3-BDFB-F5986A9B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F3FE0-F038-26EA-0CAA-0A8071A0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2B29DA-DE9D-0A24-6924-15DB10C7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D2BC2-D6D0-E9EA-6A53-8BACD62E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86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E0B1EF-C2B5-4CEA-F5A8-B1A554AF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4CA462-0F6A-FD92-0227-94CE0AD1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17FEE-BF96-B1C4-9B8E-7FBF99B78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CCDB-4129-6C4D-B070-366E33F36565}" type="datetimeFigureOut">
              <a:rPr kumimoji="1" lang="ja-JP" altLang="en-US" smtClean="0"/>
              <a:t>2022/8/20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40B6B-E570-4FB6-05B9-1B6FFC102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C8D3A-FC90-8917-EA5D-3666093C1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5A71-686B-B54F-BB99-B77F5E130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CBF2C6E-320A-68EC-8228-0A09EF03D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" r="793" b="5686"/>
          <a:stretch/>
        </p:blipFill>
        <p:spPr>
          <a:xfrm>
            <a:off x="1841326" y="1367166"/>
            <a:ext cx="7515616" cy="36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海士 航太</dc:creator>
  <cp:lastModifiedBy>海士 航太</cp:lastModifiedBy>
  <cp:revision>4</cp:revision>
  <dcterms:created xsi:type="dcterms:W3CDTF">2022-08-20T09:56:36Z</dcterms:created>
  <dcterms:modified xsi:type="dcterms:W3CDTF">2022-08-20T11:24:44Z</dcterms:modified>
</cp:coreProperties>
</file>