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9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44002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3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4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3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2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8DCA-A335-4991-928F-9CAEB3478AC8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B5FA-1CB0-4C47-8353-445FCFC2F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9F20CB-F4E1-4024-9153-8A77850BE64B}"/>
              </a:ext>
            </a:extLst>
          </p:cNvPr>
          <p:cNvGrpSpPr/>
          <p:nvPr/>
        </p:nvGrpSpPr>
        <p:grpSpPr>
          <a:xfrm>
            <a:off x="9716972" y="326211"/>
            <a:ext cx="697235" cy="1747533"/>
            <a:chOff x="15521" y="535"/>
            <a:chExt cx="1098" cy="2752"/>
          </a:xfrm>
        </p:grpSpPr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B9F51455-B019-48DA-921C-04871D33B1FA}"/>
                </a:ext>
              </a:extLst>
            </p:cNvPr>
            <p:cNvSpPr/>
            <p:nvPr/>
          </p:nvSpPr>
          <p:spPr>
            <a:xfrm>
              <a:off x="15521" y="535"/>
              <a:ext cx="979" cy="2752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rgbClr val="90A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67E159A4-AF60-4A40-B1D8-9D4F1B5C4BDA}"/>
                </a:ext>
              </a:extLst>
            </p:cNvPr>
            <p:cNvSpPr/>
            <p:nvPr/>
          </p:nvSpPr>
          <p:spPr>
            <a:xfrm>
              <a:off x="15641" y="535"/>
              <a:ext cx="979" cy="2752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81E57A7-5C07-4449-9C94-EC6A073A16AB}"/>
              </a:ext>
            </a:extLst>
          </p:cNvPr>
          <p:cNvGrpSpPr/>
          <p:nvPr/>
        </p:nvGrpSpPr>
        <p:grpSpPr>
          <a:xfrm>
            <a:off x="542160" y="325577"/>
            <a:ext cx="1061728" cy="1747533"/>
            <a:chOff x="3674" y="288"/>
            <a:chExt cx="1990" cy="3181"/>
          </a:xfrm>
        </p:grpSpPr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DB8B143A-B28F-4EC9-B9AF-D272C22C62BE}"/>
                </a:ext>
              </a:extLst>
            </p:cNvPr>
            <p:cNvSpPr/>
            <p:nvPr/>
          </p:nvSpPr>
          <p:spPr>
            <a:xfrm>
              <a:off x="3674" y="288"/>
              <a:ext cx="1165" cy="3181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5F5726FE-AF25-4C05-A5EA-7F4E89FF72F7}"/>
                </a:ext>
              </a:extLst>
            </p:cNvPr>
            <p:cNvSpPr/>
            <p:nvPr/>
          </p:nvSpPr>
          <p:spPr>
            <a:xfrm>
              <a:off x="4008" y="289"/>
              <a:ext cx="1277" cy="3180"/>
            </a:xfrm>
            <a:prstGeom prst="cube">
              <a:avLst>
                <a:gd name="adj" fmla="val 8350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B5D98481-78DD-4203-91F1-2412BC862D7A}"/>
                </a:ext>
              </a:extLst>
            </p:cNvPr>
            <p:cNvSpPr/>
            <p:nvPr/>
          </p:nvSpPr>
          <p:spPr>
            <a:xfrm>
              <a:off x="4388" y="289"/>
              <a:ext cx="1277" cy="3180"/>
            </a:xfrm>
            <a:prstGeom prst="cube">
              <a:avLst>
                <a:gd name="adj" fmla="val 8350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A4B58A-A786-4933-87F4-87E9E54A07EC}"/>
              </a:ext>
            </a:extLst>
          </p:cNvPr>
          <p:cNvGrpSpPr/>
          <p:nvPr/>
        </p:nvGrpSpPr>
        <p:grpSpPr>
          <a:xfrm>
            <a:off x="791719" y="2363940"/>
            <a:ext cx="978542" cy="1327160"/>
            <a:chOff x="4079" y="4110"/>
            <a:chExt cx="1939" cy="2478"/>
          </a:xfrm>
        </p:grpSpPr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09FBA2D5-2536-4E2D-8B2F-BDE9F6E78475}"/>
                </a:ext>
              </a:extLst>
            </p:cNvPr>
            <p:cNvSpPr/>
            <p:nvPr/>
          </p:nvSpPr>
          <p:spPr>
            <a:xfrm>
              <a:off x="4079" y="4110"/>
              <a:ext cx="964" cy="2478"/>
            </a:xfrm>
            <a:prstGeom prst="cube">
              <a:avLst>
                <a:gd name="adj" fmla="val 85463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7BF82ABC-7510-459E-A568-B652D2BB16AF}"/>
                </a:ext>
              </a:extLst>
            </p:cNvPr>
            <p:cNvSpPr/>
            <p:nvPr/>
          </p:nvSpPr>
          <p:spPr>
            <a:xfrm>
              <a:off x="4429" y="4110"/>
              <a:ext cx="1105" cy="2478"/>
            </a:xfrm>
            <a:prstGeom prst="cube">
              <a:avLst>
                <a:gd name="adj" fmla="val 7647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06DA5B9B-A986-4460-8BB3-867610624E76}"/>
                </a:ext>
              </a:extLst>
            </p:cNvPr>
            <p:cNvSpPr/>
            <p:nvPr/>
          </p:nvSpPr>
          <p:spPr>
            <a:xfrm>
              <a:off x="4914" y="4110"/>
              <a:ext cx="1105" cy="2478"/>
            </a:xfrm>
            <a:prstGeom prst="cube">
              <a:avLst>
                <a:gd name="adj" fmla="val 7647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C9AAFE3-5418-4F01-99EE-93E9F27D7DCD}"/>
              </a:ext>
            </a:extLst>
          </p:cNvPr>
          <p:cNvGrpSpPr/>
          <p:nvPr/>
        </p:nvGrpSpPr>
        <p:grpSpPr>
          <a:xfrm>
            <a:off x="1175262" y="4002887"/>
            <a:ext cx="972192" cy="961397"/>
            <a:chOff x="4660" y="6758"/>
            <a:chExt cx="1787" cy="1780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EE8FB2F5-21D0-4DF8-AEA6-DC622A91B40B}"/>
                </a:ext>
              </a:extLst>
            </p:cNvPr>
            <p:cNvSpPr/>
            <p:nvPr/>
          </p:nvSpPr>
          <p:spPr>
            <a:xfrm>
              <a:off x="4660" y="6758"/>
              <a:ext cx="733" cy="1781"/>
            </a:xfrm>
            <a:prstGeom prst="cube">
              <a:avLst>
                <a:gd name="adj" fmla="val 69618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954C18B1-B356-4D7A-818F-34BD2F99AF4B}"/>
                </a:ext>
              </a:extLst>
            </p:cNvPr>
            <p:cNvSpPr/>
            <p:nvPr/>
          </p:nvSpPr>
          <p:spPr>
            <a:xfrm>
              <a:off x="5092" y="6758"/>
              <a:ext cx="809" cy="1781"/>
            </a:xfrm>
            <a:prstGeom prst="cube">
              <a:avLst>
                <a:gd name="adj" fmla="val 6081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451F9EF5-8101-4910-8617-FD84A169A502}"/>
                </a:ext>
              </a:extLst>
            </p:cNvPr>
            <p:cNvSpPr/>
            <p:nvPr/>
          </p:nvSpPr>
          <p:spPr>
            <a:xfrm>
              <a:off x="5639" y="6758"/>
              <a:ext cx="809" cy="1781"/>
            </a:xfrm>
            <a:prstGeom prst="cube">
              <a:avLst>
                <a:gd name="adj" fmla="val 6081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C56938-2490-4470-AE67-9C81AB3C8E89}"/>
              </a:ext>
            </a:extLst>
          </p:cNvPr>
          <p:cNvGrpSpPr/>
          <p:nvPr/>
        </p:nvGrpSpPr>
        <p:grpSpPr>
          <a:xfrm>
            <a:off x="1706125" y="5284961"/>
            <a:ext cx="1692287" cy="775341"/>
            <a:chOff x="5127" y="7758"/>
            <a:chExt cx="3050" cy="1524"/>
          </a:xfrm>
        </p:grpSpPr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96023B7B-37C9-43FE-B8C1-BCB3EE2A354E}"/>
                </a:ext>
              </a:extLst>
            </p:cNvPr>
            <p:cNvSpPr/>
            <p:nvPr/>
          </p:nvSpPr>
          <p:spPr>
            <a:xfrm>
              <a:off x="5127" y="7774"/>
              <a:ext cx="842" cy="1509"/>
            </a:xfrm>
            <a:prstGeom prst="cube">
              <a:avLst>
                <a:gd name="adj" fmla="val 49504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59F3968D-5C23-4F05-B5D9-5B286DBCD88D}"/>
                </a:ext>
              </a:extLst>
            </p:cNvPr>
            <p:cNvSpPr/>
            <p:nvPr/>
          </p:nvSpPr>
          <p:spPr>
            <a:xfrm>
              <a:off x="5820" y="7758"/>
              <a:ext cx="1229" cy="1525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5D3A374A-700A-4EA1-B7C1-3B2603E9AA02}"/>
                </a:ext>
              </a:extLst>
            </p:cNvPr>
            <p:cNvSpPr/>
            <p:nvPr/>
          </p:nvSpPr>
          <p:spPr>
            <a:xfrm>
              <a:off x="6949" y="7758"/>
              <a:ext cx="1229" cy="1525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C2D4BD-B188-4688-A86A-169EBC3AF9AA}"/>
              </a:ext>
            </a:extLst>
          </p:cNvPr>
          <p:cNvGrpSpPr/>
          <p:nvPr/>
        </p:nvGrpSpPr>
        <p:grpSpPr>
          <a:xfrm>
            <a:off x="2631327" y="6457178"/>
            <a:ext cx="2616219" cy="775976"/>
            <a:chOff x="6499" y="9311"/>
            <a:chExt cx="4120" cy="1222"/>
          </a:xfrm>
        </p:grpSpPr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AB502EAF-624B-40DA-A014-5A52D8435A24}"/>
                </a:ext>
              </a:extLst>
            </p:cNvPr>
            <p:cNvSpPr/>
            <p:nvPr/>
          </p:nvSpPr>
          <p:spPr>
            <a:xfrm>
              <a:off x="6499" y="9311"/>
              <a:ext cx="1074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3946A504-2080-47C4-B1AB-ECA0AF0FE5EC}"/>
                </a:ext>
              </a:extLst>
            </p:cNvPr>
            <p:cNvSpPr/>
            <p:nvPr/>
          </p:nvSpPr>
          <p:spPr>
            <a:xfrm>
              <a:off x="7386" y="9311"/>
              <a:ext cx="1692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CEBD3943-9071-4EAC-B06A-D8382045AC71}"/>
                </a:ext>
              </a:extLst>
            </p:cNvPr>
            <p:cNvSpPr/>
            <p:nvPr/>
          </p:nvSpPr>
          <p:spPr>
            <a:xfrm>
              <a:off x="8927" y="9311"/>
              <a:ext cx="1692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立方体 36">
            <a:extLst>
              <a:ext uri="{FF2B5EF4-FFF2-40B4-BE49-F238E27FC236}">
                <a16:creationId xmlns:a16="http://schemas.microsoft.com/office/drawing/2014/main" id="{44402ABB-AB47-4028-9FC5-EEF64FCAA631}"/>
              </a:ext>
            </a:extLst>
          </p:cNvPr>
          <p:cNvSpPr/>
          <p:nvPr/>
        </p:nvSpPr>
        <p:spPr>
          <a:xfrm>
            <a:off x="10012884" y="326211"/>
            <a:ext cx="681360" cy="1746898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3CFC1D6-9498-45DF-B5D3-AD4A5E728EAC}"/>
              </a:ext>
            </a:extLst>
          </p:cNvPr>
          <p:cNvSpPr/>
          <p:nvPr/>
        </p:nvSpPr>
        <p:spPr>
          <a:xfrm>
            <a:off x="10215451" y="326211"/>
            <a:ext cx="681360" cy="1746898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266DC01D-83B0-4A99-B7A1-4AF700F31AD6}"/>
              </a:ext>
            </a:extLst>
          </p:cNvPr>
          <p:cNvSpPr/>
          <p:nvPr/>
        </p:nvSpPr>
        <p:spPr>
          <a:xfrm>
            <a:off x="6341922" y="6417173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F9AAC83D-094C-4634-A623-B32FB4C67291}"/>
              </a:ext>
            </a:extLst>
          </p:cNvPr>
          <p:cNvSpPr/>
          <p:nvPr/>
        </p:nvSpPr>
        <p:spPr>
          <a:xfrm>
            <a:off x="5496098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8274243C-D1AD-4D95-A1F6-ADE41024799F}"/>
              </a:ext>
            </a:extLst>
          </p:cNvPr>
          <p:cNvSpPr/>
          <p:nvPr/>
        </p:nvSpPr>
        <p:spPr>
          <a:xfrm>
            <a:off x="6065062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4BB896DE-F38D-4BDB-8428-EDEFC15A5008}"/>
              </a:ext>
            </a:extLst>
          </p:cNvPr>
          <p:cNvSpPr/>
          <p:nvPr/>
        </p:nvSpPr>
        <p:spPr>
          <a:xfrm>
            <a:off x="6898188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E3D76C1-FB57-4674-AB95-5239AD2F6FF9}"/>
              </a:ext>
            </a:extLst>
          </p:cNvPr>
          <p:cNvSpPr/>
          <p:nvPr/>
        </p:nvSpPr>
        <p:spPr>
          <a:xfrm>
            <a:off x="7642413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E54243FC-0437-4746-BC0D-42B39C9F406D}"/>
              </a:ext>
            </a:extLst>
          </p:cNvPr>
          <p:cNvSpPr/>
          <p:nvPr/>
        </p:nvSpPr>
        <p:spPr>
          <a:xfrm>
            <a:off x="7973459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06383CCB-0BEC-46C7-A2BC-D640561B4842}"/>
              </a:ext>
            </a:extLst>
          </p:cNvPr>
          <p:cNvSpPr/>
          <p:nvPr/>
        </p:nvSpPr>
        <p:spPr>
          <a:xfrm>
            <a:off x="8147450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120B316F-08B5-4602-90CF-1B7C1DDC3C7A}"/>
              </a:ext>
            </a:extLst>
          </p:cNvPr>
          <p:cNvSpPr/>
          <p:nvPr/>
        </p:nvSpPr>
        <p:spPr>
          <a:xfrm>
            <a:off x="8540518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348AC492-C615-4584-AC2B-B503A0FE79EA}"/>
              </a:ext>
            </a:extLst>
          </p:cNvPr>
          <p:cNvSpPr/>
          <p:nvPr/>
        </p:nvSpPr>
        <p:spPr>
          <a:xfrm>
            <a:off x="8899931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6FEB736F-4ABF-4F87-A47D-43B3F3499070}"/>
              </a:ext>
            </a:extLst>
          </p:cNvPr>
          <p:cNvSpPr/>
          <p:nvPr/>
        </p:nvSpPr>
        <p:spPr>
          <a:xfrm>
            <a:off x="9618465" y="3876040"/>
            <a:ext cx="492125" cy="121539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12E9D43D-E828-4AE9-9D76-F30E733526AB}"/>
              </a:ext>
            </a:extLst>
          </p:cNvPr>
          <p:cNvSpPr/>
          <p:nvPr/>
        </p:nvSpPr>
        <p:spPr>
          <a:xfrm>
            <a:off x="8680130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90A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E346E45-502F-4DC7-A710-DD350121FAE1}"/>
              </a:ext>
            </a:extLst>
          </p:cNvPr>
          <p:cNvSpPr/>
          <p:nvPr/>
        </p:nvSpPr>
        <p:spPr>
          <a:xfrm>
            <a:off x="8816021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6EE1E882-0DFC-46BD-8EA8-BD973CA625AD}"/>
              </a:ext>
            </a:extLst>
          </p:cNvPr>
          <p:cNvSpPr/>
          <p:nvPr/>
        </p:nvSpPr>
        <p:spPr>
          <a:xfrm>
            <a:off x="9174164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B0357901-B26D-4A7F-91AC-2A13F290E3EA}"/>
              </a:ext>
            </a:extLst>
          </p:cNvPr>
          <p:cNvSpPr/>
          <p:nvPr/>
        </p:nvSpPr>
        <p:spPr>
          <a:xfrm>
            <a:off x="9553261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82557AB3-74AD-45D5-965A-A17AF7984BD5}"/>
              </a:ext>
            </a:extLst>
          </p:cNvPr>
          <p:cNvSpPr/>
          <p:nvPr/>
        </p:nvSpPr>
        <p:spPr>
          <a:xfrm>
            <a:off x="10401816" y="2071116"/>
            <a:ext cx="681320" cy="1746984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47C98490-EAD6-4ED3-A8D8-E7E36004C7B0}"/>
              </a:ext>
            </a:extLst>
          </p:cNvPr>
          <p:cNvSpPr/>
          <p:nvPr/>
        </p:nvSpPr>
        <p:spPr>
          <a:xfrm>
            <a:off x="8769114" y="521256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67">
            <a:extLst>
              <a:ext uri="{FF2B5EF4-FFF2-40B4-BE49-F238E27FC236}">
                <a16:creationId xmlns:a16="http://schemas.microsoft.com/office/drawing/2014/main" id="{0CA49882-0773-4B14-81C0-C3ECEDAB2C8C}"/>
              </a:ext>
            </a:extLst>
          </p:cNvPr>
          <p:cNvSpPr/>
          <p:nvPr/>
        </p:nvSpPr>
        <p:spPr>
          <a:xfrm>
            <a:off x="923410" y="2145665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68">
            <a:extLst>
              <a:ext uri="{FF2B5EF4-FFF2-40B4-BE49-F238E27FC236}">
                <a16:creationId xmlns:a16="http://schemas.microsoft.com/office/drawing/2014/main" id="{DC0CFE60-AA47-4064-AF03-CCA732FAAFE2}"/>
              </a:ext>
            </a:extLst>
          </p:cNvPr>
          <p:cNvSpPr/>
          <p:nvPr/>
        </p:nvSpPr>
        <p:spPr>
          <a:xfrm>
            <a:off x="1212970" y="3765550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69">
            <a:extLst>
              <a:ext uri="{FF2B5EF4-FFF2-40B4-BE49-F238E27FC236}">
                <a16:creationId xmlns:a16="http://schemas.microsoft.com/office/drawing/2014/main" id="{90207ADC-5086-4687-88D4-0D391E6AA863}"/>
              </a:ext>
            </a:extLst>
          </p:cNvPr>
          <p:cNvSpPr/>
          <p:nvPr/>
        </p:nvSpPr>
        <p:spPr>
          <a:xfrm>
            <a:off x="1729860" y="5031740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70">
            <a:extLst>
              <a:ext uri="{FF2B5EF4-FFF2-40B4-BE49-F238E27FC236}">
                <a16:creationId xmlns:a16="http://schemas.microsoft.com/office/drawing/2014/main" id="{85B3C63B-B918-46F0-B81E-2EC97F6A8598}"/>
              </a:ext>
            </a:extLst>
          </p:cNvPr>
          <p:cNvSpPr/>
          <p:nvPr/>
        </p:nvSpPr>
        <p:spPr>
          <a:xfrm>
            <a:off x="2859525" y="6124575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F1F3EF8-2597-40E1-9992-E40A835B3068}"/>
              </a:ext>
            </a:extLst>
          </p:cNvPr>
          <p:cNvSpPr txBox="1"/>
          <p:nvPr/>
        </p:nvSpPr>
        <p:spPr>
          <a:xfrm>
            <a:off x="4173340" y="5380990"/>
            <a:ext cx="774700" cy="583565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ATT GATE</a:t>
            </a:r>
          </a:p>
        </p:txBody>
      </p:sp>
      <p:sp>
        <p:nvSpPr>
          <p:cNvPr id="60" name="右箭头 72">
            <a:extLst>
              <a:ext uri="{FF2B5EF4-FFF2-40B4-BE49-F238E27FC236}">
                <a16:creationId xmlns:a16="http://schemas.microsoft.com/office/drawing/2014/main" id="{F233E188-CE9B-4B86-AB45-ACC508F731ED}"/>
              </a:ext>
            </a:extLst>
          </p:cNvPr>
          <p:cNvSpPr/>
          <p:nvPr/>
        </p:nvSpPr>
        <p:spPr>
          <a:xfrm>
            <a:off x="3484365" y="5589905"/>
            <a:ext cx="610235" cy="1651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73">
            <a:extLst>
              <a:ext uri="{FF2B5EF4-FFF2-40B4-BE49-F238E27FC236}">
                <a16:creationId xmlns:a16="http://schemas.microsoft.com/office/drawing/2014/main" id="{FC15E01F-9B7D-4218-A566-365CA6D72334}"/>
              </a:ext>
            </a:extLst>
          </p:cNvPr>
          <p:cNvSpPr/>
          <p:nvPr/>
        </p:nvSpPr>
        <p:spPr>
          <a:xfrm>
            <a:off x="5351900" y="6762750"/>
            <a:ext cx="87439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74">
            <a:extLst>
              <a:ext uri="{FF2B5EF4-FFF2-40B4-BE49-F238E27FC236}">
                <a16:creationId xmlns:a16="http://schemas.microsoft.com/office/drawing/2014/main" id="{7DA208B3-4168-436B-86CC-27E7959C3686}"/>
              </a:ext>
            </a:extLst>
          </p:cNvPr>
          <p:cNvSpPr/>
          <p:nvPr/>
        </p:nvSpPr>
        <p:spPr>
          <a:xfrm>
            <a:off x="187445" y="1146810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75">
            <a:extLst>
              <a:ext uri="{FF2B5EF4-FFF2-40B4-BE49-F238E27FC236}">
                <a16:creationId xmlns:a16="http://schemas.microsoft.com/office/drawing/2014/main" id="{E45D58BB-9A9C-4472-BC48-81AA08738693}"/>
              </a:ext>
            </a:extLst>
          </p:cNvPr>
          <p:cNvSpPr/>
          <p:nvPr/>
        </p:nvSpPr>
        <p:spPr>
          <a:xfrm>
            <a:off x="5057895" y="5589905"/>
            <a:ext cx="361950" cy="165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76">
            <a:extLst>
              <a:ext uri="{FF2B5EF4-FFF2-40B4-BE49-F238E27FC236}">
                <a16:creationId xmlns:a16="http://schemas.microsoft.com/office/drawing/2014/main" id="{ED11033A-5E10-4868-8CB7-51D6237DEF55}"/>
              </a:ext>
            </a:extLst>
          </p:cNvPr>
          <p:cNvSpPr/>
          <p:nvPr/>
        </p:nvSpPr>
        <p:spPr>
          <a:xfrm>
            <a:off x="8533885" y="5590540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77">
            <a:extLst>
              <a:ext uri="{FF2B5EF4-FFF2-40B4-BE49-F238E27FC236}">
                <a16:creationId xmlns:a16="http://schemas.microsoft.com/office/drawing/2014/main" id="{4F315E68-648F-48FD-AC41-0422833ECD2D}"/>
              </a:ext>
            </a:extLst>
          </p:cNvPr>
          <p:cNvSpPr/>
          <p:nvPr/>
        </p:nvSpPr>
        <p:spPr>
          <a:xfrm>
            <a:off x="9377165" y="4476115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78">
            <a:extLst>
              <a:ext uri="{FF2B5EF4-FFF2-40B4-BE49-F238E27FC236}">
                <a16:creationId xmlns:a16="http://schemas.microsoft.com/office/drawing/2014/main" id="{7F7164CE-FE47-40B8-B115-222105A2721A}"/>
              </a:ext>
            </a:extLst>
          </p:cNvPr>
          <p:cNvSpPr/>
          <p:nvPr/>
        </p:nvSpPr>
        <p:spPr>
          <a:xfrm>
            <a:off x="10161390" y="3034665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79">
            <a:extLst>
              <a:ext uri="{FF2B5EF4-FFF2-40B4-BE49-F238E27FC236}">
                <a16:creationId xmlns:a16="http://schemas.microsoft.com/office/drawing/2014/main" id="{17C3BAEE-E18E-4A4D-B86C-F034D5F9D5C5}"/>
              </a:ext>
            </a:extLst>
          </p:cNvPr>
          <p:cNvSpPr/>
          <p:nvPr/>
        </p:nvSpPr>
        <p:spPr>
          <a:xfrm>
            <a:off x="10991970" y="1091565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06D3A17-A5C3-4983-87D0-8C9AEEA58E20}"/>
              </a:ext>
            </a:extLst>
          </p:cNvPr>
          <p:cNvSpPr txBox="1"/>
          <p:nvPr/>
        </p:nvSpPr>
        <p:spPr>
          <a:xfrm>
            <a:off x="6302495" y="4191000"/>
            <a:ext cx="774700" cy="583565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ATT GATE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F0F761-B295-476E-8E56-D8BBD4DCB492}"/>
              </a:ext>
            </a:extLst>
          </p:cNvPr>
          <p:cNvSpPr txBox="1"/>
          <p:nvPr/>
        </p:nvSpPr>
        <p:spPr>
          <a:xfrm>
            <a:off x="7077195" y="2735580"/>
            <a:ext cx="774700" cy="583565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ATT GATE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C070E3C-E765-4B9A-BAAE-979CEAF28E38}"/>
              </a:ext>
            </a:extLst>
          </p:cNvPr>
          <p:cNvSpPr txBox="1"/>
          <p:nvPr/>
        </p:nvSpPr>
        <p:spPr>
          <a:xfrm>
            <a:off x="8206225" y="968375"/>
            <a:ext cx="774700" cy="583565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ATT GATE</a:t>
            </a:r>
          </a:p>
        </p:txBody>
      </p:sp>
      <p:sp>
        <p:nvSpPr>
          <p:cNvPr id="71" name="右箭头 83">
            <a:extLst>
              <a:ext uri="{FF2B5EF4-FFF2-40B4-BE49-F238E27FC236}">
                <a16:creationId xmlns:a16="http://schemas.microsoft.com/office/drawing/2014/main" id="{A1ADFE45-735C-4973-96B2-03A6DEC6D482}"/>
              </a:ext>
            </a:extLst>
          </p:cNvPr>
          <p:cNvSpPr/>
          <p:nvPr/>
        </p:nvSpPr>
        <p:spPr>
          <a:xfrm>
            <a:off x="1729860" y="1177290"/>
            <a:ext cx="6243955" cy="1651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84">
            <a:extLst>
              <a:ext uri="{FF2B5EF4-FFF2-40B4-BE49-F238E27FC236}">
                <a16:creationId xmlns:a16="http://schemas.microsoft.com/office/drawing/2014/main" id="{C315456E-FE8F-4CD5-B2D2-EA5366E65609}"/>
              </a:ext>
            </a:extLst>
          </p:cNvPr>
          <p:cNvSpPr/>
          <p:nvPr/>
        </p:nvSpPr>
        <p:spPr>
          <a:xfrm>
            <a:off x="9123165" y="1177925"/>
            <a:ext cx="495300" cy="165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85">
            <a:extLst>
              <a:ext uri="{FF2B5EF4-FFF2-40B4-BE49-F238E27FC236}">
                <a16:creationId xmlns:a16="http://schemas.microsoft.com/office/drawing/2014/main" id="{D47E4CC7-F3F0-4585-8942-3ED43F0699F1}"/>
              </a:ext>
            </a:extLst>
          </p:cNvPr>
          <p:cNvSpPr/>
          <p:nvPr/>
        </p:nvSpPr>
        <p:spPr>
          <a:xfrm>
            <a:off x="1962270" y="2945130"/>
            <a:ext cx="4949825" cy="1651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86">
            <a:extLst>
              <a:ext uri="{FF2B5EF4-FFF2-40B4-BE49-F238E27FC236}">
                <a16:creationId xmlns:a16="http://schemas.microsoft.com/office/drawing/2014/main" id="{8DE27A03-6736-4EEE-9282-D716FECBD83A}"/>
              </a:ext>
            </a:extLst>
          </p:cNvPr>
          <p:cNvSpPr/>
          <p:nvPr/>
        </p:nvSpPr>
        <p:spPr>
          <a:xfrm>
            <a:off x="8044935" y="2944495"/>
            <a:ext cx="495300" cy="165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87">
            <a:extLst>
              <a:ext uri="{FF2B5EF4-FFF2-40B4-BE49-F238E27FC236}">
                <a16:creationId xmlns:a16="http://schemas.microsoft.com/office/drawing/2014/main" id="{291825D5-F713-4916-B87B-E894498D0E1E}"/>
              </a:ext>
            </a:extLst>
          </p:cNvPr>
          <p:cNvSpPr/>
          <p:nvPr/>
        </p:nvSpPr>
        <p:spPr>
          <a:xfrm>
            <a:off x="2235955" y="4401185"/>
            <a:ext cx="3870960" cy="1651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88">
            <a:extLst>
              <a:ext uri="{FF2B5EF4-FFF2-40B4-BE49-F238E27FC236}">
                <a16:creationId xmlns:a16="http://schemas.microsoft.com/office/drawing/2014/main" id="{863F1054-D32A-4317-A014-95E124BC5BC4}"/>
              </a:ext>
            </a:extLst>
          </p:cNvPr>
          <p:cNvSpPr/>
          <p:nvPr/>
        </p:nvSpPr>
        <p:spPr>
          <a:xfrm>
            <a:off x="7298175" y="4400550"/>
            <a:ext cx="495300" cy="1651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肘形连接符 90">
            <a:extLst>
              <a:ext uri="{FF2B5EF4-FFF2-40B4-BE49-F238E27FC236}">
                <a16:creationId xmlns:a16="http://schemas.microsoft.com/office/drawing/2014/main" id="{0F6F5541-F612-4C11-BDBF-0FC3DE821FFC}"/>
              </a:ext>
            </a:extLst>
          </p:cNvPr>
          <p:cNvCxnSpPr>
            <a:stCxn id="39" idx="1"/>
            <a:endCxn id="59" idx="2"/>
          </p:cNvCxnSpPr>
          <p:nvPr/>
        </p:nvCxnSpPr>
        <p:spPr>
          <a:xfrm rot="16200000" flipV="1">
            <a:off x="5223630" y="5301615"/>
            <a:ext cx="732155" cy="2058035"/>
          </a:xfrm>
          <a:prstGeom prst="bentConnector3">
            <a:avLst>
              <a:gd name="adj1" fmla="val 4215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91">
            <a:extLst>
              <a:ext uri="{FF2B5EF4-FFF2-40B4-BE49-F238E27FC236}">
                <a16:creationId xmlns:a16="http://schemas.microsoft.com/office/drawing/2014/main" id="{D604EBE9-4193-420D-9CE2-6972FEE05515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rot="16200000" flipV="1">
            <a:off x="6162160" y="6240145"/>
            <a:ext cx="636270" cy="276860"/>
          </a:xfrm>
          <a:prstGeom prst="bentConnector3">
            <a:avLst>
              <a:gd name="adj1" fmla="val 49001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93">
            <a:extLst>
              <a:ext uri="{FF2B5EF4-FFF2-40B4-BE49-F238E27FC236}">
                <a16:creationId xmlns:a16="http://schemas.microsoft.com/office/drawing/2014/main" id="{022933FC-784A-4292-8AAE-58635C096F25}"/>
              </a:ext>
            </a:extLst>
          </p:cNvPr>
          <p:cNvCxnSpPr>
            <a:stCxn id="54" idx="1"/>
            <a:endCxn id="68" idx="2"/>
          </p:cNvCxnSpPr>
          <p:nvPr/>
        </p:nvCxnSpPr>
        <p:spPr>
          <a:xfrm rot="16200000" flipV="1">
            <a:off x="7419460" y="4044315"/>
            <a:ext cx="705485" cy="2165350"/>
          </a:xfrm>
          <a:prstGeom prst="bentConnector3">
            <a:avLst>
              <a:gd name="adj1" fmla="val 16066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96">
            <a:extLst>
              <a:ext uri="{FF2B5EF4-FFF2-40B4-BE49-F238E27FC236}">
                <a16:creationId xmlns:a16="http://schemas.microsoft.com/office/drawing/2014/main" id="{560F3655-CE04-45E0-94C1-BD30F803094F}"/>
              </a:ext>
            </a:extLst>
          </p:cNvPr>
          <p:cNvCxnSpPr/>
          <p:nvPr/>
        </p:nvCxnSpPr>
        <p:spPr>
          <a:xfrm rot="16200000" flipV="1">
            <a:off x="8305285" y="4930140"/>
            <a:ext cx="477520" cy="621665"/>
          </a:xfrm>
          <a:prstGeom prst="bentConnector3">
            <a:avLst>
              <a:gd name="adj1" fmla="val 2480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97">
            <a:extLst>
              <a:ext uri="{FF2B5EF4-FFF2-40B4-BE49-F238E27FC236}">
                <a16:creationId xmlns:a16="http://schemas.microsoft.com/office/drawing/2014/main" id="{A2C91530-4453-461F-AAE5-5A22BB799353}"/>
              </a:ext>
            </a:extLst>
          </p:cNvPr>
          <p:cNvCxnSpPr/>
          <p:nvPr/>
        </p:nvCxnSpPr>
        <p:spPr>
          <a:xfrm rot="16200000" flipV="1">
            <a:off x="8126850" y="2618105"/>
            <a:ext cx="933450" cy="2211705"/>
          </a:xfrm>
          <a:prstGeom prst="bentConnector3">
            <a:avLst>
              <a:gd name="adj1" fmla="val 25544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98">
            <a:extLst>
              <a:ext uri="{FF2B5EF4-FFF2-40B4-BE49-F238E27FC236}">
                <a16:creationId xmlns:a16="http://schemas.microsoft.com/office/drawing/2014/main" id="{E7F8C1F5-BF64-4B96-8042-FB14E764D6AD}"/>
              </a:ext>
            </a:extLst>
          </p:cNvPr>
          <p:cNvCxnSpPr/>
          <p:nvPr/>
        </p:nvCxnSpPr>
        <p:spPr>
          <a:xfrm rot="16200000" flipV="1">
            <a:off x="9015850" y="3574415"/>
            <a:ext cx="561340" cy="794385"/>
          </a:xfrm>
          <a:prstGeom prst="bentConnector3">
            <a:avLst>
              <a:gd name="adj1" fmla="val 5492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99">
            <a:extLst>
              <a:ext uri="{FF2B5EF4-FFF2-40B4-BE49-F238E27FC236}">
                <a16:creationId xmlns:a16="http://schemas.microsoft.com/office/drawing/2014/main" id="{E756FB13-5E9A-43EA-8022-A83C573F98BA}"/>
              </a:ext>
            </a:extLst>
          </p:cNvPr>
          <p:cNvCxnSpPr>
            <a:stCxn id="53" idx="1"/>
            <a:endCxn id="70" idx="2"/>
          </p:cNvCxnSpPr>
          <p:nvPr/>
        </p:nvCxnSpPr>
        <p:spPr>
          <a:xfrm rot="16200000" flipV="1">
            <a:off x="8981560" y="1163955"/>
            <a:ext cx="1088390" cy="1864360"/>
          </a:xfrm>
          <a:prstGeom prst="bentConnector3">
            <a:avLst>
              <a:gd name="adj1" fmla="val 3098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1">
            <a:extLst>
              <a:ext uri="{FF2B5EF4-FFF2-40B4-BE49-F238E27FC236}">
                <a16:creationId xmlns:a16="http://schemas.microsoft.com/office/drawing/2014/main" id="{57CEE9DF-2B0C-490F-A0E5-B3586BDB8D33}"/>
              </a:ext>
            </a:extLst>
          </p:cNvPr>
          <p:cNvCxnSpPr/>
          <p:nvPr/>
        </p:nvCxnSpPr>
        <p:spPr>
          <a:xfrm rot="16200000" flipV="1">
            <a:off x="9860400" y="2040255"/>
            <a:ext cx="566420" cy="628650"/>
          </a:xfrm>
          <a:prstGeom prst="bentConnector5">
            <a:avLst>
              <a:gd name="adj1" fmla="val 56838"/>
              <a:gd name="adj2" fmla="val -1313"/>
              <a:gd name="adj3" fmla="val 5796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F9186E8-7727-4A4E-BA97-E536CE47F897}"/>
              </a:ext>
            </a:extLst>
          </p:cNvPr>
          <p:cNvGrpSpPr/>
          <p:nvPr/>
        </p:nvGrpSpPr>
        <p:grpSpPr>
          <a:xfrm>
            <a:off x="11814175" y="4680585"/>
            <a:ext cx="2381885" cy="2663825"/>
            <a:chOff x="11814175" y="4680585"/>
            <a:chExt cx="2381885" cy="2663825"/>
          </a:xfrm>
        </p:grpSpPr>
        <p:sp>
          <p:nvSpPr>
            <p:cNvPr id="85" name="右箭头 21">
              <a:extLst>
                <a:ext uri="{FF2B5EF4-FFF2-40B4-BE49-F238E27FC236}">
                  <a16:creationId xmlns:a16="http://schemas.microsoft.com/office/drawing/2014/main" id="{D8A1C6D5-DE3D-491D-8164-754747DFD9B0}"/>
                </a:ext>
              </a:extLst>
            </p:cNvPr>
            <p:cNvSpPr/>
            <p:nvPr/>
          </p:nvSpPr>
          <p:spPr>
            <a:xfrm>
              <a:off x="11831955" y="4766945"/>
              <a:ext cx="595630" cy="1651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FBE788-79C4-431D-98C0-F1A9F9402D67}"/>
                </a:ext>
              </a:extLst>
            </p:cNvPr>
            <p:cNvSpPr txBox="1"/>
            <p:nvPr/>
          </p:nvSpPr>
          <p:spPr>
            <a:xfrm>
              <a:off x="12467590" y="468058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+Sigmoid</a:t>
              </a:r>
            </a:p>
          </p:txBody>
        </p:sp>
        <p:sp>
          <p:nvSpPr>
            <p:cNvPr id="87" name="右箭头 23">
              <a:extLst>
                <a:ext uri="{FF2B5EF4-FFF2-40B4-BE49-F238E27FC236}">
                  <a16:creationId xmlns:a16="http://schemas.microsoft.com/office/drawing/2014/main" id="{F68419E0-C7E1-4D97-ACCC-CEBCFA7AAAD4}"/>
                </a:ext>
              </a:extLst>
            </p:cNvPr>
            <p:cNvSpPr/>
            <p:nvPr/>
          </p:nvSpPr>
          <p:spPr>
            <a:xfrm>
              <a:off x="11831955" y="5166360"/>
              <a:ext cx="595630" cy="1701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9D3305A-BAC5-4D92-9ACD-86F497C8A588}"/>
                </a:ext>
              </a:extLst>
            </p:cNvPr>
            <p:cNvSpPr txBox="1"/>
            <p:nvPr/>
          </p:nvSpPr>
          <p:spPr>
            <a:xfrm>
              <a:off x="12480290" y="508254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输入信号</a:t>
              </a:r>
            </a:p>
          </p:txBody>
        </p:sp>
        <p:cxnSp>
          <p:nvCxnSpPr>
            <p:cNvPr id="89" name="肘形连接符 25">
              <a:extLst>
                <a:ext uri="{FF2B5EF4-FFF2-40B4-BE49-F238E27FC236}">
                  <a16:creationId xmlns:a16="http://schemas.microsoft.com/office/drawing/2014/main" id="{63DAFA08-C770-416C-9CB8-D5711EE57198}"/>
                </a:ext>
              </a:extLst>
            </p:cNvPr>
            <p:cNvCxnSpPr/>
            <p:nvPr/>
          </p:nvCxnSpPr>
          <p:spPr>
            <a:xfrm>
              <a:off x="11819255" y="5546725"/>
              <a:ext cx="594995" cy="171450"/>
            </a:xfrm>
            <a:prstGeom prst="bentConnector3">
              <a:avLst>
                <a:gd name="adj1" fmla="val 50053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29">
              <a:extLst>
                <a:ext uri="{FF2B5EF4-FFF2-40B4-BE49-F238E27FC236}">
                  <a16:creationId xmlns:a16="http://schemas.microsoft.com/office/drawing/2014/main" id="{02416749-A0B7-4770-8E7B-51079F388BD6}"/>
                </a:ext>
              </a:extLst>
            </p:cNvPr>
            <p:cNvCxnSpPr/>
            <p:nvPr/>
          </p:nvCxnSpPr>
          <p:spPr>
            <a:xfrm>
              <a:off x="11819255" y="5934710"/>
              <a:ext cx="594995" cy="171450"/>
            </a:xfrm>
            <a:prstGeom prst="bentConnector3">
              <a:avLst>
                <a:gd name="adj1" fmla="val 50053"/>
              </a:avLst>
            </a:prstGeom>
            <a:ln w="57150">
              <a:solidFill>
                <a:srgbClr val="5D5DE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E1CF1EB-A74D-46E8-972E-7C6901242E74}"/>
                </a:ext>
              </a:extLst>
            </p:cNvPr>
            <p:cNvSpPr txBox="1"/>
            <p:nvPr/>
          </p:nvSpPr>
          <p:spPr>
            <a:xfrm>
              <a:off x="12480290" y="549656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门控信号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68F23C6-3CC6-4455-B5BD-3D46C6F515EF}"/>
                </a:ext>
              </a:extLst>
            </p:cNvPr>
            <p:cNvSpPr txBox="1"/>
            <p:nvPr/>
          </p:nvSpPr>
          <p:spPr>
            <a:xfrm>
              <a:off x="12480290" y="590169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复制</a:t>
              </a:r>
            </a:p>
          </p:txBody>
        </p:sp>
        <p:sp>
          <p:nvSpPr>
            <p:cNvPr id="93" name="右箭头 33">
              <a:extLst>
                <a:ext uri="{FF2B5EF4-FFF2-40B4-BE49-F238E27FC236}">
                  <a16:creationId xmlns:a16="http://schemas.microsoft.com/office/drawing/2014/main" id="{3AF12264-AFFF-4238-96F4-6F0EE9BE968A}"/>
                </a:ext>
              </a:extLst>
            </p:cNvPr>
            <p:cNvSpPr/>
            <p:nvPr/>
          </p:nvSpPr>
          <p:spPr>
            <a:xfrm>
              <a:off x="11831955" y="6377940"/>
              <a:ext cx="595630" cy="16510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B370874-E380-4E4B-A31C-2BDA2A6763FF}"/>
                </a:ext>
              </a:extLst>
            </p:cNvPr>
            <p:cNvSpPr txBox="1"/>
            <p:nvPr/>
          </p:nvSpPr>
          <p:spPr>
            <a:xfrm>
              <a:off x="12480290" y="628205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输出信号</a:t>
              </a:r>
            </a:p>
          </p:txBody>
        </p:sp>
        <p:sp>
          <p:nvSpPr>
            <p:cNvPr id="95" name="下箭头 53">
              <a:extLst>
                <a:ext uri="{FF2B5EF4-FFF2-40B4-BE49-F238E27FC236}">
                  <a16:creationId xmlns:a16="http://schemas.microsoft.com/office/drawing/2014/main" id="{BA1EE9E0-7FE9-45D9-BA37-4A4246649E39}"/>
                </a:ext>
              </a:extLst>
            </p:cNvPr>
            <p:cNvSpPr/>
            <p:nvPr/>
          </p:nvSpPr>
          <p:spPr>
            <a:xfrm>
              <a:off x="12040870" y="6667500"/>
              <a:ext cx="151765" cy="29273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3FFBAE-43D0-48EE-ABF8-CF3DE97072BA}"/>
                </a:ext>
              </a:extLst>
            </p:cNvPr>
            <p:cNvSpPr txBox="1"/>
            <p:nvPr/>
          </p:nvSpPr>
          <p:spPr>
            <a:xfrm>
              <a:off x="12480290" y="664464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最大值池化</a:t>
              </a:r>
            </a:p>
          </p:txBody>
        </p:sp>
        <p:sp>
          <p:nvSpPr>
            <p:cNvPr id="97" name="右箭头 55">
              <a:extLst>
                <a:ext uri="{FF2B5EF4-FFF2-40B4-BE49-F238E27FC236}">
                  <a16:creationId xmlns:a16="http://schemas.microsoft.com/office/drawing/2014/main" id="{F963CE3B-EB85-4AE3-BFF8-98EFEFE0C7E3}"/>
                </a:ext>
              </a:extLst>
            </p:cNvPr>
            <p:cNvSpPr/>
            <p:nvPr/>
          </p:nvSpPr>
          <p:spPr>
            <a:xfrm>
              <a:off x="11814175" y="7078980"/>
              <a:ext cx="613410" cy="165100"/>
            </a:xfrm>
            <a:prstGeom prst="rightArrow">
              <a:avLst/>
            </a:prstGeom>
            <a:solidFill>
              <a:srgbClr val="7AB74D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0017005-A936-4988-911D-14C9AB3222D0}"/>
                </a:ext>
              </a:extLst>
            </p:cNvPr>
            <p:cNvSpPr txBox="1"/>
            <p:nvPr/>
          </p:nvSpPr>
          <p:spPr>
            <a:xfrm>
              <a:off x="12480290" y="700722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上采样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</a:t>
              </a: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392CE5EB-7CCD-4468-8A81-BBB91A66D36E}"/>
              </a:ext>
            </a:extLst>
          </p:cNvPr>
          <p:cNvSpPr txBox="1"/>
          <p:nvPr/>
        </p:nvSpPr>
        <p:spPr>
          <a:xfrm>
            <a:off x="1288852" y="-15129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enc1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24C9541-7728-4D01-9E57-53D604473D38}"/>
              </a:ext>
            </a:extLst>
          </p:cNvPr>
          <p:cNvSpPr txBox="1"/>
          <p:nvPr/>
        </p:nvSpPr>
        <p:spPr>
          <a:xfrm>
            <a:off x="1764546" y="3649507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enc3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376B2FA-E8D3-44F1-B24A-A7DF363942D6}"/>
              </a:ext>
            </a:extLst>
          </p:cNvPr>
          <p:cNvSpPr txBox="1"/>
          <p:nvPr/>
        </p:nvSpPr>
        <p:spPr>
          <a:xfrm>
            <a:off x="1432467" y="2005563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enc2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94AA599-5753-4673-8BA9-33244CB29967}"/>
              </a:ext>
            </a:extLst>
          </p:cNvPr>
          <p:cNvSpPr txBox="1"/>
          <p:nvPr/>
        </p:nvSpPr>
        <p:spPr>
          <a:xfrm>
            <a:off x="2860822" y="4963741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enc4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94D508-2060-4B35-BD2A-9053BA2C90BD}"/>
              </a:ext>
            </a:extLst>
          </p:cNvPr>
          <p:cNvSpPr txBox="1"/>
          <p:nvPr/>
        </p:nvSpPr>
        <p:spPr>
          <a:xfrm>
            <a:off x="4459502" y="6124575"/>
            <a:ext cx="84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9F6A3B6-C709-4550-903C-8FDA8AB1A3AF}"/>
              </a:ext>
            </a:extLst>
          </p:cNvPr>
          <p:cNvSpPr txBox="1"/>
          <p:nvPr/>
        </p:nvSpPr>
        <p:spPr>
          <a:xfrm>
            <a:off x="7819566" y="5601425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dec4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1B8DA77-851E-41CA-AA08-70B40B16D6E0}"/>
              </a:ext>
            </a:extLst>
          </p:cNvPr>
          <p:cNvSpPr txBox="1"/>
          <p:nvPr/>
        </p:nvSpPr>
        <p:spPr>
          <a:xfrm>
            <a:off x="8843312" y="4425328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dec3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A9751E4-3404-4C61-A337-701129CC2C92}"/>
              </a:ext>
            </a:extLst>
          </p:cNvPr>
          <p:cNvSpPr txBox="1"/>
          <p:nvPr/>
        </p:nvSpPr>
        <p:spPr>
          <a:xfrm>
            <a:off x="9635571" y="2759393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dec2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F2138AD-D39A-44CE-96E5-49A1F3E37B31}"/>
              </a:ext>
            </a:extLst>
          </p:cNvPr>
          <p:cNvSpPr txBox="1"/>
          <p:nvPr/>
        </p:nvSpPr>
        <p:spPr>
          <a:xfrm>
            <a:off x="10520725" y="8387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dec1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8D21523-28C4-4720-8712-7A6A0B1324A0}"/>
              </a:ext>
            </a:extLst>
          </p:cNvPr>
          <p:cNvSpPr/>
          <p:nvPr/>
        </p:nvSpPr>
        <p:spPr>
          <a:xfrm>
            <a:off x="11428555" y="315595"/>
            <a:ext cx="594996" cy="1689968"/>
          </a:xfrm>
          <a:prstGeom prst="roundRect">
            <a:avLst>
              <a:gd name="adj" fmla="val 1488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分割头</a:t>
            </a:r>
          </a:p>
        </p:txBody>
      </p:sp>
      <p:sp>
        <p:nvSpPr>
          <p:cNvPr id="110" name="右箭头 79">
            <a:extLst>
              <a:ext uri="{FF2B5EF4-FFF2-40B4-BE49-F238E27FC236}">
                <a16:creationId xmlns:a16="http://schemas.microsoft.com/office/drawing/2014/main" id="{9F58A452-C2A2-4309-A3D3-21AA623A8FDC}"/>
              </a:ext>
            </a:extLst>
          </p:cNvPr>
          <p:cNvSpPr/>
          <p:nvPr/>
        </p:nvSpPr>
        <p:spPr>
          <a:xfrm>
            <a:off x="12191506" y="1116000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2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29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53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1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67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4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73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4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1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59F20CB-F4E1-4024-9153-8A77850BE64B}"/>
              </a:ext>
            </a:extLst>
          </p:cNvPr>
          <p:cNvGrpSpPr/>
          <p:nvPr/>
        </p:nvGrpSpPr>
        <p:grpSpPr>
          <a:xfrm>
            <a:off x="9705406" y="326211"/>
            <a:ext cx="697235" cy="1747533"/>
            <a:chOff x="15521" y="535"/>
            <a:chExt cx="1098" cy="2752"/>
          </a:xfrm>
        </p:grpSpPr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B9F51455-B019-48DA-921C-04871D33B1FA}"/>
                </a:ext>
              </a:extLst>
            </p:cNvPr>
            <p:cNvSpPr/>
            <p:nvPr/>
          </p:nvSpPr>
          <p:spPr>
            <a:xfrm>
              <a:off x="15521" y="535"/>
              <a:ext cx="979" cy="2752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rgbClr val="90A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67E159A4-AF60-4A40-B1D8-9D4F1B5C4BDA}"/>
                </a:ext>
              </a:extLst>
            </p:cNvPr>
            <p:cNvSpPr/>
            <p:nvPr/>
          </p:nvSpPr>
          <p:spPr>
            <a:xfrm>
              <a:off x="15641" y="535"/>
              <a:ext cx="979" cy="2752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81E57A7-5C07-4449-9C94-EC6A073A16AB}"/>
              </a:ext>
            </a:extLst>
          </p:cNvPr>
          <p:cNvGrpSpPr/>
          <p:nvPr/>
        </p:nvGrpSpPr>
        <p:grpSpPr>
          <a:xfrm>
            <a:off x="530594" y="325577"/>
            <a:ext cx="1061728" cy="1747533"/>
            <a:chOff x="3674" y="288"/>
            <a:chExt cx="1990" cy="3181"/>
          </a:xfrm>
        </p:grpSpPr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DB8B143A-B28F-4EC9-B9AF-D272C22C62BE}"/>
                </a:ext>
              </a:extLst>
            </p:cNvPr>
            <p:cNvSpPr/>
            <p:nvPr/>
          </p:nvSpPr>
          <p:spPr>
            <a:xfrm>
              <a:off x="3674" y="288"/>
              <a:ext cx="1165" cy="3181"/>
            </a:xfrm>
            <a:prstGeom prst="cube">
              <a:avLst>
                <a:gd name="adj" fmla="val 8841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5F5726FE-AF25-4C05-A5EA-7F4E89FF72F7}"/>
                </a:ext>
              </a:extLst>
            </p:cNvPr>
            <p:cNvSpPr/>
            <p:nvPr/>
          </p:nvSpPr>
          <p:spPr>
            <a:xfrm>
              <a:off x="4008" y="289"/>
              <a:ext cx="1277" cy="3180"/>
            </a:xfrm>
            <a:prstGeom prst="cube">
              <a:avLst>
                <a:gd name="adj" fmla="val 8350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B5D98481-78DD-4203-91F1-2412BC862D7A}"/>
                </a:ext>
              </a:extLst>
            </p:cNvPr>
            <p:cNvSpPr/>
            <p:nvPr/>
          </p:nvSpPr>
          <p:spPr>
            <a:xfrm>
              <a:off x="4388" y="289"/>
              <a:ext cx="1277" cy="3180"/>
            </a:xfrm>
            <a:prstGeom prst="cube">
              <a:avLst>
                <a:gd name="adj" fmla="val 8350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A4B58A-A786-4933-87F4-87E9E54A07EC}"/>
              </a:ext>
            </a:extLst>
          </p:cNvPr>
          <p:cNvGrpSpPr/>
          <p:nvPr/>
        </p:nvGrpSpPr>
        <p:grpSpPr>
          <a:xfrm>
            <a:off x="780153" y="2363940"/>
            <a:ext cx="978542" cy="1327160"/>
            <a:chOff x="4079" y="4110"/>
            <a:chExt cx="1939" cy="2478"/>
          </a:xfrm>
        </p:grpSpPr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09FBA2D5-2536-4E2D-8B2F-BDE9F6E78475}"/>
                </a:ext>
              </a:extLst>
            </p:cNvPr>
            <p:cNvSpPr/>
            <p:nvPr/>
          </p:nvSpPr>
          <p:spPr>
            <a:xfrm>
              <a:off x="4079" y="4110"/>
              <a:ext cx="964" cy="2478"/>
            </a:xfrm>
            <a:prstGeom prst="cube">
              <a:avLst>
                <a:gd name="adj" fmla="val 85463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7BF82ABC-7510-459E-A568-B652D2BB16AF}"/>
                </a:ext>
              </a:extLst>
            </p:cNvPr>
            <p:cNvSpPr/>
            <p:nvPr/>
          </p:nvSpPr>
          <p:spPr>
            <a:xfrm>
              <a:off x="4429" y="4110"/>
              <a:ext cx="1105" cy="2478"/>
            </a:xfrm>
            <a:prstGeom prst="cube">
              <a:avLst>
                <a:gd name="adj" fmla="val 7647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06DA5B9B-A986-4460-8BB3-867610624E76}"/>
                </a:ext>
              </a:extLst>
            </p:cNvPr>
            <p:cNvSpPr/>
            <p:nvPr/>
          </p:nvSpPr>
          <p:spPr>
            <a:xfrm>
              <a:off x="4914" y="4110"/>
              <a:ext cx="1105" cy="2478"/>
            </a:xfrm>
            <a:prstGeom prst="cube">
              <a:avLst>
                <a:gd name="adj" fmla="val 7647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C9AAFE3-5418-4F01-99EE-93E9F27D7DCD}"/>
              </a:ext>
            </a:extLst>
          </p:cNvPr>
          <p:cNvGrpSpPr/>
          <p:nvPr/>
        </p:nvGrpSpPr>
        <p:grpSpPr>
          <a:xfrm>
            <a:off x="1163696" y="4002887"/>
            <a:ext cx="972192" cy="961397"/>
            <a:chOff x="4660" y="6758"/>
            <a:chExt cx="1787" cy="1780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EE8FB2F5-21D0-4DF8-AEA6-DC622A91B40B}"/>
                </a:ext>
              </a:extLst>
            </p:cNvPr>
            <p:cNvSpPr/>
            <p:nvPr/>
          </p:nvSpPr>
          <p:spPr>
            <a:xfrm>
              <a:off x="4660" y="6758"/>
              <a:ext cx="733" cy="1781"/>
            </a:xfrm>
            <a:prstGeom prst="cube">
              <a:avLst>
                <a:gd name="adj" fmla="val 69618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954C18B1-B356-4D7A-818F-34BD2F99AF4B}"/>
                </a:ext>
              </a:extLst>
            </p:cNvPr>
            <p:cNvSpPr/>
            <p:nvPr/>
          </p:nvSpPr>
          <p:spPr>
            <a:xfrm>
              <a:off x="5092" y="6758"/>
              <a:ext cx="809" cy="1781"/>
            </a:xfrm>
            <a:prstGeom prst="cube">
              <a:avLst>
                <a:gd name="adj" fmla="val 6081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451F9EF5-8101-4910-8617-FD84A169A502}"/>
                </a:ext>
              </a:extLst>
            </p:cNvPr>
            <p:cNvSpPr/>
            <p:nvPr/>
          </p:nvSpPr>
          <p:spPr>
            <a:xfrm>
              <a:off x="5639" y="6758"/>
              <a:ext cx="809" cy="1781"/>
            </a:xfrm>
            <a:prstGeom prst="cube">
              <a:avLst>
                <a:gd name="adj" fmla="val 6081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C56938-2490-4470-AE67-9C81AB3C8E89}"/>
              </a:ext>
            </a:extLst>
          </p:cNvPr>
          <p:cNvGrpSpPr/>
          <p:nvPr/>
        </p:nvGrpSpPr>
        <p:grpSpPr>
          <a:xfrm>
            <a:off x="1694559" y="5284961"/>
            <a:ext cx="1692287" cy="775341"/>
            <a:chOff x="5127" y="7758"/>
            <a:chExt cx="3050" cy="1524"/>
          </a:xfrm>
        </p:grpSpPr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96023B7B-37C9-43FE-B8C1-BCB3EE2A354E}"/>
                </a:ext>
              </a:extLst>
            </p:cNvPr>
            <p:cNvSpPr/>
            <p:nvPr/>
          </p:nvSpPr>
          <p:spPr>
            <a:xfrm>
              <a:off x="5127" y="7774"/>
              <a:ext cx="842" cy="1509"/>
            </a:xfrm>
            <a:prstGeom prst="cube">
              <a:avLst>
                <a:gd name="adj" fmla="val 49504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59F3968D-5C23-4F05-B5D9-5B286DBCD88D}"/>
                </a:ext>
              </a:extLst>
            </p:cNvPr>
            <p:cNvSpPr/>
            <p:nvPr/>
          </p:nvSpPr>
          <p:spPr>
            <a:xfrm>
              <a:off x="5820" y="7758"/>
              <a:ext cx="1229" cy="1525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5D3A374A-700A-4EA1-B7C1-3B2603E9AA02}"/>
                </a:ext>
              </a:extLst>
            </p:cNvPr>
            <p:cNvSpPr/>
            <p:nvPr/>
          </p:nvSpPr>
          <p:spPr>
            <a:xfrm>
              <a:off x="6949" y="7758"/>
              <a:ext cx="1229" cy="1525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C2D4BD-B188-4688-A86A-169EBC3AF9AA}"/>
              </a:ext>
            </a:extLst>
          </p:cNvPr>
          <p:cNvGrpSpPr/>
          <p:nvPr/>
        </p:nvGrpSpPr>
        <p:grpSpPr>
          <a:xfrm>
            <a:off x="2619761" y="6457178"/>
            <a:ext cx="2616219" cy="775976"/>
            <a:chOff x="6499" y="9311"/>
            <a:chExt cx="4120" cy="1222"/>
          </a:xfrm>
        </p:grpSpPr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AB502EAF-624B-40DA-A014-5A52D8435A24}"/>
                </a:ext>
              </a:extLst>
            </p:cNvPr>
            <p:cNvSpPr/>
            <p:nvPr/>
          </p:nvSpPr>
          <p:spPr>
            <a:xfrm>
              <a:off x="6499" y="9311"/>
              <a:ext cx="1074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3946A504-2080-47C4-B1AB-ECA0AF0FE5EC}"/>
                </a:ext>
              </a:extLst>
            </p:cNvPr>
            <p:cNvSpPr/>
            <p:nvPr/>
          </p:nvSpPr>
          <p:spPr>
            <a:xfrm>
              <a:off x="7386" y="9311"/>
              <a:ext cx="1692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CEBD3943-9071-4EAC-B06A-D8382045AC71}"/>
                </a:ext>
              </a:extLst>
            </p:cNvPr>
            <p:cNvSpPr/>
            <p:nvPr/>
          </p:nvSpPr>
          <p:spPr>
            <a:xfrm>
              <a:off x="8927" y="9311"/>
              <a:ext cx="1692" cy="1222"/>
            </a:xfrm>
            <a:prstGeom prst="cube">
              <a:avLst>
                <a:gd name="adj" fmla="val 36032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立方体 36">
            <a:extLst>
              <a:ext uri="{FF2B5EF4-FFF2-40B4-BE49-F238E27FC236}">
                <a16:creationId xmlns:a16="http://schemas.microsoft.com/office/drawing/2014/main" id="{44402ABB-AB47-4028-9FC5-EEF64FCAA631}"/>
              </a:ext>
            </a:extLst>
          </p:cNvPr>
          <p:cNvSpPr/>
          <p:nvPr/>
        </p:nvSpPr>
        <p:spPr>
          <a:xfrm>
            <a:off x="10001318" y="326211"/>
            <a:ext cx="681360" cy="1746898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3CFC1D6-9498-45DF-B5D3-AD4A5E728EAC}"/>
              </a:ext>
            </a:extLst>
          </p:cNvPr>
          <p:cNvSpPr/>
          <p:nvPr/>
        </p:nvSpPr>
        <p:spPr>
          <a:xfrm>
            <a:off x="10203885" y="326211"/>
            <a:ext cx="681360" cy="1746898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266DC01D-83B0-4A99-B7A1-4AF700F31AD6}"/>
              </a:ext>
            </a:extLst>
          </p:cNvPr>
          <p:cNvSpPr/>
          <p:nvPr/>
        </p:nvSpPr>
        <p:spPr>
          <a:xfrm>
            <a:off x="6330356" y="6417173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F9AAC83D-094C-4634-A623-B32FB4C67291}"/>
              </a:ext>
            </a:extLst>
          </p:cNvPr>
          <p:cNvSpPr/>
          <p:nvPr/>
        </p:nvSpPr>
        <p:spPr>
          <a:xfrm>
            <a:off x="5484532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8274243C-D1AD-4D95-A1F6-ADE41024799F}"/>
              </a:ext>
            </a:extLst>
          </p:cNvPr>
          <p:cNvSpPr/>
          <p:nvPr/>
        </p:nvSpPr>
        <p:spPr>
          <a:xfrm>
            <a:off x="6053496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4BB896DE-F38D-4BDB-8428-EDEFC15A5008}"/>
              </a:ext>
            </a:extLst>
          </p:cNvPr>
          <p:cNvSpPr/>
          <p:nvPr/>
        </p:nvSpPr>
        <p:spPr>
          <a:xfrm>
            <a:off x="6886622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AE3D76C1-FB57-4674-AB95-5239AD2F6FF9}"/>
              </a:ext>
            </a:extLst>
          </p:cNvPr>
          <p:cNvSpPr/>
          <p:nvPr/>
        </p:nvSpPr>
        <p:spPr>
          <a:xfrm>
            <a:off x="7630847" y="5284326"/>
            <a:ext cx="833126" cy="775976"/>
          </a:xfrm>
          <a:prstGeom prst="cube">
            <a:avLst>
              <a:gd name="adj" fmla="val 3603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E54243FC-0437-4746-BC0D-42B39C9F406D}"/>
              </a:ext>
            </a:extLst>
          </p:cNvPr>
          <p:cNvSpPr/>
          <p:nvPr/>
        </p:nvSpPr>
        <p:spPr>
          <a:xfrm>
            <a:off x="7961893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06383CCB-0BEC-46C7-A2BC-D640561B4842}"/>
              </a:ext>
            </a:extLst>
          </p:cNvPr>
          <p:cNvSpPr/>
          <p:nvPr/>
        </p:nvSpPr>
        <p:spPr>
          <a:xfrm>
            <a:off x="8135884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120B316F-08B5-4602-90CF-1B7C1DDC3C7A}"/>
              </a:ext>
            </a:extLst>
          </p:cNvPr>
          <p:cNvSpPr/>
          <p:nvPr/>
        </p:nvSpPr>
        <p:spPr>
          <a:xfrm>
            <a:off x="8528952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348AC492-C615-4584-AC2B-B503A0FE79EA}"/>
              </a:ext>
            </a:extLst>
          </p:cNvPr>
          <p:cNvSpPr/>
          <p:nvPr/>
        </p:nvSpPr>
        <p:spPr>
          <a:xfrm>
            <a:off x="8888365" y="404035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6FEB736F-4ABF-4F87-A47D-43B3F3499070}"/>
              </a:ext>
            </a:extLst>
          </p:cNvPr>
          <p:cNvSpPr/>
          <p:nvPr/>
        </p:nvSpPr>
        <p:spPr>
          <a:xfrm>
            <a:off x="9606899" y="3876040"/>
            <a:ext cx="492125" cy="121539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12E9D43D-E828-4AE9-9D76-F30E733526AB}"/>
              </a:ext>
            </a:extLst>
          </p:cNvPr>
          <p:cNvSpPr/>
          <p:nvPr/>
        </p:nvSpPr>
        <p:spPr>
          <a:xfrm>
            <a:off x="8668564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90A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E346E45-502F-4DC7-A710-DD350121FAE1}"/>
              </a:ext>
            </a:extLst>
          </p:cNvPr>
          <p:cNvSpPr/>
          <p:nvPr/>
        </p:nvSpPr>
        <p:spPr>
          <a:xfrm>
            <a:off x="8804455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6EE1E882-0DFC-46BD-8EA8-BD973CA625AD}"/>
              </a:ext>
            </a:extLst>
          </p:cNvPr>
          <p:cNvSpPr/>
          <p:nvPr/>
        </p:nvSpPr>
        <p:spPr>
          <a:xfrm>
            <a:off x="9162598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B0357901-B26D-4A7F-91AC-2A13F290E3EA}"/>
              </a:ext>
            </a:extLst>
          </p:cNvPr>
          <p:cNvSpPr/>
          <p:nvPr/>
        </p:nvSpPr>
        <p:spPr>
          <a:xfrm>
            <a:off x="9541695" y="2363940"/>
            <a:ext cx="557653" cy="1327160"/>
          </a:xfrm>
          <a:prstGeom prst="cube">
            <a:avLst>
              <a:gd name="adj" fmla="val 764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82557AB3-74AD-45D5-965A-A17AF7984BD5}"/>
              </a:ext>
            </a:extLst>
          </p:cNvPr>
          <p:cNvSpPr/>
          <p:nvPr/>
        </p:nvSpPr>
        <p:spPr>
          <a:xfrm>
            <a:off x="10390250" y="2071116"/>
            <a:ext cx="681320" cy="1746984"/>
          </a:xfrm>
          <a:prstGeom prst="cube">
            <a:avLst>
              <a:gd name="adj" fmla="val 83502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47C98490-EAD6-4ED3-A8D8-E7E36004C7B0}"/>
              </a:ext>
            </a:extLst>
          </p:cNvPr>
          <p:cNvSpPr/>
          <p:nvPr/>
        </p:nvSpPr>
        <p:spPr>
          <a:xfrm>
            <a:off x="8757548" y="5212562"/>
            <a:ext cx="440125" cy="961937"/>
          </a:xfrm>
          <a:prstGeom prst="cube">
            <a:avLst>
              <a:gd name="adj" fmla="val 60815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67">
            <a:extLst>
              <a:ext uri="{FF2B5EF4-FFF2-40B4-BE49-F238E27FC236}">
                <a16:creationId xmlns:a16="http://schemas.microsoft.com/office/drawing/2014/main" id="{0CA49882-0773-4B14-81C0-C3ECEDAB2C8C}"/>
              </a:ext>
            </a:extLst>
          </p:cNvPr>
          <p:cNvSpPr/>
          <p:nvPr/>
        </p:nvSpPr>
        <p:spPr>
          <a:xfrm>
            <a:off x="911844" y="2145665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68">
            <a:extLst>
              <a:ext uri="{FF2B5EF4-FFF2-40B4-BE49-F238E27FC236}">
                <a16:creationId xmlns:a16="http://schemas.microsoft.com/office/drawing/2014/main" id="{DC0CFE60-AA47-4064-AF03-CCA732FAAFE2}"/>
              </a:ext>
            </a:extLst>
          </p:cNvPr>
          <p:cNvSpPr/>
          <p:nvPr/>
        </p:nvSpPr>
        <p:spPr>
          <a:xfrm>
            <a:off x="1201404" y="3765550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69">
            <a:extLst>
              <a:ext uri="{FF2B5EF4-FFF2-40B4-BE49-F238E27FC236}">
                <a16:creationId xmlns:a16="http://schemas.microsoft.com/office/drawing/2014/main" id="{90207ADC-5086-4687-88D4-0D391E6AA863}"/>
              </a:ext>
            </a:extLst>
          </p:cNvPr>
          <p:cNvSpPr/>
          <p:nvPr/>
        </p:nvSpPr>
        <p:spPr>
          <a:xfrm>
            <a:off x="1718294" y="5031740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70">
            <a:extLst>
              <a:ext uri="{FF2B5EF4-FFF2-40B4-BE49-F238E27FC236}">
                <a16:creationId xmlns:a16="http://schemas.microsoft.com/office/drawing/2014/main" id="{85B3C63B-B918-46F0-B81E-2EC97F6A8598}"/>
              </a:ext>
            </a:extLst>
          </p:cNvPr>
          <p:cNvSpPr/>
          <p:nvPr/>
        </p:nvSpPr>
        <p:spPr>
          <a:xfrm>
            <a:off x="2847959" y="6124575"/>
            <a:ext cx="151765" cy="2927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72">
            <a:extLst>
              <a:ext uri="{FF2B5EF4-FFF2-40B4-BE49-F238E27FC236}">
                <a16:creationId xmlns:a16="http://schemas.microsoft.com/office/drawing/2014/main" id="{F233E188-CE9B-4B86-AB45-ACC508F731ED}"/>
              </a:ext>
            </a:extLst>
          </p:cNvPr>
          <p:cNvSpPr/>
          <p:nvPr/>
        </p:nvSpPr>
        <p:spPr>
          <a:xfrm>
            <a:off x="3472799" y="5589905"/>
            <a:ext cx="1945693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73">
            <a:extLst>
              <a:ext uri="{FF2B5EF4-FFF2-40B4-BE49-F238E27FC236}">
                <a16:creationId xmlns:a16="http://schemas.microsoft.com/office/drawing/2014/main" id="{FC15E01F-9B7D-4218-A566-365CA6D72334}"/>
              </a:ext>
            </a:extLst>
          </p:cNvPr>
          <p:cNvSpPr/>
          <p:nvPr/>
        </p:nvSpPr>
        <p:spPr>
          <a:xfrm>
            <a:off x="5340334" y="6762750"/>
            <a:ext cx="87439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74">
            <a:extLst>
              <a:ext uri="{FF2B5EF4-FFF2-40B4-BE49-F238E27FC236}">
                <a16:creationId xmlns:a16="http://schemas.microsoft.com/office/drawing/2014/main" id="{7DA208B3-4168-436B-86CC-27E7959C3686}"/>
              </a:ext>
            </a:extLst>
          </p:cNvPr>
          <p:cNvSpPr/>
          <p:nvPr/>
        </p:nvSpPr>
        <p:spPr>
          <a:xfrm>
            <a:off x="175879" y="1146810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76">
            <a:extLst>
              <a:ext uri="{FF2B5EF4-FFF2-40B4-BE49-F238E27FC236}">
                <a16:creationId xmlns:a16="http://schemas.microsoft.com/office/drawing/2014/main" id="{ED11033A-5E10-4868-8CB7-51D6237DEF55}"/>
              </a:ext>
            </a:extLst>
          </p:cNvPr>
          <p:cNvSpPr/>
          <p:nvPr/>
        </p:nvSpPr>
        <p:spPr>
          <a:xfrm>
            <a:off x="8522319" y="5590540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77">
            <a:extLst>
              <a:ext uri="{FF2B5EF4-FFF2-40B4-BE49-F238E27FC236}">
                <a16:creationId xmlns:a16="http://schemas.microsoft.com/office/drawing/2014/main" id="{4F315E68-648F-48FD-AC41-0422833ECD2D}"/>
              </a:ext>
            </a:extLst>
          </p:cNvPr>
          <p:cNvSpPr/>
          <p:nvPr/>
        </p:nvSpPr>
        <p:spPr>
          <a:xfrm>
            <a:off x="9365599" y="4476115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78">
            <a:extLst>
              <a:ext uri="{FF2B5EF4-FFF2-40B4-BE49-F238E27FC236}">
                <a16:creationId xmlns:a16="http://schemas.microsoft.com/office/drawing/2014/main" id="{7F7164CE-FE47-40B8-B115-222105A2721A}"/>
              </a:ext>
            </a:extLst>
          </p:cNvPr>
          <p:cNvSpPr/>
          <p:nvPr/>
        </p:nvSpPr>
        <p:spPr>
          <a:xfrm>
            <a:off x="10149824" y="3034665"/>
            <a:ext cx="202565" cy="165100"/>
          </a:xfrm>
          <a:prstGeom prst="rightArrow">
            <a:avLst/>
          </a:prstGeom>
          <a:solidFill>
            <a:srgbClr val="7AB74D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79">
            <a:extLst>
              <a:ext uri="{FF2B5EF4-FFF2-40B4-BE49-F238E27FC236}">
                <a16:creationId xmlns:a16="http://schemas.microsoft.com/office/drawing/2014/main" id="{17C3BAEE-E18E-4A4D-B86C-F034D5F9D5C5}"/>
              </a:ext>
            </a:extLst>
          </p:cNvPr>
          <p:cNvSpPr/>
          <p:nvPr/>
        </p:nvSpPr>
        <p:spPr>
          <a:xfrm>
            <a:off x="10980404" y="1116000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83">
            <a:extLst>
              <a:ext uri="{FF2B5EF4-FFF2-40B4-BE49-F238E27FC236}">
                <a16:creationId xmlns:a16="http://schemas.microsoft.com/office/drawing/2014/main" id="{A1ADFE45-735C-4973-96B2-03A6DEC6D482}"/>
              </a:ext>
            </a:extLst>
          </p:cNvPr>
          <p:cNvSpPr/>
          <p:nvPr/>
        </p:nvSpPr>
        <p:spPr>
          <a:xfrm>
            <a:off x="1718293" y="1177290"/>
            <a:ext cx="7884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85">
            <a:extLst>
              <a:ext uri="{FF2B5EF4-FFF2-40B4-BE49-F238E27FC236}">
                <a16:creationId xmlns:a16="http://schemas.microsoft.com/office/drawing/2014/main" id="{D47E4CC7-F3F0-4585-8942-3ED43F0699F1}"/>
              </a:ext>
            </a:extLst>
          </p:cNvPr>
          <p:cNvSpPr/>
          <p:nvPr/>
        </p:nvSpPr>
        <p:spPr>
          <a:xfrm>
            <a:off x="1950703" y="2945130"/>
            <a:ext cx="6588000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87">
            <a:extLst>
              <a:ext uri="{FF2B5EF4-FFF2-40B4-BE49-F238E27FC236}">
                <a16:creationId xmlns:a16="http://schemas.microsoft.com/office/drawing/2014/main" id="{291825D5-F713-4916-B87B-E894498D0E1E}"/>
              </a:ext>
            </a:extLst>
          </p:cNvPr>
          <p:cNvSpPr/>
          <p:nvPr/>
        </p:nvSpPr>
        <p:spPr>
          <a:xfrm>
            <a:off x="2224389" y="4401185"/>
            <a:ext cx="5633086" cy="180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肘形连接符 91">
            <a:extLst>
              <a:ext uri="{FF2B5EF4-FFF2-40B4-BE49-F238E27FC236}">
                <a16:creationId xmlns:a16="http://schemas.microsoft.com/office/drawing/2014/main" id="{D604EBE9-4193-420D-9CE2-6972FEE05515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rot="16200000" flipV="1">
            <a:off x="6150594" y="6240145"/>
            <a:ext cx="636270" cy="276860"/>
          </a:xfrm>
          <a:prstGeom prst="bentConnector3">
            <a:avLst>
              <a:gd name="adj1" fmla="val 49001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96">
            <a:extLst>
              <a:ext uri="{FF2B5EF4-FFF2-40B4-BE49-F238E27FC236}">
                <a16:creationId xmlns:a16="http://schemas.microsoft.com/office/drawing/2014/main" id="{560F3655-CE04-45E0-94C1-BD30F803094F}"/>
              </a:ext>
            </a:extLst>
          </p:cNvPr>
          <p:cNvCxnSpPr/>
          <p:nvPr/>
        </p:nvCxnSpPr>
        <p:spPr>
          <a:xfrm rot="16200000" flipV="1">
            <a:off x="8293719" y="4930140"/>
            <a:ext cx="477520" cy="621665"/>
          </a:xfrm>
          <a:prstGeom prst="bentConnector3">
            <a:avLst>
              <a:gd name="adj1" fmla="val 2480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98">
            <a:extLst>
              <a:ext uri="{FF2B5EF4-FFF2-40B4-BE49-F238E27FC236}">
                <a16:creationId xmlns:a16="http://schemas.microsoft.com/office/drawing/2014/main" id="{E7F8C1F5-BF64-4B96-8042-FB14E764D6AD}"/>
              </a:ext>
            </a:extLst>
          </p:cNvPr>
          <p:cNvCxnSpPr/>
          <p:nvPr/>
        </p:nvCxnSpPr>
        <p:spPr>
          <a:xfrm rot="16200000" flipV="1">
            <a:off x="9004284" y="3574415"/>
            <a:ext cx="561340" cy="794385"/>
          </a:xfrm>
          <a:prstGeom prst="bentConnector3">
            <a:avLst>
              <a:gd name="adj1" fmla="val 5492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1">
            <a:extLst>
              <a:ext uri="{FF2B5EF4-FFF2-40B4-BE49-F238E27FC236}">
                <a16:creationId xmlns:a16="http://schemas.microsoft.com/office/drawing/2014/main" id="{57CEE9DF-2B0C-490F-A0E5-B3586BDB8D33}"/>
              </a:ext>
            </a:extLst>
          </p:cNvPr>
          <p:cNvCxnSpPr/>
          <p:nvPr/>
        </p:nvCxnSpPr>
        <p:spPr>
          <a:xfrm rot="16200000" flipV="1">
            <a:off x="9848834" y="2040255"/>
            <a:ext cx="566420" cy="628650"/>
          </a:xfrm>
          <a:prstGeom prst="bentConnector5">
            <a:avLst>
              <a:gd name="adj1" fmla="val 56838"/>
              <a:gd name="adj2" fmla="val -1313"/>
              <a:gd name="adj3" fmla="val 57960"/>
            </a:avLst>
          </a:prstGeom>
          <a:ln w="57150">
            <a:solidFill>
              <a:srgbClr val="5D5D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D2F080-7D23-4C5C-8E05-0FEA39E45378}"/>
              </a:ext>
            </a:extLst>
          </p:cNvPr>
          <p:cNvGrpSpPr/>
          <p:nvPr/>
        </p:nvGrpSpPr>
        <p:grpSpPr>
          <a:xfrm>
            <a:off x="11814175" y="4680585"/>
            <a:ext cx="2381885" cy="2663825"/>
            <a:chOff x="11814175" y="4680585"/>
            <a:chExt cx="2381885" cy="2663825"/>
          </a:xfrm>
        </p:grpSpPr>
        <p:sp>
          <p:nvSpPr>
            <p:cNvPr id="85" name="右箭头 21">
              <a:extLst>
                <a:ext uri="{FF2B5EF4-FFF2-40B4-BE49-F238E27FC236}">
                  <a16:creationId xmlns:a16="http://schemas.microsoft.com/office/drawing/2014/main" id="{D8A1C6D5-DE3D-491D-8164-754747DFD9B0}"/>
                </a:ext>
              </a:extLst>
            </p:cNvPr>
            <p:cNvSpPr/>
            <p:nvPr/>
          </p:nvSpPr>
          <p:spPr>
            <a:xfrm>
              <a:off x="11831955" y="4766945"/>
              <a:ext cx="595630" cy="165100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FBE788-79C4-431D-98C0-F1A9F9402D67}"/>
                </a:ext>
              </a:extLst>
            </p:cNvPr>
            <p:cNvSpPr txBox="1"/>
            <p:nvPr/>
          </p:nvSpPr>
          <p:spPr>
            <a:xfrm>
              <a:off x="12467590" y="468058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+Sigmoid</a:t>
              </a:r>
            </a:p>
          </p:txBody>
        </p:sp>
        <p:sp>
          <p:nvSpPr>
            <p:cNvPr id="87" name="右箭头 23">
              <a:extLst>
                <a:ext uri="{FF2B5EF4-FFF2-40B4-BE49-F238E27FC236}">
                  <a16:creationId xmlns:a16="http://schemas.microsoft.com/office/drawing/2014/main" id="{F68419E0-C7E1-4D97-ACCC-CEBCFA7AAAD4}"/>
                </a:ext>
              </a:extLst>
            </p:cNvPr>
            <p:cNvSpPr/>
            <p:nvPr/>
          </p:nvSpPr>
          <p:spPr>
            <a:xfrm>
              <a:off x="11831955" y="5166360"/>
              <a:ext cx="595630" cy="1701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9D3305A-BAC5-4D92-9ACD-86F497C8A588}"/>
                </a:ext>
              </a:extLst>
            </p:cNvPr>
            <p:cNvSpPr txBox="1"/>
            <p:nvPr/>
          </p:nvSpPr>
          <p:spPr>
            <a:xfrm>
              <a:off x="12480290" y="508254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输入信号</a:t>
              </a:r>
            </a:p>
          </p:txBody>
        </p:sp>
        <p:cxnSp>
          <p:nvCxnSpPr>
            <p:cNvPr id="89" name="肘形连接符 25">
              <a:extLst>
                <a:ext uri="{FF2B5EF4-FFF2-40B4-BE49-F238E27FC236}">
                  <a16:creationId xmlns:a16="http://schemas.microsoft.com/office/drawing/2014/main" id="{63DAFA08-C770-416C-9CB8-D5711EE57198}"/>
                </a:ext>
              </a:extLst>
            </p:cNvPr>
            <p:cNvCxnSpPr/>
            <p:nvPr/>
          </p:nvCxnSpPr>
          <p:spPr>
            <a:xfrm>
              <a:off x="11819255" y="5546725"/>
              <a:ext cx="594995" cy="171450"/>
            </a:xfrm>
            <a:prstGeom prst="bentConnector3">
              <a:avLst>
                <a:gd name="adj1" fmla="val 50053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29">
              <a:extLst>
                <a:ext uri="{FF2B5EF4-FFF2-40B4-BE49-F238E27FC236}">
                  <a16:creationId xmlns:a16="http://schemas.microsoft.com/office/drawing/2014/main" id="{02416749-A0B7-4770-8E7B-51079F388BD6}"/>
                </a:ext>
              </a:extLst>
            </p:cNvPr>
            <p:cNvCxnSpPr/>
            <p:nvPr/>
          </p:nvCxnSpPr>
          <p:spPr>
            <a:xfrm>
              <a:off x="11819255" y="5934710"/>
              <a:ext cx="594995" cy="171450"/>
            </a:xfrm>
            <a:prstGeom prst="bentConnector3">
              <a:avLst>
                <a:gd name="adj1" fmla="val 50053"/>
              </a:avLst>
            </a:prstGeom>
            <a:ln w="57150">
              <a:solidFill>
                <a:srgbClr val="5D5DE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E1CF1EB-A74D-46E8-972E-7C6901242E74}"/>
                </a:ext>
              </a:extLst>
            </p:cNvPr>
            <p:cNvSpPr txBox="1"/>
            <p:nvPr/>
          </p:nvSpPr>
          <p:spPr>
            <a:xfrm>
              <a:off x="12480290" y="549656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门控信号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68F23C6-3CC6-4455-B5BD-3D46C6F515EF}"/>
                </a:ext>
              </a:extLst>
            </p:cNvPr>
            <p:cNvSpPr txBox="1"/>
            <p:nvPr/>
          </p:nvSpPr>
          <p:spPr>
            <a:xfrm>
              <a:off x="12480290" y="590169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复制</a:t>
              </a:r>
            </a:p>
          </p:txBody>
        </p:sp>
        <p:sp>
          <p:nvSpPr>
            <p:cNvPr id="93" name="右箭头 33">
              <a:extLst>
                <a:ext uri="{FF2B5EF4-FFF2-40B4-BE49-F238E27FC236}">
                  <a16:creationId xmlns:a16="http://schemas.microsoft.com/office/drawing/2014/main" id="{3AF12264-AFFF-4238-96F4-6F0EE9BE968A}"/>
                </a:ext>
              </a:extLst>
            </p:cNvPr>
            <p:cNvSpPr/>
            <p:nvPr/>
          </p:nvSpPr>
          <p:spPr>
            <a:xfrm>
              <a:off x="11831955" y="6377940"/>
              <a:ext cx="595630" cy="16510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B370874-E380-4E4B-A31C-2BDA2A6763FF}"/>
                </a:ext>
              </a:extLst>
            </p:cNvPr>
            <p:cNvSpPr txBox="1"/>
            <p:nvPr/>
          </p:nvSpPr>
          <p:spPr>
            <a:xfrm>
              <a:off x="12480290" y="628205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输出信号</a:t>
              </a:r>
            </a:p>
          </p:txBody>
        </p:sp>
        <p:sp>
          <p:nvSpPr>
            <p:cNvPr id="95" name="下箭头 53">
              <a:extLst>
                <a:ext uri="{FF2B5EF4-FFF2-40B4-BE49-F238E27FC236}">
                  <a16:creationId xmlns:a16="http://schemas.microsoft.com/office/drawing/2014/main" id="{BA1EE9E0-7FE9-45D9-BA37-4A4246649E39}"/>
                </a:ext>
              </a:extLst>
            </p:cNvPr>
            <p:cNvSpPr/>
            <p:nvPr/>
          </p:nvSpPr>
          <p:spPr>
            <a:xfrm>
              <a:off x="12040870" y="6667500"/>
              <a:ext cx="151765" cy="29273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3FFBAE-43D0-48EE-ABF8-CF3DE97072BA}"/>
                </a:ext>
              </a:extLst>
            </p:cNvPr>
            <p:cNvSpPr txBox="1"/>
            <p:nvPr/>
          </p:nvSpPr>
          <p:spPr>
            <a:xfrm>
              <a:off x="12480290" y="6644640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最大值池化</a:t>
              </a:r>
            </a:p>
          </p:txBody>
        </p:sp>
        <p:sp>
          <p:nvSpPr>
            <p:cNvPr id="97" name="右箭头 55">
              <a:extLst>
                <a:ext uri="{FF2B5EF4-FFF2-40B4-BE49-F238E27FC236}">
                  <a16:creationId xmlns:a16="http://schemas.microsoft.com/office/drawing/2014/main" id="{F963CE3B-EB85-4AE3-BFF8-98EFEFE0C7E3}"/>
                </a:ext>
              </a:extLst>
            </p:cNvPr>
            <p:cNvSpPr/>
            <p:nvPr/>
          </p:nvSpPr>
          <p:spPr>
            <a:xfrm>
              <a:off x="11814175" y="7078980"/>
              <a:ext cx="613410" cy="165100"/>
            </a:xfrm>
            <a:prstGeom prst="rightArrow">
              <a:avLst/>
            </a:prstGeom>
            <a:solidFill>
              <a:srgbClr val="7AB74D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0017005-A936-4988-911D-14C9AB3222D0}"/>
                </a:ext>
              </a:extLst>
            </p:cNvPr>
            <p:cNvSpPr txBox="1"/>
            <p:nvPr/>
          </p:nvSpPr>
          <p:spPr>
            <a:xfrm>
              <a:off x="12480290" y="7007225"/>
              <a:ext cx="171577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上采样</a:t>
              </a:r>
              <a:r>
                <a:rPr lang="en-US" altLang="zh-CN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卷积</a:t>
              </a: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392CE5EB-7CCD-4468-8A81-BBB91A66D36E}"/>
              </a:ext>
            </a:extLst>
          </p:cNvPr>
          <p:cNvSpPr txBox="1"/>
          <p:nvPr/>
        </p:nvSpPr>
        <p:spPr>
          <a:xfrm>
            <a:off x="1277286" y="-15129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enc1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24C9541-7728-4D01-9E57-53D604473D38}"/>
              </a:ext>
            </a:extLst>
          </p:cNvPr>
          <p:cNvSpPr txBox="1"/>
          <p:nvPr/>
        </p:nvSpPr>
        <p:spPr>
          <a:xfrm>
            <a:off x="1752980" y="3649507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enc3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376B2FA-E8D3-44F1-B24A-A7DF363942D6}"/>
              </a:ext>
            </a:extLst>
          </p:cNvPr>
          <p:cNvSpPr txBox="1"/>
          <p:nvPr/>
        </p:nvSpPr>
        <p:spPr>
          <a:xfrm>
            <a:off x="1420901" y="2005563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enc2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94AA599-5753-4673-8BA9-33244CB29967}"/>
              </a:ext>
            </a:extLst>
          </p:cNvPr>
          <p:cNvSpPr txBox="1"/>
          <p:nvPr/>
        </p:nvSpPr>
        <p:spPr>
          <a:xfrm>
            <a:off x="2849256" y="4963741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2F98335-98DF-4520-A5AC-F925237E3CBC}"/>
              </a:ext>
            </a:extLst>
          </p:cNvPr>
          <p:cNvSpPr txBox="1"/>
          <p:nvPr/>
        </p:nvSpPr>
        <p:spPr>
          <a:xfrm>
            <a:off x="4459502" y="6124575"/>
            <a:ext cx="84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6428CFC-7204-46EC-8833-69C85676D117}"/>
              </a:ext>
            </a:extLst>
          </p:cNvPr>
          <p:cNvSpPr txBox="1"/>
          <p:nvPr/>
        </p:nvSpPr>
        <p:spPr>
          <a:xfrm>
            <a:off x="7819566" y="5601425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dec4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C816CB3-C15B-48F4-AAFE-8F98EC11D72D}"/>
              </a:ext>
            </a:extLst>
          </p:cNvPr>
          <p:cNvSpPr txBox="1"/>
          <p:nvPr/>
        </p:nvSpPr>
        <p:spPr>
          <a:xfrm>
            <a:off x="8843312" y="4425328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dec3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D755FC-DA88-46C7-8AAB-33A95BF2A57F}"/>
              </a:ext>
            </a:extLst>
          </p:cNvPr>
          <p:cNvSpPr txBox="1"/>
          <p:nvPr/>
        </p:nvSpPr>
        <p:spPr>
          <a:xfrm>
            <a:off x="9635571" y="2759393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dec2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2AF9389-456F-4614-BF8E-8AA98AAC427A}"/>
              </a:ext>
            </a:extLst>
          </p:cNvPr>
          <p:cNvSpPr txBox="1"/>
          <p:nvPr/>
        </p:nvSpPr>
        <p:spPr>
          <a:xfrm>
            <a:off x="10520725" y="8387"/>
            <a:ext cx="69019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E2F263-65FF-4EAA-AC21-F6FA37F22E9B}"/>
              </a:ext>
            </a:extLst>
          </p:cNvPr>
          <p:cNvSpPr/>
          <p:nvPr/>
        </p:nvSpPr>
        <p:spPr>
          <a:xfrm>
            <a:off x="11428555" y="315595"/>
            <a:ext cx="594996" cy="1689968"/>
          </a:xfrm>
          <a:prstGeom prst="roundRect">
            <a:avLst>
              <a:gd name="adj" fmla="val 1488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</a:rPr>
              <a:t>分割头</a:t>
            </a:r>
          </a:p>
        </p:txBody>
      </p:sp>
      <p:sp>
        <p:nvSpPr>
          <p:cNvPr id="108" name="右箭头 79">
            <a:extLst>
              <a:ext uri="{FF2B5EF4-FFF2-40B4-BE49-F238E27FC236}">
                <a16:creationId xmlns:a16="http://schemas.microsoft.com/office/drawing/2014/main" id="{73E172A8-9927-4420-8DE4-9AAA726C216F}"/>
              </a:ext>
            </a:extLst>
          </p:cNvPr>
          <p:cNvSpPr/>
          <p:nvPr/>
        </p:nvSpPr>
        <p:spPr>
          <a:xfrm>
            <a:off x="12191506" y="1116000"/>
            <a:ext cx="320675" cy="1651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8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52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090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2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80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86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">
            <a:extLst>
              <a:ext uri="{FF2B5EF4-FFF2-40B4-BE49-F238E27FC236}">
                <a16:creationId xmlns:a16="http://schemas.microsoft.com/office/drawing/2014/main" id="{C6282050-CFA3-4970-93D0-EF591740ED25}"/>
              </a:ext>
            </a:extLst>
          </p:cNvPr>
          <p:cNvSpPr/>
          <p:nvPr/>
        </p:nvSpPr>
        <p:spPr>
          <a:xfrm>
            <a:off x="2771775" y="1280795"/>
            <a:ext cx="9298940" cy="478536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2B962FC9-0C43-4F9A-80D2-6935AC84888E}"/>
              </a:ext>
            </a:extLst>
          </p:cNvPr>
          <p:cNvSpPr/>
          <p:nvPr/>
        </p:nvSpPr>
        <p:spPr>
          <a:xfrm>
            <a:off x="8520430" y="4072890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77CF95F2-CB9C-482A-A6F0-8CB404191029}"/>
              </a:ext>
            </a:extLst>
          </p:cNvPr>
          <p:cNvSpPr/>
          <p:nvPr/>
        </p:nvSpPr>
        <p:spPr>
          <a:xfrm>
            <a:off x="12882245" y="2023745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A180A2-FBEC-4F42-8BBD-22232BAB4C3E}"/>
              </a:ext>
            </a:extLst>
          </p:cNvPr>
          <p:cNvSpPr txBox="1"/>
          <p:nvPr/>
        </p:nvSpPr>
        <p:spPr>
          <a:xfrm>
            <a:off x="3185160" y="1529715"/>
            <a:ext cx="774700" cy="583565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ATT GATE</a:t>
            </a:r>
          </a:p>
        </p:txBody>
      </p:sp>
      <p:sp>
        <p:nvSpPr>
          <p:cNvPr id="41" name="右箭头 10">
            <a:extLst>
              <a:ext uri="{FF2B5EF4-FFF2-40B4-BE49-F238E27FC236}">
                <a16:creationId xmlns:a16="http://schemas.microsoft.com/office/drawing/2014/main" id="{03183BB5-B07E-4227-9092-89964B5407C9}"/>
              </a:ext>
            </a:extLst>
          </p:cNvPr>
          <p:cNvSpPr/>
          <p:nvPr/>
        </p:nvSpPr>
        <p:spPr>
          <a:xfrm>
            <a:off x="1567180" y="3678555"/>
            <a:ext cx="2970530" cy="190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11">
            <a:extLst>
              <a:ext uri="{FF2B5EF4-FFF2-40B4-BE49-F238E27FC236}">
                <a16:creationId xmlns:a16="http://schemas.microsoft.com/office/drawing/2014/main" id="{28251E8A-85CA-41A4-9206-5F05667AB950}"/>
              </a:ext>
            </a:extLst>
          </p:cNvPr>
          <p:cNvSpPr/>
          <p:nvPr/>
        </p:nvSpPr>
        <p:spPr>
          <a:xfrm>
            <a:off x="1586865" y="5208270"/>
            <a:ext cx="2950845" cy="1905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153E31-E83E-47E8-95C9-86DEF23128D1}"/>
              </a:ext>
            </a:extLst>
          </p:cNvPr>
          <p:cNvSpPr txBox="1"/>
          <p:nvPr/>
        </p:nvSpPr>
        <p:spPr>
          <a:xfrm>
            <a:off x="4584065" y="3610610"/>
            <a:ext cx="132651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Conv 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1DCA28A-5650-41A5-A757-EE788FCCD116}"/>
              </a:ext>
            </a:extLst>
          </p:cNvPr>
          <p:cNvSpPr txBox="1"/>
          <p:nvPr/>
        </p:nvSpPr>
        <p:spPr>
          <a:xfrm>
            <a:off x="4584065" y="5140960"/>
            <a:ext cx="132651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Conv 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43347FE-F649-4AEA-A67A-AB89194A7835}"/>
              </a:ext>
            </a:extLst>
          </p:cNvPr>
          <p:cNvSpPr txBox="1"/>
          <p:nvPr/>
        </p:nvSpPr>
        <p:spPr>
          <a:xfrm>
            <a:off x="1274445" y="3341370"/>
            <a:ext cx="1554480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Input Signal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EB2F92-18D5-4993-A207-778869B50365}"/>
              </a:ext>
            </a:extLst>
          </p:cNvPr>
          <p:cNvSpPr txBox="1"/>
          <p:nvPr/>
        </p:nvSpPr>
        <p:spPr>
          <a:xfrm>
            <a:off x="1274445" y="4893310"/>
            <a:ext cx="1554480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Gate Signal</a:t>
            </a:r>
          </a:p>
        </p:txBody>
      </p:sp>
      <p:sp>
        <p:nvSpPr>
          <p:cNvPr id="47" name="右箭头 16">
            <a:extLst>
              <a:ext uri="{FF2B5EF4-FFF2-40B4-BE49-F238E27FC236}">
                <a16:creationId xmlns:a16="http://schemas.microsoft.com/office/drawing/2014/main" id="{E09DD31E-7DCF-427B-B963-0B7BEF3990CB}"/>
              </a:ext>
            </a:extLst>
          </p:cNvPr>
          <p:cNvSpPr/>
          <p:nvPr/>
        </p:nvSpPr>
        <p:spPr>
          <a:xfrm>
            <a:off x="11459845" y="2345055"/>
            <a:ext cx="1217930" cy="203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上箭头 17">
            <a:extLst>
              <a:ext uri="{FF2B5EF4-FFF2-40B4-BE49-F238E27FC236}">
                <a16:creationId xmlns:a16="http://schemas.microsoft.com/office/drawing/2014/main" id="{4F9B99D5-0DF0-4E9D-888F-52E443160F7B}"/>
              </a:ext>
            </a:extLst>
          </p:cNvPr>
          <p:cNvSpPr/>
          <p:nvPr/>
        </p:nvSpPr>
        <p:spPr>
          <a:xfrm rot="5400000" flipH="1">
            <a:off x="6459220" y="-676275"/>
            <a:ext cx="1508760" cy="7475220"/>
          </a:xfrm>
          <a:prstGeom prst="bentUpArrow">
            <a:avLst>
              <a:gd name="adj1" fmla="val 5739"/>
              <a:gd name="adj2" fmla="val 8393"/>
              <a:gd name="adj3" fmla="val 86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83FBD0F-45F0-48A0-9110-7E511595CE1F}"/>
              </a:ext>
            </a:extLst>
          </p:cNvPr>
          <p:cNvGrpSpPr/>
          <p:nvPr/>
        </p:nvGrpSpPr>
        <p:grpSpPr>
          <a:xfrm>
            <a:off x="7582535" y="4309745"/>
            <a:ext cx="360000" cy="360000"/>
            <a:chOff x="16362" y="3514"/>
            <a:chExt cx="722" cy="71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6645F0B-922A-4BBD-BB22-71ECAD5DA3F1}"/>
                </a:ext>
              </a:extLst>
            </p:cNvPr>
            <p:cNvSpPr/>
            <p:nvPr/>
          </p:nvSpPr>
          <p:spPr>
            <a:xfrm>
              <a:off x="16442" y="3589"/>
              <a:ext cx="567" cy="567"/>
            </a:xfrm>
            <a:prstGeom prst="ellipse">
              <a:avLst/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加号 50">
              <a:extLst>
                <a:ext uri="{FF2B5EF4-FFF2-40B4-BE49-F238E27FC236}">
                  <a16:creationId xmlns:a16="http://schemas.microsoft.com/office/drawing/2014/main" id="{4A757142-E566-4B7C-A59A-AF991CA6EFA0}"/>
                </a:ext>
              </a:extLst>
            </p:cNvPr>
            <p:cNvSpPr/>
            <p:nvPr/>
          </p:nvSpPr>
          <p:spPr>
            <a:xfrm>
              <a:off x="16362" y="3514"/>
              <a:ext cx="723" cy="716"/>
            </a:xfrm>
            <a:prstGeom prst="mathPlus">
              <a:avLst>
                <a:gd name="adj1" fmla="val 72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78D147-01BB-4C5C-A6CD-40D20C4109BD}"/>
              </a:ext>
            </a:extLst>
          </p:cNvPr>
          <p:cNvGrpSpPr/>
          <p:nvPr/>
        </p:nvGrpSpPr>
        <p:grpSpPr>
          <a:xfrm rot="2460000">
            <a:off x="11037570" y="2266315"/>
            <a:ext cx="360000" cy="360000"/>
            <a:chOff x="16362" y="3514"/>
            <a:chExt cx="722" cy="7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B0C7EF6-C23D-48F0-A178-814423791925}"/>
                </a:ext>
              </a:extLst>
            </p:cNvPr>
            <p:cNvSpPr/>
            <p:nvPr/>
          </p:nvSpPr>
          <p:spPr>
            <a:xfrm>
              <a:off x="16442" y="3589"/>
              <a:ext cx="567" cy="567"/>
            </a:xfrm>
            <a:prstGeom prst="ellipse">
              <a:avLst/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加号 53">
              <a:extLst>
                <a:ext uri="{FF2B5EF4-FFF2-40B4-BE49-F238E27FC236}">
                  <a16:creationId xmlns:a16="http://schemas.microsoft.com/office/drawing/2014/main" id="{30B280CF-EE5F-4296-B1C3-D1A64E42114B}"/>
                </a:ext>
              </a:extLst>
            </p:cNvPr>
            <p:cNvSpPr/>
            <p:nvPr/>
          </p:nvSpPr>
          <p:spPr>
            <a:xfrm>
              <a:off x="16362" y="3514"/>
              <a:ext cx="723" cy="716"/>
            </a:xfrm>
            <a:prstGeom prst="mathPlus">
              <a:avLst>
                <a:gd name="adj1" fmla="val 72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8543DD90-3BB9-43BA-94B0-9B79B8C711A2}"/>
              </a:ext>
            </a:extLst>
          </p:cNvPr>
          <p:cNvSpPr txBox="1"/>
          <p:nvPr/>
        </p:nvSpPr>
        <p:spPr>
          <a:xfrm>
            <a:off x="7900034" y="4320540"/>
            <a:ext cx="677545" cy="338554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cxnSp>
        <p:nvCxnSpPr>
          <p:cNvPr id="56" name="肘形连接符 29">
            <a:extLst>
              <a:ext uri="{FF2B5EF4-FFF2-40B4-BE49-F238E27FC236}">
                <a16:creationId xmlns:a16="http://schemas.microsoft.com/office/drawing/2014/main" id="{821288FC-D14A-4C5D-9811-9567F877A7F7}"/>
              </a:ext>
            </a:extLst>
          </p:cNvPr>
          <p:cNvCxnSpPr>
            <a:cxnSpLocks/>
          </p:cNvCxnSpPr>
          <p:nvPr/>
        </p:nvCxnSpPr>
        <p:spPr>
          <a:xfrm>
            <a:off x="6736080" y="3702050"/>
            <a:ext cx="1026795" cy="55054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31">
            <a:extLst>
              <a:ext uri="{FF2B5EF4-FFF2-40B4-BE49-F238E27FC236}">
                <a16:creationId xmlns:a16="http://schemas.microsoft.com/office/drawing/2014/main" id="{085704ED-2291-42B1-A7C8-99748DAB34B3}"/>
              </a:ext>
            </a:extLst>
          </p:cNvPr>
          <p:cNvCxnSpPr>
            <a:cxnSpLocks/>
          </p:cNvCxnSpPr>
          <p:nvPr/>
        </p:nvCxnSpPr>
        <p:spPr>
          <a:xfrm flipV="1">
            <a:off x="6755765" y="4755515"/>
            <a:ext cx="1007110" cy="502920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C7EBA507-2D2E-4F0B-A237-53722EFA975E}"/>
              </a:ext>
            </a:extLst>
          </p:cNvPr>
          <p:cNvSpPr/>
          <p:nvPr/>
        </p:nvSpPr>
        <p:spPr>
          <a:xfrm rot="20820000">
            <a:off x="10850245" y="3973830"/>
            <a:ext cx="734695" cy="686435"/>
          </a:xfrm>
          <a:prstGeom prst="parallelogram">
            <a:avLst/>
          </a:prstGeom>
          <a:solidFill>
            <a:schemeClr val="bg1">
              <a:alpha val="73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7AF84A7-B0DC-4485-B5F8-C4C068480747}"/>
              </a:ext>
            </a:extLst>
          </p:cNvPr>
          <p:cNvCxnSpPr>
            <a:cxnSpLocks/>
          </p:cNvCxnSpPr>
          <p:nvPr/>
        </p:nvCxnSpPr>
        <p:spPr>
          <a:xfrm flipV="1">
            <a:off x="9347200" y="4378960"/>
            <a:ext cx="1497965" cy="50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1D64FE3-4907-4C3D-BF60-BFF388A51437}"/>
              </a:ext>
            </a:extLst>
          </p:cNvPr>
          <p:cNvCxnSpPr>
            <a:cxnSpLocks/>
          </p:cNvCxnSpPr>
          <p:nvPr/>
        </p:nvCxnSpPr>
        <p:spPr>
          <a:xfrm flipV="1">
            <a:off x="11214100" y="2700655"/>
            <a:ext cx="8890" cy="1253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6EF4D89-4010-47D5-B7C4-76E0506C880B}"/>
              </a:ext>
            </a:extLst>
          </p:cNvPr>
          <p:cNvSpPr txBox="1"/>
          <p:nvPr/>
        </p:nvSpPr>
        <p:spPr>
          <a:xfrm>
            <a:off x="10441305" y="4755515"/>
            <a:ext cx="1554480" cy="58356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Attention</a:t>
            </a:r>
          </a:p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5501AD9-504B-407C-8259-2C5E8786C54E}"/>
              </a:ext>
            </a:extLst>
          </p:cNvPr>
          <p:cNvSpPr txBox="1"/>
          <p:nvPr/>
        </p:nvSpPr>
        <p:spPr>
          <a:xfrm>
            <a:off x="9277350" y="4009390"/>
            <a:ext cx="1686560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Conv  1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9799C38-F8FB-4211-9F37-2EBA29F2CE44}"/>
              </a:ext>
            </a:extLst>
          </p:cNvPr>
          <p:cNvSpPr txBox="1"/>
          <p:nvPr/>
        </p:nvSpPr>
        <p:spPr>
          <a:xfrm>
            <a:off x="9464675" y="4416425"/>
            <a:ext cx="120078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Sigmoid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5359820C-D289-4104-98FE-7A644DA48FD3}"/>
              </a:ext>
            </a:extLst>
          </p:cNvPr>
          <p:cNvSpPr/>
          <p:nvPr/>
        </p:nvSpPr>
        <p:spPr>
          <a:xfrm>
            <a:off x="447675" y="3357245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24E4435F-F907-4F64-88EB-4AECE15D1210}"/>
              </a:ext>
            </a:extLst>
          </p:cNvPr>
          <p:cNvSpPr/>
          <p:nvPr/>
        </p:nvSpPr>
        <p:spPr>
          <a:xfrm>
            <a:off x="447675" y="4886960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CD3096-7923-4E0C-8786-A63303F0BC90}"/>
              </a:ext>
            </a:extLst>
          </p:cNvPr>
          <p:cNvSpPr txBox="1"/>
          <p:nvPr/>
        </p:nvSpPr>
        <p:spPr>
          <a:xfrm>
            <a:off x="324464" y="344129"/>
            <a:ext cx="315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AttUnet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中的注意力模块</a:t>
            </a:r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46BDCE40-CAEA-49D0-9525-3B47D7AC8746}"/>
              </a:ext>
            </a:extLst>
          </p:cNvPr>
          <p:cNvSpPr/>
          <p:nvPr/>
        </p:nvSpPr>
        <p:spPr>
          <a:xfrm>
            <a:off x="5910580" y="3389314"/>
            <a:ext cx="731044" cy="730090"/>
          </a:xfrm>
          <a:prstGeom prst="cube">
            <a:avLst>
              <a:gd name="adj" fmla="val 1585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74B8DF91-99D2-47F5-9D60-524D13CA4F17}"/>
              </a:ext>
            </a:extLst>
          </p:cNvPr>
          <p:cNvSpPr/>
          <p:nvPr/>
        </p:nvSpPr>
        <p:spPr>
          <a:xfrm>
            <a:off x="5914945" y="4905455"/>
            <a:ext cx="731044" cy="730090"/>
          </a:xfrm>
          <a:prstGeom prst="cube">
            <a:avLst>
              <a:gd name="adj" fmla="val 15851"/>
            </a:avLst>
          </a:prstGeom>
          <a:solidFill>
            <a:schemeClr val="bg1"/>
          </a:solidFill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9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">
            <a:extLst>
              <a:ext uri="{FF2B5EF4-FFF2-40B4-BE49-F238E27FC236}">
                <a16:creationId xmlns:a16="http://schemas.microsoft.com/office/drawing/2014/main" id="{25DC982C-9B41-4F06-AD1E-321E1C181357}"/>
              </a:ext>
            </a:extLst>
          </p:cNvPr>
          <p:cNvSpPr/>
          <p:nvPr/>
        </p:nvSpPr>
        <p:spPr>
          <a:xfrm>
            <a:off x="3431458" y="728516"/>
            <a:ext cx="6179799" cy="315483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FA4B9FA2-40C6-40DD-B6C0-8AB69A5B0130}"/>
              </a:ext>
            </a:extLst>
          </p:cNvPr>
          <p:cNvSpPr/>
          <p:nvPr/>
        </p:nvSpPr>
        <p:spPr>
          <a:xfrm>
            <a:off x="5092858" y="1173848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F4BAE11F-48A1-4DC7-AE2E-413431CE87D7}"/>
              </a:ext>
            </a:extLst>
          </p:cNvPr>
          <p:cNvSpPr/>
          <p:nvPr/>
        </p:nvSpPr>
        <p:spPr>
          <a:xfrm>
            <a:off x="5092858" y="2704198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3FD5E3A-1E51-48B4-9E96-02C9ECC4D228}"/>
              </a:ext>
            </a:extLst>
          </p:cNvPr>
          <p:cNvSpPr/>
          <p:nvPr/>
        </p:nvSpPr>
        <p:spPr>
          <a:xfrm>
            <a:off x="9921500" y="1786903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10">
            <a:extLst>
              <a:ext uri="{FF2B5EF4-FFF2-40B4-BE49-F238E27FC236}">
                <a16:creationId xmlns:a16="http://schemas.microsoft.com/office/drawing/2014/main" id="{B30775A6-4769-48AA-A262-1D4A8F4DD1B4}"/>
              </a:ext>
            </a:extLst>
          </p:cNvPr>
          <p:cNvSpPr/>
          <p:nvPr/>
        </p:nvSpPr>
        <p:spPr>
          <a:xfrm>
            <a:off x="3504135" y="1495793"/>
            <a:ext cx="1462405" cy="190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11">
            <a:extLst>
              <a:ext uri="{FF2B5EF4-FFF2-40B4-BE49-F238E27FC236}">
                <a16:creationId xmlns:a16="http://schemas.microsoft.com/office/drawing/2014/main" id="{4183DCD9-1D84-4238-B82B-924B3AC1468B}"/>
              </a:ext>
            </a:extLst>
          </p:cNvPr>
          <p:cNvSpPr/>
          <p:nvPr/>
        </p:nvSpPr>
        <p:spPr>
          <a:xfrm>
            <a:off x="3504134" y="3025508"/>
            <a:ext cx="1462405" cy="1905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29E769-DBDF-4F7A-9A5F-4845A9F866AE}"/>
              </a:ext>
            </a:extLst>
          </p:cNvPr>
          <p:cNvSpPr txBox="1"/>
          <p:nvPr/>
        </p:nvSpPr>
        <p:spPr>
          <a:xfrm>
            <a:off x="3553663" y="1193851"/>
            <a:ext cx="132651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Conv 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AD6FEC-4C8B-4876-8183-E5AA74D2D6DD}"/>
              </a:ext>
            </a:extLst>
          </p:cNvPr>
          <p:cNvSpPr txBox="1"/>
          <p:nvPr/>
        </p:nvSpPr>
        <p:spPr>
          <a:xfrm>
            <a:off x="3553663" y="2716204"/>
            <a:ext cx="132651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Conv 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B44F2B-6B99-4A85-903A-4F9ACE4AFEC6}"/>
              </a:ext>
            </a:extLst>
          </p:cNvPr>
          <p:cNvSpPr txBox="1"/>
          <p:nvPr/>
        </p:nvSpPr>
        <p:spPr>
          <a:xfrm>
            <a:off x="2020775" y="2023478"/>
            <a:ext cx="1554480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Input Signal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4B2FB3-8347-4400-B735-FEF644ED830C}"/>
              </a:ext>
            </a:extLst>
          </p:cNvPr>
          <p:cNvSpPr txBox="1"/>
          <p:nvPr/>
        </p:nvSpPr>
        <p:spPr>
          <a:xfrm>
            <a:off x="2020775" y="3546169"/>
            <a:ext cx="1554480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Gate Signal</a:t>
            </a:r>
          </a:p>
        </p:txBody>
      </p:sp>
      <p:sp>
        <p:nvSpPr>
          <p:cNvPr id="14" name="右箭头 16">
            <a:extLst>
              <a:ext uri="{FF2B5EF4-FFF2-40B4-BE49-F238E27FC236}">
                <a16:creationId xmlns:a16="http://schemas.microsoft.com/office/drawing/2014/main" id="{75F43A9F-C322-4E83-8956-F6372CC27893}"/>
              </a:ext>
            </a:extLst>
          </p:cNvPr>
          <p:cNvSpPr/>
          <p:nvPr/>
        </p:nvSpPr>
        <p:spPr>
          <a:xfrm>
            <a:off x="7821996" y="2197570"/>
            <a:ext cx="545256" cy="2420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BF7E89-A8A2-46F5-98BA-0A29D3D51F19}"/>
              </a:ext>
            </a:extLst>
          </p:cNvPr>
          <p:cNvGrpSpPr/>
          <p:nvPr/>
        </p:nvGrpSpPr>
        <p:grpSpPr>
          <a:xfrm>
            <a:off x="6864900" y="2116825"/>
            <a:ext cx="360000" cy="360000"/>
            <a:chOff x="16362" y="3514"/>
            <a:chExt cx="722" cy="71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88CCB97-B2C6-436D-B455-CE4A67D99CC4}"/>
                </a:ext>
              </a:extLst>
            </p:cNvPr>
            <p:cNvSpPr/>
            <p:nvPr/>
          </p:nvSpPr>
          <p:spPr>
            <a:xfrm>
              <a:off x="16442" y="3589"/>
              <a:ext cx="567" cy="567"/>
            </a:xfrm>
            <a:prstGeom prst="ellipse">
              <a:avLst/>
            </a:prstGeom>
            <a:noFill/>
            <a:ln w="285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1DCDFDC9-2A46-48B7-9086-25A3541C0E48}"/>
                </a:ext>
              </a:extLst>
            </p:cNvPr>
            <p:cNvSpPr/>
            <p:nvPr/>
          </p:nvSpPr>
          <p:spPr>
            <a:xfrm>
              <a:off x="16362" y="3514"/>
              <a:ext cx="723" cy="716"/>
            </a:xfrm>
            <a:prstGeom prst="mathPlus">
              <a:avLst>
                <a:gd name="adj1" fmla="val 72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C45D2F8-DDC1-4654-80ED-1FBF6EB3D2E7}"/>
              </a:ext>
            </a:extLst>
          </p:cNvPr>
          <p:cNvSpPr txBox="1"/>
          <p:nvPr/>
        </p:nvSpPr>
        <p:spPr>
          <a:xfrm>
            <a:off x="7182399" y="2127620"/>
            <a:ext cx="639597" cy="338554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cxnSp>
        <p:nvCxnSpPr>
          <p:cNvPr id="23" name="肘形连接符 29">
            <a:extLst>
              <a:ext uri="{FF2B5EF4-FFF2-40B4-BE49-F238E27FC236}">
                <a16:creationId xmlns:a16="http://schemas.microsoft.com/office/drawing/2014/main" id="{44C9DA00-B71F-4AD7-8438-5C5D801A883B}"/>
              </a:ext>
            </a:extLst>
          </p:cNvPr>
          <p:cNvCxnSpPr>
            <a:cxnSpLocks/>
          </p:cNvCxnSpPr>
          <p:nvPr/>
        </p:nvCxnSpPr>
        <p:spPr>
          <a:xfrm>
            <a:off x="6018445" y="1509130"/>
            <a:ext cx="1026795" cy="55054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31">
            <a:extLst>
              <a:ext uri="{FF2B5EF4-FFF2-40B4-BE49-F238E27FC236}">
                <a16:creationId xmlns:a16="http://schemas.microsoft.com/office/drawing/2014/main" id="{FFE7538E-3C94-4052-B137-F09732930B6C}"/>
              </a:ext>
            </a:extLst>
          </p:cNvPr>
          <p:cNvCxnSpPr>
            <a:cxnSpLocks/>
          </p:cNvCxnSpPr>
          <p:nvPr/>
        </p:nvCxnSpPr>
        <p:spPr>
          <a:xfrm flipV="1">
            <a:off x="6038130" y="2562595"/>
            <a:ext cx="1007110" cy="502920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立方体 30">
            <a:extLst>
              <a:ext uri="{FF2B5EF4-FFF2-40B4-BE49-F238E27FC236}">
                <a16:creationId xmlns:a16="http://schemas.microsoft.com/office/drawing/2014/main" id="{526A83F1-A7D5-47BF-8B38-7091193361D1}"/>
              </a:ext>
            </a:extLst>
          </p:cNvPr>
          <p:cNvSpPr/>
          <p:nvPr/>
        </p:nvSpPr>
        <p:spPr>
          <a:xfrm>
            <a:off x="2384630" y="1174483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A52892A1-2315-4FEC-A55B-734616EF8865}"/>
              </a:ext>
            </a:extLst>
          </p:cNvPr>
          <p:cNvSpPr/>
          <p:nvPr/>
        </p:nvSpPr>
        <p:spPr>
          <a:xfrm>
            <a:off x="2384630" y="2704198"/>
            <a:ext cx="826770" cy="833120"/>
          </a:xfrm>
          <a:prstGeom prst="cube">
            <a:avLst>
              <a:gd name="adj" fmla="val 25499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0E56E6-946E-4DAE-AEE9-FA1DE3097CBC}"/>
              </a:ext>
            </a:extLst>
          </p:cNvPr>
          <p:cNvSpPr txBox="1"/>
          <p:nvPr/>
        </p:nvSpPr>
        <p:spPr>
          <a:xfrm>
            <a:off x="324464" y="344129"/>
            <a:ext cx="425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SE block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改进的注意力模块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B4590F-452A-4924-A892-E3202344988D}"/>
              </a:ext>
            </a:extLst>
          </p:cNvPr>
          <p:cNvSpPr txBox="1"/>
          <p:nvPr/>
        </p:nvSpPr>
        <p:spPr>
          <a:xfrm>
            <a:off x="8192191" y="2134523"/>
            <a:ext cx="1326515" cy="337185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SE block</a:t>
            </a:r>
          </a:p>
        </p:txBody>
      </p:sp>
      <p:sp>
        <p:nvSpPr>
          <p:cNvPr id="35" name="右箭头 16">
            <a:extLst>
              <a:ext uri="{FF2B5EF4-FFF2-40B4-BE49-F238E27FC236}">
                <a16:creationId xmlns:a16="http://schemas.microsoft.com/office/drawing/2014/main" id="{6D752E7B-8825-459D-83F1-CC605E5E05A7}"/>
              </a:ext>
            </a:extLst>
          </p:cNvPr>
          <p:cNvSpPr/>
          <p:nvPr/>
        </p:nvSpPr>
        <p:spPr>
          <a:xfrm>
            <a:off x="9352413" y="2192070"/>
            <a:ext cx="545256" cy="2420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2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1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8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21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115</Words>
  <Application>Microsoft Office PowerPoint</Application>
  <PresentationFormat>自定义</PresentationFormat>
  <Paragraphs>56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楷体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Oscar</dc:creator>
  <cp:lastModifiedBy>Oscar</cp:lastModifiedBy>
  <cp:revision>5</cp:revision>
  <dcterms:created xsi:type="dcterms:W3CDTF">2023-04-18T07:12:51Z</dcterms:created>
  <dcterms:modified xsi:type="dcterms:W3CDTF">2023-04-27T12:48:37Z</dcterms:modified>
</cp:coreProperties>
</file>