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Car Price Prediction Project</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4444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r>
              <a:rPr lang="en-IN" dirty="0"/>
              <a:t>With the </a:t>
            </a:r>
            <a:r>
              <a:rPr lang="en-IN" dirty="0" err="1"/>
              <a:t>Covid</a:t>
            </a:r>
            <a:r>
              <a:rPr lang="en-IN" dirty="0"/>
              <a:t> 19 impact in the market, we have seen lot of changes in the car market. Now some cars are in demand hence making them costly and some are not in demand hence cheaper. One of our clients works with small traders, who sell used cars. With the change in market </a:t>
            </a:r>
            <a:r>
              <a:rPr lang="en-IN" dirty="0" err="1"/>
              <a:t>duse</a:t>
            </a:r>
            <a:r>
              <a:rPr lang="en-IN" dirty="0"/>
              <a:t> to </a:t>
            </a:r>
            <a:r>
              <a:rPr lang="en-IN" dirty="0" err="1"/>
              <a:t>Covid</a:t>
            </a:r>
            <a:r>
              <a:rPr lang="en-IN" dirty="0"/>
              <a:t> 19 impact, our client is facing problems with their previous car price valuation machine learning models. So, they are looking for new machine learning models from new data. We have to make car price valuation model.</a:t>
            </a:r>
          </a:p>
        </p:txBody>
      </p:sp>
    </p:spTree>
    <p:extLst>
      <p:ext uri="{BB962C8B-B14F-4D97-AF65-F5344CB8AC3E}">
        <p14:creationId xmlns:p14="http://schemas.microsoft.com/office/powerpoint/2010/main" val="3503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Goal &amp;</a:t>
            </a:r>
            <a:br>
              <a:rPr lang="en-GB" dirty="0"/>
            </a:br>
            <a:r>
              <a:rPr lang="en-GB" dirty="0"/>
              <a:t>Technical requirement</a:t>
            </a:r>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36" y="1054533"/>
            <a:ext cx="6261154" cy="474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Collected the data using web driver selenium from carsdekho.com</a:t>
            </a:r>
          </a:p>
          <a:p>
            <a:r>
              <a:rPr lang="en-GB" dirty="0"/>
              <a:t>Identified that this is a regression problem and we have to build a regression model to predict the price.</a:t>
            </a:r>
          </a:p>
          <a:p>
            <a:r>
              <a:rPr lang="en-GB" dirty="0"/>
              <a:t>Data was cleaned during data mining. </a:t>
            </a:r>
          </a:p>
          <a:p>
            <a:r>
              <a:rPr lang="en-GB" dirty="0"/>
              <a:t>Data Visualization helped us to understand the relationship between each feature against the target variable</a:t>
            </a:r>
          </a:p>
        </p:txBody>
      </p:sp>
    </p:spTree>
    <p:extLst>
      <p:ext uri="{BB962C8B-B14F-4D97-AF65-F5344CB8AC3E}">
        <p14:creationId xmlns:p14="http://schemas.microsoft.com/office/powerpoint/2010/main" val="36420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IN" dirty="0"/>
              <a:t>Following process was followed to clean the data</a:t>
            </a:r>
          </a:p>
          <a:p>
            <a:r>
              <a:rPr lang="en-IN" dirty="0"/>
              <a:t>We dropped the Unnamed column</a:t>
            </a:r>
          </a:p>
          <a:p>
            <a:r>
              <a:rPr lang="en-IN" dirty="0"/>
              <a:t>Length of feature variant was reduced. It will be easy for our machine to understand</a:t>
            </a:r>
          </a:p>
          <a:p>
            <a:r>
              <a:rPr lang="en-IN" dirty="0"/>
              <a:t>Removed 'Petrol+' and change LPG to CNG as it is same fuel</a:t>
            </a:r>
          </a:p>
          <a:p>
            <a:r>
              <a:rPr lang="en-IN" dirty="0"/>
              <a:t>Treated the Null values in Transmission</a:t>
            </a:r>
          </a:p>
          <a:p>
            <a:r>
              <a:rPr lang="en-IN" dirty="0"/>
              <a:t>Removed commas from Driven kilometres and covert it to integer</a:t>
            </a:r>
          </a:p>
          <a:p>
            <a:r>
              <a:rPr lang="en-IN" dirty="0"/>
              <a:t>Removed commas from Price and convert it to integer</a:t>
            </a:r>
          </a:p>
          <a:p>
            <a:r>
              <a:rPr lang="en-US" dirty="0"/>
              <a:t>Created the new feature “</a:t>
            </a:r>
            <a:r>
              <a:rPr lang="en-US" dirty="0" err="1"/>
              <a:t>no_year</a:t>
            </a:r>
            <a:r>
              <a:rPr lang="en-US" dirty="0"/>
              <a:t>” to check how old the car is</a:t>
            </a:r>
            <a:endParaRPr lang="en-IN" dirty="0"/>
          </a:p>
          <a:p>
            <a:endParaRPr lang="en-GB" dirty="0"/>
          </a:p>
        </p:txBody>
      </p:sp>
    </p:spTree>
    <p:extLst>
      <p:ext uri="{BB962C8B-B14F-4D97-AF65-F5344CB8AC3E}">
        <p14:creationId xmlns:p14="http://schemas.microsoft.com/office/powerpoint/2010/main" val="3950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Categorical feature was converted to numerical feature using Label Encoder</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919" y="1806411"/>
            <a:ext cx="4779369" cy="41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
        <p:nvSpPr>
          <p:cNvPr id="3" name="Content Placeholder 2"/>
          <p:cNvSpPr>
            <a:spLocks noGrp="1"/>
          </p:cNvSpPr>
          <p:nvPr>
            <p:ph idx="1"/>
          </p:nvPr>
        </p:nvSpPr>
        <p:spPr>
          <a:xfrm>
            <a:off x="3939268" y="864108"/>
            <a:ext cx="7315200" cy="5120640"/>
          </a:xfrm>
        </p:spPr>
        <p:txBody>
          <a:bodyPr/>
          <a:lstStyle/>
          <a:p>
            <a:r>
              <a:rPr lang="en-GB" dirty="0"/>
              <a:t>We used various algorithm to train the model. However the model was selected based on the difference between test r2 score and cross validation score.</a:t>
            </a:r>
          </a:p>
          <a:p>
            <a:r>
              <a:rPr lang="en-GB" dirty="0"/>
              <a:t>We selected Random Forest </a:t>
            </a:r>
            <a:r>
              <a:rPr lang="en-GB" dirty="0" err="1"/>
              <a:t>Regressor</a:t>
            </a:r>
            <a:r>
              <a:rPr lang="en-GB" dirty="0"/>
              <a:t> based on the performance.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481" y="3110639"/>
            <a:ext cx="62103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 Tuning</a:t>
            </a:r>
          </a:p>
        </p:txBody>
      </p:sp>
      <p:sp>
        <p:nvSpPr>
          <p:cNvPr id="3" name="Content Placeholder 2"/>
          <p:cNvSpPr>
            <a:spLocks noGrp="1"/>
          </p:cNvSpPr>
          <p:nvPr>
            <p:ph idx="1"/>
          </p:nvPr>
        </p:nvSpPr>
        <p:spPr/>
        <p:txBody>
          <a:bodyPr/>
          <a:lstStyle/>
          <a:p>
            <a:r>
              <a:rPr lang="en-GB" dirty="0"/>
              <a:t>The model accuracy improved slightly after </a:t>
            </a:r>
            <a:r>
              <a:rPr lang="en-GB" dirty="0" err="1"/>
              <a:t>Hypertuning</a:t>
            </a:r>
            <a:r>
              <a:rPr lang="en-GB" dirty="0"/>
              <a:t> the model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298" y="1619271"/>
            <a:ext cx="6989008" cy="496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the cars prices vary and what are the factors related to the changing of cars prices. The best was selected using R2 metrics and </a:t>
            </a:r>
            <a:r>
              <a:rPr lang="en-IN"/>
              <a:t>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55</TotalTime>
  <Words>362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Car Price Prediction Project</vt:lpstr>
      <vt:lpstr>Problem statement</vt:lpstr>
      <vt:lpstr>Business Goal &amp; Technical requirement</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siddhi gavel</cp:lastModifiedBy>
  <cp:revision>12</cp:revision>
  <dcterms:created xsi:type="dcterms:W3CDTF">2021-09-18T13:16:46Z</dcterms:created>
  <dcterms:modified xsi:type="dcterms:W3CDTF">2022-03-01T08:08:34Z</dcterms:modified>
</cp:coreProperties>
</file>