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2/28/2022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2/28/2022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2/28/2022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2/28/2022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2/28/2022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2/28/2022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House Price Prediction Project</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04444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Hyper Tuning</a:t>
            </a:r>
          </a:p>
        </p:txBody>
      </p:sp>
      <p:sp>
        <p:nvSpPr>
          <p:cNvPr id="3" name="Content Placeholder 2"/>
          <p:cNvSpPr>
            <a:spLocks noGrp="1"/>
          </p:cNvSpPr>
          <p:nvPr>
            <p:ph idx="1"/>
          </p:nvPr>
        </p:nvSpPr>
        <p:spPr/>
        <p:txBody>
          <a:bodyPr/>
          <a:lstStyle/>
          <a:p>
            <a:r>
              <a:rPr lang="en-GB" dirty="0"/>
              <a:t>With R2 score of 87% and RMSE of 27213 we selected Ridge </a:t>
            </a:r>
            <a:r>
              <a:rPr lang="en-GB" dirty="0" err="1"/>
              <a:t>regressor</a:t>
            </a:r>
            <a:r>
              <a:rPr lang="en-GB" dirty="0"/>
              <a:t> as our final model after </a:t>
            </a:r>
            <a:r>
              <a:rPr lang="en-GB" dirty="0" err="1"/>
              <a:t>Hypertuning</a:t>
            </a:r>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pic>
        <p:nvPicPr>
          <p:cNvPr id="4" name="Picture 3"/>
          <p:cNvPicPr>
            <a:picLocks noChangeAspect="1"/>
          </p:cNvPicPr>
          <p:nvPr/>
        </p:nvPicPr>
        <p:blipFill>
          <a:blip r:embed="rId2"/>
          <a:stretch>
            <a:fillRect/>
          </a:stretch>
        </p:blipFill>
        <p:spPr>
          <a:xfrm>
            <a:off x="3869268" y="1843277"/>
            <a:ext cx="6279284" cy="3896677"/>
          </a:xfrm>
          <a:prstGeom prst="rect">
            <a:avLst/>
          </a:prstGeom>
        </p:spPr>
      </p:pic>
    </p:spTree>
    <p:extLst>
      <p:ext uri="{BB962C8B-B14F-4D97-AF65-F5344CB8AC3E}">
        <p14:creationId xmlns:p14="http://schemas.microsoft.com/office/powerpoint/2010/main" val="3119664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IN" b="1" i="1" dirty="0"/>
              <a:t>KEY FINDINGS AND CONCLUSIONS OF THE STUDY</a:t>
            </a:r>
            <a:endParaRPr lang="en-GB" b="1" i="1" dirty="0"/>
          </a:p>
          <a:p>
            <a:r>
              <a:rPr lang="en-IN" dirty="0"/>
              <a:t>In this project we have tried to show how the house prices vary and what are the factors related to the changing of house prices. The best(minimum) RMSE score was achieved using the best parameters of Ridge </a:t>
            </a:r>
            <a:r>
              <a:rPr lang="en-IN" dirty="0" err="1"/>
              <a:t>Regressor</a:t>
            </a:r>
            <a:r>
              <a:rPr lang="en-IN" dirty="0"/>
              <a:t> through </a:t>
            </a:r>
            <a:r>
              <a:rPr lang="en-IN" dirty="0" err="1"/>
              <a:t>GridSearchCV</a:t>
            </a:r>
            <a:r>
              <a:rPr lang="en-IN" dirty="0"/>
              <a:t> though Lasso </a:t>
            </a:r>
            <a:r>
              <a:rPr lang="en-IN" dirty="0" err="1"/>
              <a:t>Regressor</a:t>
            </a:r>
            <a:r>
              <a:rPr lang="en-IN" dirty="0"/>
              <a:t> model performed well too.</a:t>
            </a:r>
            <a:endParaRPr lang="en-GB" dirty="0"/>
          </a:p>
          <a:p>
            <a:endParaRPr lang="en-GB" dirty="0"/>
          </a:p>
        </p:txBody>
      </p:sp>
    </p:spTree>
    <p:extLst>
      <p:ext uri="{BB962C8B-B14F-4D97-AF65-F5344CB8AC3E}">
        <p14:creationId xmlns:p14="http://schemas.microsoft.com/office/powerpoint/2010/main" val="2112638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statement</a:t>
            </a:r>
          </a:p>
        </p:txBody>
      </p:sp>
      <p:pic>
        <p:nvPicPr>
          <p:cNvPr id="4" name="Content Placeholder 3"/>
          <p:cNvPicPr>
            <a:picLocks noGrp="1" noChangeAspect="1"/>
          </p:cNvPicPr>
          <p:nvPr>
            <p:ph idx="1"/>
          </p:nvPr>
        </p:nvPicPr>
        <p:blipFill>
          <a:blip r:embed="rId2"/>
          <a:stretch>
            <a:fillRect/>
          </a:stretch>
        </p:blipFill>
        <p:spPr>
          <a:xfrm>
            <a:off x="3868738" y="1595437"/>
            <a:ext cx="7315200" cy="3657600"/>
          </a:xfrm>
          <a:prstGeom prst="rect">
            <a:avLst/>
          </a:prstGeom>
        </p:spPr>
      </p:pic>
    </p:spTree>
    <p:extLst>
      <p:ext uri="{BB962C8B-B14F-4D97-AF65-F5344CB8AC3E}">
        <p14:creationId xmlns:p14="http://schemas.microsoft.com/office/powerpoint/2010/main" val="350312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Business Goal &amp;</a:t>
            </a:r>
            <a:br>
              <a:rPr lang="en-GB" dirty="0"/>
            </a:br>
            <a:r>
              <a:rPr lang="en-GB" dirty="0"/>
              <a:t>Technical requirement</a:t>
            </a:r>
          </a:p>
        </p:txBody>
      </p:sp>
      <p:pic>
        <p:nvPicPr>
          <p:cNvPr id="4" name="Content Placeholder 3"/>
          <p:cNvPicPr>
            <a:picLocks noGrp="1" noChangeAspect="1"/>
          </p:cNvPicPr>
          <p:nvPr>
            <p:ph idx="1"/>
          </p:nvPr>
        </p:nvPicPr>
        <p:blipFill>
          <a:blip r:embed="rId2"/>
          <a:stretch>
            <a:fillRect/>
          </a:stretch>
        </p:blipFill>
        <p:spPr>
          <a:xfrm>
            <a:off x="3868738" y="1712481"/>
            <a:ext cx="7315200" cy="3423513"/>
          </a:xfrm>
          <a:prstGeom prst="rect">
            <a:avLst/>
          </a:prstGeom>
        </p:spPr>
      </p:pic>
    </p:spTree>
    <p:extLst>
      <p:ext uri="{BB962C8B-B14F-4D97-AF65-F5344CB8AC3E}">
        <p14:creationId xmlns:p14="http://schemas.microsoft.com/office/powerpoint/2010/main" val="896325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taken</a:t>
            </a:r>
          </a:p>
        </p:txBody>
      </p:sp>
      <p:sp>
        <p:nvSpPr>
          <p:cNvPr id="3" name="Content Placeholder 2"/>
          <p:cNvSpPr>
            <a:spLocks noGrp="1"/>
          </p:cNvSpPr>
          <p:nvPr>
            <p:ph idx="1"/>
          </p:nvPr>
        </p:nvSpPr>
        <p:spPr/>
        <p:txBody>
          <a:bodyPr/>
          <a:lstStyle/>
          <a:p>
            <a:r>
              <a:rPr lang="en-GB" dirty="0"/>
              <a:t>Identified that this is a regression problem and we have to build a regression model to predict the price.</a:t>
            </a:r>
          </a:p>
          <a:p>
            <a:r>
              <a:rPr lang="en-GB" dirty="0"/>
              <a:t>Data has Null values which was cleaned and was replaced with the appropriate values</a:t>
            </a:r>
          </a:p>
          <a:p>
            <a:r>
              <a:rPr lang="en-GB" dirty="0"/>
              <a:t>Data Visualization helped us to understand the relationship between each feature against the target variable</a:t>
            </a:r>
          </a:p>
          <a:p>
            <a:r>
              <a:rPr lang="en-GB" dirty="0"/>
              <a:t>Data was highly skewed because of the present of outliers</a:t>
            </a:r>
          </a:p>
        </p:txBody>
      </p:sp>
    </p:spTree>
    <p:extLst>
      <p:ext uri="{BB962C8B-B14F-4D97-AF65-F5344CB8AC3E}">
        <p14:creationId xmlns:p14="http://schemas.microsoft.com/office/powerpoint/2010/main" val="364203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taken</a:t>
            </a:r>
          </a:p>
        </p:txBody>
      </p:sp>
      <p:sp>
        <p:nvSpPr>
          <p:cNvPr id="3" name="Content Placeholder 2"/>
          <p:cNvSpPr>
            <a:spLocks noGrp="1"/>
          </p:cNvSpPr>
          <p:nvPr>
            <p:ph idx="1"/>
          </p:nvPr>
        </p:nvSpPr>
        <p:spPr/>
        <p:txBody>
          <a:bodyPr/>
          <a:lstStyle/>
          <a:p>
            <a:r>
              <a:rPr lang="en-GB" dirty="0"/>
              <a:t>Skew was removed using log transformation method</a:t>
            </a:r>
          </a:p>
          <a:p>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endParaRPr lang="en-GB" dirty="0"/>
          </a:p>
          <a:p>
            <a:endParaRPr lang="en-GB" dirty="0"/>
          </a:p>
          <a:p>
            <a:endParaRPr lang="en-GB" dirty="0"/>
          </a:p>
        </p:txBody>
      </p:sp>
      <p:pic>
        <p:nvPicPr>
          <p:cNvPr id="4" name="Picture 3"/>
          <p:cNvPicPr>
            <a:picLocks noChangeAspect="1"/>
          </p:cNvPicPr>
          <p:nvPr/>
        </p:nvPicPr>
        <p:blipFill>
          <a:blip r:embed="rId2"/>
          <a:stretch>
            <a:fillRect/>
          </a:stretch>
        </p:blipFill>
        <p:spPr>
          <a:xfrm>
            <a:off x="4027461" y="2167142"/>
            <a:ext cx="3300614" cy="4363251"/>
          </a:xfrm>
          <a:prstGeom prst="rect">
            <a:avLst/>
          </a:prstGeom>
        </p:spPr>
      </p:pic>
    </p:spTree>
    <p:extLst>
      <p:ext uri="{BB962C8B-B14F-4D97-AF65-F5344CB8AC3E}">
        <p14:creationId xmlns:p14="http://schemas.microsoft.com/office/powerpoint/2010/main" val="3950410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taken</a:t>
            </a:r>
          </a:p>
        </p:txBody>
      </p:sp>
      <p:sp>
        <p:nvSpPr>
          <p:cNvPr id="3" name="Content Placeholder 2"/>
          <p:cNvSpPr>
            <a:spLocks noGrp="1"/>
          </p:cNvSpPr>
          <p:nvPr>
            <p:ph idx="1"/>
          </p:nvPr>
        </p:nvSpPr>
        <p:spPr/>
        <p:txBody>
          <a:bodyPr/>
          <a:lstStyle/>
          <a:p>
            <a:r>
              <a:rPr lang="en-GB" dirty="0"/>
              <a:t>Categorical feature was converted to numerical feature using Label Encoder</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4" name="Picture 3"/>
          <p:cNvPicPr>
            <a:picLocks noChangeAspect="1"/>
          </p:cNvPicPr>
          <p:nvPr/>
        </p:nvPicPr>
        <p:blipFill>
          <a:blip r:embed="rId2"/>
          <a:stretch>
            <a:fillRect/>
          </a:stretch>
        </p:blipFill>
        <p:spPr>
          <a:xfrm>
            <a:off x="3703481" y="2010270"/>
            <a:ext cx="7763312" cy="3334462"/>
          </a:xfrm>
          <a:prstGeom prst="rect">
            <a:avLst/>
          </a:prstGeom>
        </p:spPr>
      </p:pic>
    </p:spTree>
    <p:extLst>
      <p:ext uri="{BB962C8B-B14F-4D97-AF65-F5344CB8AC3E}">
        <p14:creationId xmlns:p14="http://schemas.microsoft.com/office/powerpoint/2010/main" val="559352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taken</a:t>
            </a:r>
          </a:p>
        </p:txBody>
      </p:sp>
      <p:sp>
        <p:nvSpPr>
          <p:cNvPr id="3" name="Content Placeholder 2"/>
          <p:cNvSpPr>
            <a:spLocks noGrp="1"/>
          </p:cNvSpPr>
          <p:nvPr>
            <p:ph idx="1"/>
          </p:nvPr>
        </p:nvSpPr>
        <p:spPr/>
        <p:txBody>
          <a:bodyPr/>
          <a:lstStyle/>
          <a:p>
            <a:r>
              <a:rPr lang="en-GB" dirty="0"/>
              <a:t>Data was standardised using Standard Scaler</a:t>
            </a:r>
          </a:p>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Picture 4"/>
          <p:cNvPicPr>
            <a:picLocks noChangeAspect="1"/>
          </p:cNvPicPr>
          <p:nvPr/>
        </p:nvPicPr>
        <p:blipFill>
          <a:blip r:embed="rId2"/>
          <a:stretch>
            <a:fillRect/>
          </a:stretch>
        </p:blipFill>
        <p:spPr>
          <a:xfrm>
            <a:off x="3600450" y="2266682"/>
            <a:ext cx="8100714" cy="3718066"/>
          </a:xfrm>
          <a:prstGeom prst="rect">
            <a:avLst/>
          </a:prstGeom>
        </p:spPr>
      </p:pic>
    </p:spTree>
    <p:extLst>
      <p:ext uri="{BB962C8B-B14F-4D97-AF65-F5344CB8AC3E}">
        <p14:creationId xmlns:p14="http://schemas.microsoft.com/office/powerpoint/2010/main" val="55069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taken</a:t>
            </a:r>
          </a:p>
        </p:txBody>
      </p:sp>
      <p:sp>
        <p:nvSpPr>
          <p:cNvPr id="3" name="Content Placeholder 2"/>
          <p:cNvSpPr>
            <a:spLocks noGrp="1"/>
          </p:cNvSpPr>
          <p:nvPr>
            <p:ph idx="1"/>
          </p:nvPr>
        </p:nvSpPr>
        <p:spPr/>
        <p:txBody>
          <a:bodyPr/>
          <a:lstStyle/>
          <a:p>
            <a:r>
              <a:rPr lang="en-GB" dirty="0"/>
              <a:t>To avoid Multi collinearity, PCA was used to reduce the dimension of the data</a:t>
            </a:r>
          </a:p>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4" name="Picture 3"/>
          <p:cNvPicPr>
            <a:picLocks noChangeAspect="1"/>
          </p:cNvPicPr>
          <p:nvPr/>
        </p:nvPicPr>
        <p:blipFill>
          <a:blip r:embed="rId2"/>
          <a:stretch>
            <a:fillRect/>
          </a:stretch>
        </p:blipFill>
        <p:spPr>
          <a:xfrm>
            <a:off x="3869268" y="2054917"/>
            <a:ext cx="4848225" cy="4448175"/>
          </a:xfrm>
          <a:prstGeom prst="rect">
            <a:avLst/>
          </a:prstGeom>
        </p:spPr>
      </p:pic>
    </p:spTree>
    <p:extLst>
      <p:ext uri="{BB962C8B-B14F-4D97-AF65-F5344CB8AC3E}">
        <p14:creationId xmlns:p14="http://schemas.microsoft.com/office/powerpoint/2010/main" val="1283288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 Selection</a:t>
            </a:r>
          </a:p>
        </p:txBody>
      </p:sp>
      <p:sp>
        <p:nvSpPr>
          <p:cNvPr id="3" name="Content Placeholder 2"/>
          <p:cNvSpPr>
            <a:spLocks noGrp="1"/>
          </p:cNvSpPr>
          <p:nvPr>
            <p:ph idx="1"/>
          </p:nvPr>
        </p:nvSpPr>
        <p:spPr>
          <a:xfrm>
            <a:off x="3939268" y="864108"/>
            <a:ext cx="7315200" cy="5120640"/>
          </a:xfrm>
        </p:spPr>
        <p:txBody>
          <a:bodyPr/>
          <a:lstStyle/>
          <a:p>
            <a:r>
              <a:rPr lang="en-GB" dirty="0"/>
              <a:t>We used various algorithm to train the model. However the model was selected based on the R2 score and MSE performance.</a:t>
            </a:r>
          </a:p>
          <a:p>
            <a:endParaRPr lang="en-GB" dirty="0"/>
          </a:p>
          <a:p>
            <a:endParaRPr lang="en-GB" dirty="0"/>
          </a:p>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Picture 4"/>
          <p:cNvPicPr>
            <a:picLocks noChangeAspect="1"/>
          </p:cNvPicPr>
          <p:nvPr/>
        </p:nvPicPr>
        <p:blipFill>
          <a:blip r:embed="rId2"/>
          <a:stretch>
            <a:fillRect/>
          </a:stretch>
        </p:blipFill>
        <p:spPr>
          <a:xfrm>
            <a:off x="3939268" y="1971407"/>
            <a:ext cx="6647166" cy="2653714"/>
          </a:xfrm>
          <a:prstGeom prst="rect">
            <a:avLst/>
          </a:prstGeom>
        </p:spPr>
      </p:pic>
    </p:spTree>
    <p:extLst>
      <p:ext uri="{BB962C8B-B14F-4D97-AF65-F5344CB8AC3E}">
        <p14:creationId xmlns:p14="http://schemas.microsoft.com/office/powerpoint/2010/main" val="54903157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39</TotalTime>
  <Words>226</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Corbel</vt:lpstr>
      <vt:lpstr>Wingdings 2</vt:lpstr>
      <vt:lpstr>Frame</vt:lpstr>
      <vt:lpstr>House Price Prediction Project</vt:lpstr>
      <vt:lpstr>Problem statement</vt:lpstr>
      <vt:lpstr>Business Goal &amp; Technical requirement</vt:lpstr>
      <vt:lpstr>Steps taken</vt:lpstr>
      <vt:lpstr>Steps taken</vt:lpstr>
      <vt:lpstr>Steps taken</vt:lpstr>
      <vt:lpstr>Steps taken</vt:lpstr>
      <vt:lpstr>Steps taken</vt:lpstr>
      <vt:lpstr>Model Selection</vt:lpstr>
      <vt:lpstr>Hyper Tuning</vt:lpstr>
      <vt:lpstr>Conclusion</vt:lpstr>
    </vt:vector>
  </TitlesOfParts>
  <Company>Emirates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Project</dc:title>
  <dc:creator>Yunus Surty</dc:creator>
  <cp:lastModifiedBy>siddhi gavel</cp:lastModifiedBy>
  <cp:revision>9</cp:revision>
  <dcterms:created xsi:type="dcterms:W3CDTF">2021-09-18T13:16:46Z</dcterms:created>
  <dcterms:modified xsi:type="dcterms:W3CDTF">2022-02-28T09:21:26Z</dcterms:modified>
</cp:coreProperties>
</file>