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1da45ba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1da45ba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9e7e5cd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9e7e5cd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This, and the update profile will have the same blue bar as the landing page in the final design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9e7e5cd8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9e7e5cd8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9e7e5cd8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9e7e5cd8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9e7e5cd8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9e7e5cd8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H2MU</a:t>
            </a:r>
            <a:endParaRPr sz="25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LPL Joson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Hannah Chua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Page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725" y="1165775"/>
            <a:ext cx="750742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Page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50" y="982675"/>
            <a:ext cx="7596051" cy="39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Profile Page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375" y="1168375"/>
            <a:ext cx="7340950" cy="366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post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800" y="1059275"/>
            <a:ext cx="7171350" cy="37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Forgot Password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075" y="965599"/>
            <a:ext cx="7315750" cy="4115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