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 方宸" initials="武" lastIdx="1" clrIdx="0">
    <p:extLst>
      <p:ext uri="{19B8F6BF-5375-455C-9EA6-DF929625EA0E}">
        <p15:presenceInfo xmlns:p15="http://schemas.microsoft.com/office/powerpoint/2012/main" userId="19667e0260f1ad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>
        <p:scale>
          <a:sx n="100" d="100"/>
          <a:sy n="100" d="100"/>
        </p:scale>
        <p:origin x="20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9AD3-2F43-4A61-91AC-DB815CF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3BF65-0723-48A8-A1EA-BE58316B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96467-8647-4772-8055-2BE06370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4AE4-D302-4344-A7A5-320602E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8DF19-36FE-4A37-8694-E47EC3DB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94F5-19A4-4FE0-B94D-55C20876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6C37D-1778-4C1F-A306-32C69E5C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EE542-09B7-4547-9E0E-8112DDCF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0B9EE-A3E2-4E18-A9DE-C236AC3A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B1B95-63AA-4ED7-8EBA-685B77E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1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A3DD1-E54C-491C-B2F2-3B963772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C60B-5AF7-4287-BD59-ED47F386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D2F1-0B58-49F7-8CD1-192948C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F4113-62C3-4193-8325-B5377733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BB156-E4A1-4D9B-8234-D61B38E3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5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6DB7-ADD1-440B-819C-889F51CD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DC388-8920-4994-821F-7AE3F487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65E6F-F734-4A2D-9142-B37F4839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41E74-0A08-4B48-B388-06D54EB3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6A654-6F5B-4D46-B0A9-9A865D9E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6E61-89CE-461D-B306-17FF2964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4121B-B5FD-4BF3-8ED9-372633A4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7A6E0-6C76-484D-ADBB-E9BCF784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8BE7E-EDAB-4CB5-B0AD-C0C1CE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8192F-3AC7-4823-BA90-1E75066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24ED-43D7-4D7E-BF3E-97692A68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9E598-3E2B-4853-8BA7-AB56D869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1C674-399D-4A7A-BA29-1FF096C5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03F5C-94A1-4967-A3AE-065B8032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67A00-64CE-406A-B202-D8C3C71C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32A7D-4C00-4DCF-9FE9-3A8DEAC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B9BB-66F6-4794-80BD-2AC53699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E0C97-10E6-4D99-822E-4B6B96DB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69FB6-871D-4A0C-A032-955E4083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B33890-FFBE-4AD6-88C7-60244F739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D9423-72F9-44E8-A4FD-4E812C67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B2CD8-99F1-483B-A15E-B7BA9A6A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6BAF16-F9DA-420A-8309-E3A6649F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3DB02B-6AB6-4794-B5FF-4462F317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ABA6-BEB4-48C7-952B-B844CFF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95602-0B15-4B04-8A44-F3FB051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19CFB-D42D-4917-8C6F-B1448FAE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C6B19-F189-47C3-A397-80A89322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9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A041A-3451-4DA7-B030-2C157A9A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47F45-D977-4A06-9E2C-8E5CF7CE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8F3D9-C65E-44CA-9815-C58A7AD4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9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7267-8395-47B9-AA16-1090F73F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A6087-F775-4690-A6F3-E65E0E17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29C29-D15C-47CE-8220-6AA588F1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94DA5-0C0E-43B2-B238-89C8071D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F77E1-D12A-4DB1-A4E6-F700CD5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04327-41B7-4149-86E3-91BED45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2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4D87-B9D0-45E2-8357-56E844D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89508-0DAA-4FAC-8BB2-0C67C3DEC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19B566-00DC-4E1A-AD0A-0167D272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6A1F0-16E8-4CF9-B118-670D961E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5BA53-EE4C-46CD-8439-1230BF58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081E3-372E-43DA-A8BF-75536098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8BAB6-589F-4D79-8AA5-7240F645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A996A-68AE-4BCA-9494-F1A11FBE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50ECA-32EF-44CA-8C8C-E1884819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7E7C-E7F2-43EB-BECC-877CD4AA5444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4F050-7BEF-41A1-8C48-70A6C5137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E9AF0-2CD6-438F-A381-2DCECEE7B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1558-375A-414B-A7E2-2215D1D4E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1" Type="http://schemas.openxmlformats.org/officeDocument/2006/relationships/image" Target="../media/image117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11.png"/><Relationship Id="rId19" Type="http://schemas.openxmlformats.org/officeDocument/2006/relationships/image" Target="../media/image115.png"/><Relationship Id="rId1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1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C9B19E1-F05C-4555-BD31-1464536DAD23}"/>
                  </a:ext>
                </a:extLst>
              </p:cNvPr>
              <p:cNvSpPr/>
              <p:nvPr/>
            </p:nvSpPr>
            <p:spPr>
              <a:xfrm>
                <a:off x="2768704" y="1157427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C9B19E1-F05C-4555-BD31-1464536DA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04" y="1157427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F068C3E-8475-4C5B-8383-E171D2CEE29D}"/>
                  </a:ext>
                </a:extLst>
              </p:cNvPr>
              <p:cNvSpPr/>
              <p:nvPr/>
            </p:nvSpPr>
            <p:spPr>
              <a:xfrm>
                <a:off x="2768704" y="2529027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F068C3E-8475-4C5B-8383-E171D2CEE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04" y="2529027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EB4AD24-E460-4D89-9106-32FF2D52FAA5}"/>
              </a:ext>
            </a:extLst>
          </p:cNvPr>
          <p:cNvSpPr/>
          <p:nvPr/>
        </p:nvSpPr>
        <p:spPr>
          <a:xfrm>
            <a:off x="7540840" y="2529027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8D475F-A734-4414-977E-3E32B2974420}"/>
              </a:ext>
            </a:extLst>
          </p:cNvPr>
          <p:cNvCxnSpPr>
            <a:stCxn id="6" idx="6"/>
          </p:cNvCxnSpPr>
          <p:nvPr/>
        </p:nvCxnSpPr>
        <p:spPr>
          <a:xfrm>
            <a:off x="8226640" y="2871927"/>
            <a:ext cx="130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3C9F75-7236-43F3-AD2E-D825BC87353D}"/>
                  </a:ext>
                </a:extLst>
              </p:cNvPr>
              <p:cNvSpPr txBox="1"/>
              <p:nvPr/>
            </p:nvSpPr>
            <p:spPr>
              <a:xfrm>
                <a:off x="8591381" y="2502595"/>
                <a:ext cx="863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3C9F75-7236-43F3-AD2E-D825BC873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81" y="2502595"/>
                <a:ext cx="8632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F400553-27FF-41AE-B625-5EEF489CD7C8}"/>
                  </a:ext>
                </a:extLst>
              </p:cNvPr>
              <p:cNvSpPr/>
              <p:nvPr/>
            </p:nvSpPr>
            <p:spPr>
              <a:xfrm>
                <a:off x="2774262" y="3900627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F400553-27FF-41AE-B625-5EEF489CD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62" y="3900627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49C5E2E-565C-4676-9EC2-BD495FF9DD25}"/>
                  </a:ext>
                </a:extLst>
              </p:cNvPr>
              <p:cNvSpPr/>
              <p:nvPr/>
            </p:nvSpPr>
            <p:spPr>
              <a:xfrm>
                <a:off x="5015115" y="2529027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49C5E2E-565C-4676-9EC2-BD495FF9D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15" y="2529027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FF47E4D-807C-4B55-8C60-95312B861227}"/>
                  </a:ext>
                </a:extLst>
              </p:cNvPr>
              <p:cNvSpPr/>
              <p:nvPr/>
            </p:nvSpPr>
            <p:spPr>
              <a:xfrm>
                <a:off x="5015115" y="3900627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FF47E4D-807C-4B55-8C60-95312B861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15" y="3900627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8C25C9-973A-4C33-90C2-56B1C91BB495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3454504" y="1500327"/>
            <a:ext cx="155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64F5D7-EA17-4234-8E8C-4EE9801A6600}"/>
              </a:ext>
            </a:extLst>
          </p:cNvPr>
          <p:cNvCxnSpPr>
            <a:stCxn id="4" idx="6"/>
            <a:endCxn id="31" idx="2"/>
          </p:cNvCxnSpPr>
          <p:nvPr/>
        </p:nvCxnSpPr>
        <p:spPr>
          <a:xfrm>
            <a:off x="3454504" y="1500327"/>
            <a:ext cx="156061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85017C-A74B-45B1-B668-B19204C6848F}"/>
              </a:ext>
            </a:extLst>
          </p:cNvPr>
          <p:cNvCxnSpPr>
            <a:stCxn id="4" idx="6"/>
            <a:endCxn id="32" idx="2"/>
          </p:cNvCxnSpPr>
          <p:nvPr/>
        </p:nvCxnSpPr>
        <p:spPr>
          <a:xfrm>
            <a:off x="3454504" y="1500327"/>
            <a:ext cx="1560611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386BFB1-3397-40C9-A7FA-382F6876DA6A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 flipV="1">
            <a:off x="3454504" y="1500327"/>
            <a:ext cx="155505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0D066BE-3537-47DF-994A-4C345272617A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3454504" y="2871927"/>
            <a:ext cx="15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1897E3B-B333-4329-89BA-D19EA2B830EE}"/>
              </a:ext>
            </a:extLst>
          </p:cNvPr>
          <p:cNvCxnSpPr>
            <a:stCxn id="5" idx="6"/>
            <a:endCxn id="32" idx="2"/>
          </p:cNvCxnSpPr>
          <p:nvPr/>
        </p:nvCxnSpPr>
        <p:spPr>
          <a:xfrm>
            <a:off x="3454504" y="2871927"/>
            <a:ext cx="156061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0A0868A-36B1-4DBE-AAD8-E62B5DDA31F0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460062" y="1500327"/>
            <a:ext cx="1549495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02F77A5-439E-45B7-B547-4D6BCED949DF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 flipV="1">
            <a:off x="3460062" y="2871927"/>
            <a:ext cx="155505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444D0D-E353-4D8E-B38A-30E0209F51E2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3460062" y="4243527"/>
            <a:ext cx="155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A4F0F9D-D46B-4E02-AEFF-F6BF9EFAD1A9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>
            <a:off x="5695357" y="1500327"/>
            <a:ext cx="184548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45A259-9018-457A-B37C-4D6241E36973}"/>
              </a:ext>
            </a:extLst>
          </p:cNvPr>
          <p:cNvCxnSpPr>
            <a:cxnSpLocks/>
            <a:stCxn id="31" idx="6"/>
            <a:endCxn id="6" idx="2"/>
          </p:cNvCxnSpPr>
          <p:nvPr/>
        </p:nvCxnSpPr>
        <p:spPr>
          <a:xfrm>
            <a:off x="5700915" y="2871927"/>
            <a:ext cx="183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BE25222-2D17-4331-9603-99664AE52553}"/>
              </a:ext>
            </a:extLst>
          </p:cNvPr>
          <p:cNvCxnSpPr>
            <a:stCxn id="32" idx="6"/>
            <a:endCxn id="6" idx="2"/>
          </p:cNvCxnSpPr>
          <p:nvPr/>
        </p:nvCxnSpPr>
        <p:spPr>
          <a:xfrm flipV="1">
            <a:off x="5700915" y="2871927"/>
            <a:ext cx="18399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75E6DB8-C554-49CA-9A9D-24E09C4A1DC5}"/>
              </a:ext>
            </a:extLst>
          </p:cNvPr>
          <p:cNvSpPr txBox="1"/>
          <p:nvPr/>
        </p:nvSpPr>
        <p:spPr>
          <a:xfrm>
            <a:off x="2383635" y="5020364"/>
            <a:ext cx="145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输入层</a:t>
            </a:r>
            <a:endParaRPr lang="en-US" altLang="zh-CN" sz="1600" dirty="0"/>
          </a:p>
          <a:p>
            <a:pPr algn="ctr"/>
            <a:r>
              <a:rPr lang="en-US" altLang="zh-CN" sz="1600" dirty="0"/>
              <a:t>Input Layer</a:t>
            </a:r>
            <a:endParaRPr lang="zh-CN" altLang="en-US" sz="1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201254-DAA3-4279-8437-B6E01160D943}"/>
              </a:ext>
            </a:extLst>
          </p:cNvPr>
          <p:cNvSpPr txBox="1"/>
          <p:nvPr/>
        </p:nvSpPr>
        <p:spPr>
          <a:xfrm>
            <a:off x="4630046" y="5020364"/>
            <a:ext cx="145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隐藏层</a:t>
            </a:r>
            <a:endParaRPr lang="en-US" altLang="zh-CN" sz="1600" dirty="0"/>
          </a:p>
          <a:p>
            <a:pPr algn="ctr"/>
            <a:r>
              <a:rPr lang="en-US" altLang="zh-CN" sz="1600" dirty="0"/>
              <a:t>Hidden Layer</a:t>
            </a:r>
            <a:endParaRPr lang="zh-CN" altLang="en-US" sz="16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C5BB5B0-B278-45AD-A35B-CED89492C093}"/>
              </a:ext>
            </a:extLst>
          </p:cNvPr>
          <p:cNvSpPr txBox="1"/>
          <p:nvPr/>
        </p:nvSpPr>
        <p:spPr>
          <a:xfrm>
            <a:off x="7155771" y="5020363"/>
            <a:ext cx="145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输出层</a:t>
            </a:r>
            <a:endParaRPr lang="en-US" altLang="zh-CN" sz="1600" dirty="0"/>
          </a:p>
          <a:p>
            <a:pPr algn="ctr"/>
            <a:r>
              <a:rPr lang="en-US" altLang="zh-CN" sz="1600" dirty="0"/>
              <a:t>Output Layer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A1BF333-AF48-4CFD-9E83-0E24C8FC0034}"/>
                  </a:ext>
                </a:extLst>
              </p:cNvPr>
              <p:cNvSpPr/>
              <p:nvPr/>
            </p:nvSpPr>
            <p:spPr>
              <a:xfrm>
                <a:off x="5009557" y="1157427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A1BF333-AF48-4CFD-9E83-0E24C8FC0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57" y="1157427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3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97E5A5CA-A183-4DB2-929D-E8EC70A46D0F}"/>
              </a:ext>
            </a:extLst>
          </p:cNvPr>
          <p:cNvSpPr/>
          <p:nvPr/>
        </p:nvSpPr>
        <p:spPr>
          <a:xfrm rot="1050946">
            <a:off x="5264388" y="2901123"/>
            <a:ext cx="1304910" cy="714375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26676B7-D5BC-48D2-B670-BE9EB10188ED}"/>
              </a:ext>
            </a:extLst>
          </p:cNvPr>
          <p:cNvSpPr/>
          <p:nvPr/>
        </p:nvSpPr>
        <p:spPr>
          <a:xfrm rot="1050946">
            <a:off x="4834328" y="2683819"/>
            <a:ext cx="2165028" cy="11814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CF0A465-220F-480F-B1D8-F424C21202B0}"/>
              </a:ext>
            </a:extLst>
          </p:cNvPr>
          <p:cNvSpPr/>
          <p:nvPr/>
        </p:nvSpPr>
        <p:spPr>
          <a:xfrm rot="1050946">
            <a:off x="4436822" y="2451825"/>
            <a:ext cx="3005543" cy="1645389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83DF137-4C4A-4BF0-8605-AD917E449B07}"/>
              </a:ext>
            </a:extLst>
          </p:cNvPr>
          <p:cNvSpPr/>
          <p:nvPr/>
        </p:nvSpPr>
        <p:spPr>
          <a:xfrm rot="1050946">
            <a:off x="3932508" y="2168740"/>
            <a:ext cx="4014168" cy="2197563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F49BEBC-F41F-4D1B-8278-12E730BC35C2}"/>
              </a:ext>
            </a:extLst>
          </p:cNvPr>
          <p:cNvSpPr/>
          <p:nvPr/>
        </p:nvSpPr>
        <p:spPr>
          <a:xfrm rot="1050946">
            <a:off x="3445708" y="1934982"/>
            <a:ext cx="5123936" cy="2805107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BCB30C1-A404-40DB-8860-196A4613DBD5}"/>
              </a:ext>
            </a:extLst>
          </p:cNvPr>
          <p:cNvSpPr/>
          <p:nvPr/>
        </p:nvSpPr>
        <p:spPr>
          <a:xfrm rot="1050946">
            <a:off x="2953664" y="1684099"/>
            <a:ext cx="6108023" cy="3343847"/>
          </a:xfrm>
          <a:prstGeom prst="ellipse">
            <a:avLst/>
          </a:prstGeom>
          <a:noFill/>
          <a:ln w="57150">
            <a:solidFill>
              <a:schemeClr val="accent2">
                <a:lumMod val="20000"/>
                <a:lumOff val="8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C9BB17E-8C54-46AE-9E78-4A6B441B3990}"/>
              </a:ext>
            </a:extLst>
          </p:cNvPr>
          <p:cNvSpPr/>
          <p:nvPr/>
        </p:nvSpPr>
        <p:spPr>
          <a:xfrm rot="1050946">
            <a:off x="2485732" y="1379577"/>
            <a:ext cx="7220535" cy="3952893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5D81EB3-E970-4768-BD5E-44624A9313D7}"/>
              </a:ext>
            </a:extLst>
          </p:cNvPr>
          <p:cNvSpPr/>
          <p:nvPr/>
        </p:nvSpPr>
        <p:spPr>
          <a:xfrm rot="1050946">
            <a:off x="1944634" y="1083352"/>
            <a:ext cx="8302731" cy="4545343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90CB37-77E7-4D5B-82B0-6CDD3F7BA7CF}"/>
              </a:ext>
            </a:extLst>
          </p:cNvPr>
          <p:cNvSpPr/>
          <p:nvPr/>
        </p:nvSpPr>
        <p:spPr>
          <a:xfrm rot="2700000">
            <a:off x="2723081" y="4036976"/>
            <a:ext cx="1318623" cy="131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AF3764C-AEA7-4B2C-B947-44C76932DFC9}"/>
              </a:ext>
            </a:extLst>
          </p:cNvPr>
          <p:cNvCxnSpPr>
            <a:cxnSpLocks/>
          </p:cNvCxnSpPr>
          <p:nvPr/>
        </p:nvCxnSpPr>
        <p:spPr>
          <a:xfrm>
            <a:off x="2334827" y="4696287"/>
            <a:ext cx="49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5AE1D7-5CBF-4D16-B818-85FAE7F4E935}"/>
              </a:ext>
            </a:extLst>
          </p:cNvPr>
          <p:cNvCxnSpPr>
            <a:cxnSpLocks/>
          </p:cNvCxnSpPr>
          <p:nvPr/>
        </p:nvCxnSpPr>
        <p:spPr>
          <a:xfrm flipV="1">
            <a:off x="3382392" y="1158241"/>
            <a:ext cx="0" cy="459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DA3B04-9BED-4282-9FDC-34B9E3316D3C}"/>
                  </a:ext>
                </a:extLst>
              </p:cNvPr>
              <p:cNvSpPr txBox="1"/>
              <p:nvPr/>
            </p:nvSpPr>
            <p:spPr>
              <a:xfrm>
                <a:off x="5111450" y="2702393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DA3B04-9BED-4282-9FDC-34B9E3316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50" y="2702393"/>
                <a:ext cx="40767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75C0BA-1E9D-4642-89FF-F476EF5B8AD7}"/>
                  </a:ext>
                </a:extLst>
              </p:cNvPr>
              <p:cNvSpPr txBox="1"/>
              <p:nvPr/>
            </p:nvSpPr>
            <p:spPr>
              <a:xfrm>
                <a:off x="2970548" y="1158241"/>
                <a:ext cx="411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75C0BA-1E9D-4642-89FF-F476EF5B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48" y="1158241"/>
                <a:ext cx="41184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31652-F6C9-4BD2-9247-D6B719A36AC8}"/>
                  </a:ext>
                </a:extLst>
              </p:cNvPr>
              <p:cNvSpPr txBox="1"/>
              <p:nvPr/>
            </p:nvSpPr>
            <p:spPr>
              <a:xfrm>
                <a:off x="3104856" y="4388510"/>
                <a:ext cx="333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31652-F6C9-4BD2-9247-D6B719A36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56" y="4388510"/>
                <a:ext cx="33374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80B05DF8-D53F-46FB-9439-7F996D3712B0}"/>
              </a:ext>
            </a:extLst>
          </p:cNvPr>
          <p:cNvSpPr/>
          <p:nvPr/>
        </p:nvSpPr>
        <p:spPr>
          <a:xfrm>
            <a:off x="3355797" y="3718420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3BE330-1D0A-48B1-B5AD-9D53E790B610}"/>
              </a:ext>
            </a:extLst>
          </p:cNvPr>
          <p:cNvSpPr/>
          <p:nvPr/>
        </p:nvSpPr>
        <p:spPr>
          <a:xfrm>
            <a:off x="5197860" y="2702393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A2D138-6738-4AC9-94D3-C50D59C51D73}"/>
                  </a:ext>
                </a:extLst>
              </p:cNvPr>
              <p:cNvSpPr txBox="1"/>
              <p:nvPr/>
            </p:nvSpPr>
            <p:spPr>
              <a:xfrm>
                <a:off x="6966082" y="4696287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A2D138-6738-4AC9-94D3-C50D59C51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82" y="4696287"/>
                <a:ext cx="4076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812FEC-0CA6-43AD-B23D-8797CEC87B4C}"/>
                  </a:ext>
                </a:extLst>
              </p:cNvPr>
              <p:cNvSpPr txBox="1"/>
              <p:nvPr/>
            </p:nvSpPr>
            <p:spPr>
              <a:xfrm>
                <a:off x="3030925" y="3583506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812FEC-0CA6-43AD-B23D-8797CEC87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25" y="3583506"/>
                <a:ext cx="40767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12EA1DB-BE1B-4881-884D-E74B37599350}"/>
                  </a:ext>
                </a:extLst>
              </p:cNvPr>
              <p:cNvSpPr txBox="1"/>
              <p:nvPr/>
            </p:nvSpPr>
            <p:spPr>
              <a:xfrm>
                <a:off x="6759284" y="647449"/>
                <a:ext cx="2153954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12EA1DB-BE1B-4881-884D-E74B3759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284" y="647449"/>
                <a:ext cx="2153954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3E77B5F-351B-4494-AF27-F98B40CF57C4}"/>
                  </a:ext>
                </a:extLst>
              </p:cNvPr>
              <p:cNvSpPr txBox="1"/>
              <p:nvPr/>
            </p:nvSpPr>
            <p:spPr>
              <a:xfrm>
                <a:off x="2723673" y="4749259"/>
                <a:ext cx="13190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3E77B5F-351B-4494-AF27-F98B40CF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3" y="4749259"/>
                <a:ext cx="1319079" cy="246221"/>
              </a:xfrm>
              <a:prstGeom prst="rect">
                <a:avLst/>
              </a:prstGeom>
              <a:blipFill>
                <a:blip r:embed="rId8"/>
                <a:stretch>
                  <a:fillRect l="-5093" r="-185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870663-F550-42F6-A8CD-DC3D8DB61D57}"/>
              </a:ext>
            </a:extLst>
          </p:cNvPr>
          <p:cNvGrpSpPr/>
          <p:nvPr/>
        </p:nvGrpSpPr>
        <p:grpSpPr>
          <a:xfrm>
            <a:off x="1252247" y="573004"/>
            <a:ext cx="8302731" cy="4545343"/>
            <a:chOff x="1252247" y="573004"/>
            <a:chExt cx="8302731" cy="45453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4BC40A4-D844-4266-9E3D-FB0DC67C575B}"/>
                </a:ext>
              </a:extLst>
            </p:cNvPr>
            <p:cNvSpPr/>
            <p:nvPr/>
          </p:nvSpPr>
          <p:spPr>
            <a:xfrm rot="1050946">
              <a:off x="4572001" y="2390775"/>
              <a:ext cx="1304910" cy="714375"/>
            </a:xfrm>
            <a:prstGeom prst="ellipse">
              <a:avLst/>
            </a:prstGeom>
            <a:noFill/>
            <a:ln w="571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44B23C-A0B7-440B-A04D-C322686E8F77}"/>
                </a:ext>
              </a:extLst>
            </p:cNvPr>
            <p:cNvSpPr/>
            <p:nvPr/>
          </p:nvSpPr>
          <p:spPr>
            <a:xfrm rot="1050946">
              <a:off x="4141941" y="2173471"/>
              <a:ext cx="2165028" cy="1181400"/>
            </a:xfrm>
            <a:prstGeom prst="ellipse">
              <a:avLst/>
            </a:prstGeom>
            <a:noFill/>
            <a:ln w="57150">
              <a:solidFill>
                <a:schemeClr val="accent5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A2168B-6D0D-4C2C-B1BA-43F6E4AFDB47}"/>
                </a:ext>
              </a:extLst>
            </p:cNvPr>
            <p:cNvSpPr/>
            <p:nvPr/>
          </p:nvSpPr>
          <p:spPr>
            <a:xfrm rot="1050946">
              <a:off x="3744435" y="1941477"/>
              <a:ext cx="3005543" cy="1645389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08B71C9-40CB-46CD-8F56-0D39FD163200}"/>
                </a:ext>
              </a:extLst>
            </p:cNvPr>
            <p:cNvSpPr/>
            <p:nvPr/>
          </p:nvSpPr>
          <p:spPr>
            <a:xfrm rot="1050946">
              <a:off x="3240121" y="1658392"/>
              <a:ext cx="4014168" cy="2197563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AC4F7A-5628-444B-9482-144D74BB4D40}"/>
                </a:ext>
              </a:extLst>
            </p:cNvPr>
            <p:cNvSpPr/>
            <p:nvPr/>
          </p:nvSpPr>
          <p:spPr>
            <a:xfrm rot="1050946">
              <a:off x="2753321" y="1424634"/>
              <a:ext cx="5123936" cy="2805107"/>
            </a:xfrm>
            <a:prstGeom prst="ellips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D8B33B4-BD53-4EA5-99E5-2C0DCFDECCB0}"/>
                </a:ext>
              </a:extLst>
            </p:cNvPr>
            <p:cNvSpPr/>
            <p:nvPr/>
          </p:nvSpPr>
          <p:spPr>
            <a:xfrm rot="1050946">
              <a:off x="2261277" y="1173751"/>
              <a:ext cx="6108023" cy="3343847"/>
            </a:xfrm>
            <a:prstGeom prst="ellipse">
              <a:avLst/>
            </a:prstGeom>
            <a:noFill/>
            <a:ln w="57150">
              <a:solidFill>
                <a:schemeClr val="accent2">
                  <a:lumMod val="20000"/>
                  <a:lumOff val="8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29C32E-8500-4AFF-A09C-48B623A7EA9A}"/>
                </a:ext>
              </a:extLst>
            </p:cNvPr>
            <p:cNvSpPr/>
            <p:nvPr/>
          </p:nvSpPr>
          <p:spPr>
            <a:xfrm rot="1050946">
              <a:off x="1793345" y="869229"/>
              <a:ext cx="7220535" cy="3952893"/>
            </a:xfrm>
            <a:prstGeom prst="ellipse">
              <a:avLst/>
            </a:prstGeom>
            <a:noFill/>
            <a:ln w="57150"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9F38819-38F9-451A-8AB7-490C1A915F84}"/>
                </a:ext>
              </a:extLst>
            </p:cNvPr>
            <p:cNvSpPr/>
            <p:nvPr/>
          </p:nvSpPr>
          <p:spPr>
            <a:xfrm rot="1050946">
              <a:off x="1252247" y="573004"/>
              <a:ext cx="8302731" cy="4545343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72F162B9-0827-4AEE-9CF4-00D3A3FBFBCA}"/>
              </a:ext>
            </a:extLst>
          </p:cNvPr>
          <p:cNvSpPr/>
          <p:nvPr/>
        </p:nvSpPr>
        <p:spPr>
          <a:xfrm>
            <a:off x="2470069" y="3784335"/>
            <a:ext cx="1824643" cy="18246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764C9D-718A-41A9-A18D-A1316FAFD797}"/>
              </a:ext>
            </a:extLst>
          </p:cNvPr>
          <p:cNvCxnSpPr>
            <a:cxnSpLocks/>
          </p:cNvCxnSpPr>
          <p:nvPr/>
        </p:nvCxnSpPr>
        <p:spPr>
          <a:xfrm>
            <a:off x="2334827" y="4696287"/>
            <a:ext cx="49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B70E73-4423-4162-BE40-9F6ADF7F0E0E}"/>
              </a:ext>
            </a:extLst>
          </p:cNvPr>
          <p:cNvCxnSpPr>
            <a:cxnSpLocks/>
          </p:cNvCxnSpPr>
          <p:nvPr/>
        </p:nvCxnSpPr>
        <p:spPr>
          <a:xfrm flipV="1">
            <a:off x="3382392" y="1158241"/>
            <a:ext cx="0" cy="459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D143A-1730-443C-82D8-F313D718BBF4}"/>
                  </a:ext>
                </a:extLst>
              </p:cNvPr>
              <p:cNvSpPr txBox="1"/>
              <p:nvPr/>
            </p:nvSpPr>
            <p:spPr>
              <a:xfrm>
                <a:off x="5111450" y="2702393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D143A-1730-443C-82D8-F313D718B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50" y="2702393"/>
                <a:ext cx="40767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A77EA-5C70-4519-9377-9212412C6BDC}"/>
                  </a:ext>
                </a:extLst>
              </p:cNvPr>
              <p:cNvSpPr txBox="1"/>
              <p:nvPr/>
            </p:nvSpPr>
            <p:spPr>
              <a:xfrm>
                <a:off x="2970548" y="1158241"/>
                <a:ext cx="411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A77EA-5C70-4519-9377-9212412C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48" y="1158241"/>
                <a:ext cx="41184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7DCBBE-76F7-413D-8E44-159D23518475}"/>
                  </a:ext>
                </a:extLst>
              </p:cNvPr>
              <p:cNvSpPr txBox="1"/>
              <p:nvPr/>
            </p:nvSpPr>
            <p:spPr>
              <a:xfrm>
                <a:off x="3104856" y="4388510"/>
                <a:ext cx="333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7DCBBE-76F7-413D-8E44-159D23518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56" y="4388510"/>
                <a:ext cx="33374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CA112CF6-89A1-47DC-B757-C9E3EDF6C8DD}"/>
              </a:ext>
            </a:extLst>
          </p:cNvPr>
          <p:cNvSpPr/>
          <p:nvPr/>
        </p:nvSpPr>
        <p:spPr>
          <a:xfrm>
            <a:off x="3817880" y="3854699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A0CA3F8-CF36-4344-9955-5DE9D4D8E21A}"/>
              </a:ext>
            </a:extLst>
          </p:cNvPr>
          <p:cNvSpPr/>
          <p:nvPr/>
        </p:nvSpPr>
        <p:spPr>
          <a:xfrm>
            <a:off x="5197860" y="2702393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58C9C0-81F2-47D6-A185-EFDF1FD14D94}"/>
                  </a:ext>
                </a:extLst>
              </p:cNvPr>
              <p:cNvSpPr txBox="1"/>
              <p:nvPr/>
            </p:nvSpPr>
            <p:spPr>
              <a:xfrm>
                <a:off x="6966082" y="4696287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58C9C0-81F2-47D6-A185-EFDF1FD1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82" y="4696287"/>
                <a:ext cx="4076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37EEB1-C4ED-4E4E-8A33-5C11CB77A97F}"/>
                  </a:ext>
                </a:extLst>
              </p:cNvPr>
              <p:cNvSpPr txBox="1"/>
              <p:nvPr/>
            </p:nvSpPr>
            <p:spPr>
              <a:xfrm>
                <a:off x="3817880" y="3694262"/>
                <a:ext cx="40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37EEB1-C4ED-4E4E-8A33-5C11CB77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880" y="3694262"/>
                <a:ext cx="40767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D5DA33-14BE-46A2-AB1B-4DA6E7DA62FE}"/>
                  </a:ext>
                </a:extLst>
              </p:cNvPr>
              <p:cNvSpPr txBox="1"/>
              <p:nvPr/>
            </p:nvSpPr>
            <p:spPr>
              <a:xfrm>
                <a:off x="6759284" y="647449"/>
                <a:ext cx="2153954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D5DA33-14BE-46A2-AB1B-4DA6E7DA6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284" y="647449"/>
                <a:ext cx="2153954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B2690A-0060-480A-9F43-42ABFFCA3D30}"/>
                  </a:ext>
                </a:extLst>
              </p:cNvPr>
              <p:cNvSpPr txBox="1"/>
              <p:nvPr/>
            </p:nvSpPr>
            <p:spPr>
              <a:xfrm>
                <a:off x="2833906" y="4749259"/>
                <a:ext cx="1096967" cy="249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B2690A-0060-480A-9F43-42ABFFCA3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06" y="4749259"/>
                <a:ext cx="1096967" cy="249555"/>
              </a:xfrm>
              <a:prstGeom prst="rect">
                <a:avLst/>
              </a:prstGeom>
              <a:blipFill>
                <a:blip r:embed="rId8"/>
                <a:stretch>
                  <a:fillRect l="-3889" r="-1667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8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FF1992-4CB5-477E-9873-051731068412}"/>
              </a:ext>
            </a:extLst>
          </p:cNvPr>
          <p:cNvCxnSpPr>
            <a:cxnSpLocks/>
          </p:cNvCxnSpPr>
          <p:nvPr/>
        </p:nvCxnSpPr>
        <p:spPr>
          <a:xfrm>
            <a:off x="269885" y="4696287"/>
            <a:ext cx="49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2F26E7-7FCA-4CD0-99D7-6AB05E8B3790}"/>
              </a:ext>
            </a:extLst>
          </p:cNvPr>
          <p:cNvCxnSpPr>
            <a:cxnSpLocks/>
          </p:cNvCxnSpPr>
          <p:nvPr/>
        </p:nvCxnSpPr>
        <p:spPr>
          <a:xfrm flipV="1">
            <a:off x="1317450" y="861132"/>
            <a:ext cx="0" cy="47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18C9CF-692C-4396-9B61-528D77808E3A}"/>
                  </a:ext>
                </a:extLst>
              </p:cNvPr>
              <p:cNvSpPr txBox="1"/>
              <p:nvPr/>
            </p:nvSpPr>
            <p:spPr>
              <a:xfrm>
                <a:off x="905606" y="821673"/>
                <a:ext cx="41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18C9CF-692C-4396-9B61-528D7780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6" y="821673"/>
                <a:ext cx="411844" cy="400110"/>
              </a:xfrm>
              <a:prstGeom prst="rect">
                <a:avLst/>
              </a:prstGeom>
              <a:blipFill>
                <a:blip r:embed="rId2"/>
                <a:stretch>
                  <a:fillRect r="-149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263FA-FAFE-42B1-8BAA-8DCBF7DA8E2F}"/>
                  </a:ext>
                </a:extLst>
              </p:cNvPr>
              <p:cNvSpPr txBox="1"/>
              <p:nvPr/>
            </p:nvSpPr>
            <p:spPr>
              <a:xfrm>
                <a:off x="1039914" y="4388510"/>
                <a:ext cx="333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263FA-FAFE-42B1-8BAA-8DCBF7DA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4" y="4388510"/>
                <a:ext cx="3337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54B495-E87D-442E-AB4D-6969E328E257}"/>
                  </a:ext>
                </a:extLst>
              </p:cNvPr>
              <p:cNvSpPr txBox="1"/>
              <p:nvPr/>
            </p:nvSpPr>
            <p:spPr>
              <a:xfrm>
                <a:off x="4933719" y="4696287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54B495-E87D-442E-AB4D-6969E328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19" y="4696287"/>
                <a:ext cx="4076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AE512B4-9DC5-4DA3-840B-1825B42201B7}"/>
              </a:ext>
            </a:extLst>
          </p:cNvPr>
          <p:cNvSpPr/>
          <p:nvPr/>
        </p:nvSpPr>
        <p:spPr>
          <a:xfrm>
            <a:off x="1317450" y="1453927"/>
            <a:ext cx="3242360" cy="324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3969F-47E1-4129-912E-A2A60E3ABBCE}"/>
                  </a:ext>
                </a:extLst>
              </p:cNvPr>
              <p:cNvSpPr txBox="1"/>
              <p:nvPr/>
            </p:nvSpPr>
            <p:spPr>
              <a:xfrm>
                <a:off x="4339089" y="4665509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3969F-47E1-4129-912E-A2A60E3A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89" y="4665509"/>
                <a:ext cx="4076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888B27-A72C-4980-9D52-A4796A53EAF2}"/>
                  </a:ext>
                </a:extLst>
              </p:cNvPr>
              <p:cNvSpPr txBox="1"/>
              <p:nvPr/>
            </p:nvSpPr>
            <p:spPr>
              <a:xfrm>
                <a:off x="926657" y="1249532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888B27-A72C-4980-9D52-A4796A53E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7" y="1249532"/>
                <a:ext cx="4076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A8BFB9-E6F0-414D-8FF9-87CC5CAFB66B}"/>
              </a:ext>
            </a:extLst>
          </p:cNvPr>
          <p:cNvCxnSpPr>
            <a:cxnSpLocks/>
          </p:cNvCxnSpPr>
          <p:nvPr/>
        </p:nvCxnSpPr>
        <p:spPr>
          <a:xfrm>
            <a:off x="6636657" y="4696287"/>
            <a:ext cx="49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69EA64-0DDC-4357-81BF-1E6348AF0DE8}"/>
              </a:ext>
            </a:extLst>
          </p:cNvPr>
          <p:cNvCxnSpPr>
            <a:cxnSpLocks/>
          </p:cNvCxnSpPr>
          <p:nvPr/>
        </p:nvCxnSpPr>
        <p:spPr>
          <a:xfrm flipV="1">
            <a:off x="7684222" y="861132"/>
            <a:ext cx="0" cy="47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21BA7F-87A7-4C0F-A523-8A399F719ED8}"/>
                  </a:ext>
                </a:extLst>
              </p:cNvPr>
              <p:cNvSpPr txBox="1"/>
              <p:nvPr/>
            </p:nvSpPr>
            <p:spPr>
              <a:xfrm>
                <a:off x="7272378" y="821673"/>
                <a:ext cx="41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21BA7F-87A7-4C0F-A523-8A399F71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78" y="821673"/>
                <a:ext cx="411844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BB886E-801C-49DE-91A3-3F5DA6AA8336}"/>
                  </a:ext>
                </a:extLst>
              </p:cNvPr>
              <p:cNvSpPr txBox="1"/>
              <p:nvPr/>
            </p:nvSpPr>
            <p:spPr>
              <a:xfrm>
                <a:off x="7406686" y="4388510"/>
                <a:ext cx="333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BB886E-801C-49DE-91A3-3F5DA6AA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86" y="4388510"/>
                <a:ext cx="3337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3AFF96-BB23-447D-8817-7C5AA94992AA}"/>
                  </a:ext>
                </a:extLst>
              </p:cNvPr>
              <p:cNvSpPr txBox="1"/>
              <p:nvPr/>
            </p:nvSpPr>
            <p:spPr>
              <a:xfrm>
                <a:off x="11300491" y="4696287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3AFF96-BB23-447D-8817-7C5AA949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491" y="4696287"/>
                <a:ext cx="40767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78ECC900-E477-4441-8C9B-B7CB2BE502C9}"/>
              </a:ext>
            </a:extLst>
          </p:cNvPr>
          <p:cNvSpPr/>
          <p:nvPr/>
        </p:nvSpPr>
        <p:spPr>
          <a:xfrm>
            <a:off x="7684222" y="1453927"/>
            <a:ext cx="3242360" cy="324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029F60-6E7E-49C5-B66B-291EBEE7F96D}"/>
                  </a:ext>
                </a:extLst>
              </p:cNvPr>
              <p:cNvSpPr txBox="1"/>
              <p:nvPr/>
            </p:nvSpPr>
            <p:spPr>
              <a:xfrm>
                <a:off x="10705861" y="4665509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029F60-6E7E-49C5-B66B-291EBEE7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61" y="4665509"/>
                <a:ext cx="40767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FABD56-8B11-4155-9335-98E9C35F7149}"/>
                  </a:ext>
                </a:extLst>
              </p:cNvPr>
              <p:cNvSpPr txBox="1"/>
              <p:nvPr/>
            </p:nvSpPr>
            <p:spPr>
              <a:xfrm>
                <a:off x="7293429" y="1249532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FABD56-8B11-4155-9335-98E9C35F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9" y="1249532"/>
                <a:ext cx="40767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06EA24-4587-4B6A-8415-C58C496F3B9B}"/>
              </a:ext>
            </a:extLst>
          </p:cNvPr>
          <p:cNvCxnSpPr>
            <a:cxnSpLocks/>
          </p:cNvCxnSpPr>
          <p:nvPr/>
        </p:nvCxnSpPr>
        <p:spPr>
          <a:xfrm>
            <a:off x="9175635" y="1467206"/>
            <a:ext cx="1750948" cy="175094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845103A-0285-4DE4-9C8D-50A0355FF452}"/>
              </a:ext>
            </a:extLst>
          </p:cNvPr>
          <p:cNvCxnSpPr>
            <a:cxnSpLocks/>
          </p:cNvCxnSpPr>
          <p:nvPr/>
        </p:nvCxnSpPr>
        <p:spPr>
          <a:xfrm>
            <a:off x="7684221" y="2945339"/>
            <a:ext cx="1750948" cy="175094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4F11B4-B67D-4B51-AA9C-F636F03B49D8}"/>
              </a:ext>
            </a:extLst>
          </p:cNvPr>
          <p:cNvCxnSpPr>
            <a:cxnSpLocks/>
          </p:cNvCxnSpPr>
          <p:nvPr/>
        </p:nvCxnSpPr>
        <p:spPr>
          <a:xfrm flipH="1">
            <a:off x="2616231" y="2752708"/>
            <a:ext cx="1943579" cy="194357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FAE134-8BD3-41BE-8848-15DDC7A5E1DB}"/>
              </a:ext>
            </a:extLst>
          </p:cNvPr>
          <p:cNvCxnSpPr>
            <a:cxnSpLocks/>
          </p:cNvCxnSpPr>
          <p:nvPr/>
        </p:nvCxnSpPr>
        <p:spPr>
          <a:xfrm flipH="1">
            <a:off x="1317449" y="1453412"/>
            <a:ext cx="1943579" cy="194357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CB66FB-DA6A-435D-9264-1B38BF5CEEE1}"/>
                  </a:ext>
                </a:extLst>
              </p:cNvPr>
              <p:cNvSpPr txBox="1"/>
              <p:nvPr/>
            </p:nvSpPr>
            <p:spPr>
              <a:xfrm>
                <a:off x="7720205" y="5050696"/>
                <a:ext cx="354430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CB66FB-DA6A-435D-9264-1B38BF5C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05" y="5050696"/>
                <a:ext cx="3544304" cy="384657"/>
              </a:xfrm>
              <a:prstGeom prst="rect">
                <a:avLst/>
              </a:prstGeom>
              <a:blipFill>
                <a:blip r:embed="rId12"/>
                <a:stretch>
                  <a:fillRect l="-1375" t="-4762" r="-1203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FDA2704-12FF-4242-B2F4-CEDE644E176A}"/>
                  </a:ext>
                </a:extLst>
              </p:cNvPr>
              <p:cNvSpPr txBox="1"/>
              <p:nvPr/>
            </p:nvSpPr>
            <p:spPr>
              <a:xfrm>
                <a:off x="1388902" y="5034841"/>
                <a:ext cx="3544817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FDA2704-12FF-4242-B2F4-CEDE644E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02" y="5034841"/>
                <a:ext cx="3544817" cy="3943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82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44D457-3C71-4C9F-926F-D4C4F5FD7386}"/>
              </a:ext>
            </a:extLst>
          </p:cNvPr>
          <p:cNvGrpSpPr/>
          <p:nvPr/>
        </p:nvGrpSpPr>
        <p:grpSpPr>
          <a:xfrm>
            <a:off x="1548766" y="-326317"/>
            <a:ext cx="12434318" cy="6807186"/>
            <a:chOff x="1252247" y="573004"/>
            <a:chExt cx="8302731" cy="454534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CD597BE-CE58-4B23-BF8A-21CFF0B675FD}"/>
                </a:ext>
              </a:extLst>
            </p:cNvPr>
            <p:cNvSpPr/>
            <p:nvPr/>
          </p:nvSpPr>
          <p:spPr>
            <a:xfrm rot="1050946">
              <a:off x="4572001" y="2390775"/>
              <a:ext cx="1304910" cy="714375"/>
            </a:xfrm>
            <a:prstGeom prst="ellipse">
              <a:avLst/>
            </a:prstGeom>
            <a:noFill/>
            <a:ln w="571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9F7A470-2DBF-48F0-9A1C-7431534134A3}"/>
                </a:ext>
              </a:extLst>
            </p:cNvPr>
            <p:cNvSpPr/>
            <p:nvPr/>
          </p:nvSpPr>
          <p:spPr>
            <a:xfrm rot="1050946">
              <a:off x="4141941" y="2173471"/>
              <a:ext cx="2165028" cy="1181400"/>
            </a:xfrm>
            <a:prstGeom prst="ellipse">
              <a:avLst/>
            </a:prstGeom>
            <a:noFill/>
            <a:ln w="57150">
              <a:solidFill>
                <a:schemeClr val="accent5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D77744B-A9E4-4AAB-9359-A8AC3637712A}"/>
                </a:ext>
              </a:extLst>
            </p:cNvPr>
            <p:cNvSpPr/>
            <p:nvPr/>
          </p:nvSpPr>
          <p:spPr>
            <a:xfrm rot="1050946">
              <a:off x="3744435" y="1941477"/>
              <a:ext cx="3005543" cy="1645389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6D6572B-1BA1-496A-97BC-C095ED0C581E}"/>
                </a:ext>
              </a:extLst>
            </p:cNvPr>
            <p:cNvSpPr/>
            <p:nvPr/>
          </p:nvSpPr>
          <p:spPr>
            <a:xfrm rot="1050946">
              <a:off x="3240121" y="1658392"/>
              <a:ext cx="4014168" cy="2197563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D113AA1-F609-4237-B44B-F37DEB4CC9C4}"/>
                </a:ext>
              </a:extLst>
            </p:cNvPr>
            <p:cNvSpPr/>
            <p:nvPr/>
          </p:nvSpPr>
          <p:spPr>
            <a:xfrm rot="1050946">
              <a:off x="2753321" y="1424634"/>
              <a:ext cx="5123936" cy="2805107"/>
            </a:xfrm>
            <a:prstGeom prst="ellips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2DE67ED-3D25-43E6-9747-760D7020D868}"/>
                </a:ext>
              </a:extLst>
            </p:cNvPr>
            <p:cNvSpPr/>
            <p:nvPr/>
          </p:nvSpPr>
          <p:spPr>
            <a:xfrm rot="1050946">
              <a:off x="2261277" y="1173751"/>
              <a:ext cx="6108023" cy="3343847"/>
            </a:xfrm>
            <a:prstGeom prst="ellipse">
              <a:avLst/>
            </a:prstGeom>
            <a:noFill/>
            <a:ln w="57150">
              <a:solidFill>
                <a:schemeClr val="accent2">
                  <a:lumMod val="20000"/>
                  <a:lumOff val="8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6E173CA-DE37-4B39-84DA-718335E7DB0D}"/>
                </a:ext>
              </a:extLst>
            </p:cNvPr>
            <p:cNvSpPr/>
            <p:nvPr/>
          </p:nvSpPr>
          <p:spPr>
            <a:xfrm rot="1050946">
              <a:off x="1793345" y="869229"/>
              <a:ext cx="7220535" cy="3952893"/>
            </a:xfrm>
            <a:prstGeom prst="ellipse">
              <a:avLst/>
            </a:prstGeom>
            <a:noFill/>
            <a:ln w="57150"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FD419EF-2452-406B-ACA5-C24B9A161DFC}"/>
                </a:ext>
              </a:extLst>
            </p:cNvPr>
            <p:cNvSpPr/>
            <p:nvPr/>
          </p:nvSpPr>
          <p:spPr>
            <a:xfrm rot="1050946">
              <a:off x="1252247" y="573004"/>
              <a:ext cx="8302731" cy="4545343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AC07A8A-08F2-457B-B011-BA5077327BDB}"/>
              </a:ext>
            </a:extLst>
          </p:cNvPr>
          <p:cNvCxnSpPr>
            <a:cxnSpLocks/>
          </p:cNvCxnSpPr>
          <p:nvPr/>
        </p:nvCxnSpPr>
        <p:spPr>
          <a:xfrm>
            <a:off x="1456098" y="4985847"/>
            <a:ext cx="49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C1DC2F-E1EC-431F-90E9-C546E32660D8}"/>
              </a:ext>
            </a:extLst>
          </p:cNvPr>
          <p:cNvCxnSpPr>
            <a:cxnSpLocks/>
          </p:cNvCxnSpPr>
          <p:nvPr/>
        </p:nvCxnSpPr>
        <p:spPr>
          <a:xfrm flipV="1">
            <a:off x="2503663" y="1150692"/>
            <a:ext cx="0" cy="47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FC8B5A-D32B-4311-994C-4F6CC043EFFA}"/>
                  </a:ext>
                </a:extLst>
              </p:cNvPr>
              <p:cNvSpPr txBox="1"/>
              <p:nvPr/>
            </p:nvSpPr>
            <p:spPr>
              <a:xfrm>
                <a:off x="2091819" y="1111233"/>
                <a:ext cx="41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FC8B5A-D32B-4311-994C-4F6CC043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19" y="1111233"/>
                <a:ext cx="411844" cy="400110"/>
              </a:xfrm>
              <a:prstGeom prst="rect">
                <a:avLst/>
              </a:prstGeom>
              <a:blipFill>
                <a:blip r:embed="rId2"/>
                <a:stretch>
                  <a:fillRect r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95EA3F-7615-490E-BE16-54A318BE5013}"/>
                  </a:ext>
                </a:extLst>
              </p:cNvPr>
              <p:cNvSpPr txBox="1"/>
              <p:nvPr/>
            </p:nvSpPr>
            <p:spPr>
              <a:xfrm>
                <a:off x="2226127" y="4678070"/>
                <a:ext cx="333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95EA3F-7615-490E-BE16-54A318BE5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7" y="4678070"/>
                <a:ext cx="3337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5BB381-D120-4AE9-BC5B-B09536115C42}"/>
                  </a:ext>
                </a:extLst>
              </p:cNvPr>
              <p:cNvSpPr txBox="1"/>
              <p:nvPr/>
            </p:nvSpPr>
            <p:spPr>
              <a:xfrm>
                <a:off x="6119932" y="4985847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5BB381-D120-4AE9-BC5B-B09536115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32" y="4985847"/>
                <a:ext cx="4076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F59B0175-BDC5-4F2E-A110-6CAB83314891}"/>
              </a:ext>
            </a:extLst>
          </p:cNvPr>
          <p:cNvSpPr/>
          <p:nvPr/>
        </p:nvSpPr>
        <p:spPr>
          <a:xfrm>
            <a:off x="2503663" y="1743487"/>
            <a:ext cx="3242360" cy="324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2224D6-72DD-4422-AFCF-1AED3D88B76F}"/>
                  </a:ext>
                </a:extLst>
              </p:cNvPr>
              <p:cNvSpPr txBox="1"/>
              <p:nvPr/>
            </p:nvSpPr>
            <p:spPr>
              <a:xfrm>
                <a:off x="5525302" y="4955069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2224D6-72DD-4422-AFCF-1AED3D88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02" y="4955069"/>
                <a:ext cx="4076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DF6C8-04ED-488C-BEA1-2C37573623C1}"/>
                  </a:ext>
                </a:extLst>
              </p:cNvPr>
              <p:cNvSpPr txBox="1"/>
              <p:nvPr/>
            </p:nvSpPr>
            <p:spPr>
              <a:xfrm>
                <a:off x="2112870" y="1539092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DF6C8-04ED-488C-BEA1-2C375736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70" y="1539092"/>
                <a:ext cx="4076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417625-CF94-4772-BCE3-649CABEEE409}"/>
              </a:ext>
            </a:extLst>
          </p:cNvPr>
          <p:cNvCxnSpPr>
            <a:cxnSpLocks/>
          </p:cNvCxnSpPr>
          <p:nvPr/>
        </p:nvCxnSpPr>
        <p:spPr>
          <a:xfrm flipH="1">
            <a:off x="3520441" y="1892808"/>
            <a:ext cx="3375042" cy="337504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A86BD4C-F6E9-4297-B241-C25B0D75560F}"/>
              </a:ext>
            </a:extLst>
          </p:cNvPr>
          <p:cNvSpPr/>
          <p:nvPr/>
        </p:nvSpPr>
        <p:spPr>
          <a:xfrm>
            <a:off x="6368695" y="2326782"/>
            <a:ext cx="109106" cy="109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3D0F562-F44B-44D3-9180-3BBC1FEB5CB6}"/>
              </a:ext>
            </a:extLst>
          </p:cNvPr>
          <p:cNvSpPr/>
          <p:nvPr/>
        </p:nvSpPr>
        <p:spPr>
          <a:xfrm>
            <a:off x="5695689" y="2983279"/>
            <a:ext cx="109106" cy="109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79D65F9-DAC5-4D3D-AD4D-BBD1353EE247}"/>
                  </a:ext>
                </a:extLst>
              </p:cNvPr>
              <p:cNvSpPr txBox="1"/>
              <p:nvPr/>
            </p:nvSpPr>
            <p:spPr>
              <a:xfrm>
                <a:off x="6539711" y="2126727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unc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79D65F9-DAC5-4D3D-AD4D-BBD1353EE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711" y="2126727"/>
                <a:ext cx="407676" cy="400110"/>
              </a:xfrm>
              <a:prstGeom prst="rect">
                <a:avLst/>
              </a:prstGeom>
              <a:blipFill>
                <a:blip r:embed="rId7"/>
                <a:stretch>
                  <a:fillRect r="-155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698AF7E-CA1E-4C96-B49E-585E8F499493}"/>
                  </a:ext>
                </a:extLst>
              </p:cNvPr>
              <p:cNvSpPr txBox="1"/>
              <p:nvPr/>
            </p:nvSpPr>
            <p:spPr>
              <a:xfrm>
                <a:off x="5720469" y="2877221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698AF7E-CA1E-4C96-B49E-585E8F499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69" y="2877221"/>
                <a:ext cx="407676" cy="400110"/>
              </a:xfrm>
              <a:prstGeom prst="rect">
                <a:avLst/>
              </a:prstGeom>
              <a:blipFill>
                <a:blip r:embed="rId8"/>
                <a:stretch>
                  <a:fillRect r="-64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3B0DE5-3096-4C5D-AAC7-655139FC357B}"/>
                  </a:ext>
                </a:extLst>
              </p:cNvPr>
              <p:cNvSpPr txBox="1"/>
              <p:nvPr/>
            </p:nvSpPr>
            <p:spPr>
              <a:xfrm>
                <a:off x="4806031" y="3850110"/>
                <a:ext cx="407676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3B0DE5-3096-4C5D-AAC7-655139FC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31" y="3850110"/>
                <a:ext cx="407676" cy="413896"/>
              </a:xfrm>
              <a:prstGeom prst="rect">
                <a:avLst/>
              </a:prstGeom>
              <a:blipFill>
                <a:blip r:embed="rId9"/>
                <a:stretch>
                  <a:fillRect r="-5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AD016A7-C9F5-4F71-BF46-60DC934DAEEC}"/>
              </a:ext>
            </a:extLst>
          </p:cNvPr>
          <p:cNvSpPr/>
          <p:nvPr/>
        </p:nvSpPr>
        <p:spPr>
          <a:xfrm>
            <a:off x="4826900" y="3850109"/>
            <a:ext cx="109106" cy="109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3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E4AB74-7891-4654-899A-78ABDCF7A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6" r="45972" b="11769"/>
          <a:stretch/>
        </p:blipFill>
        <p:spPr>
          <a:xfrm>
            <a:off x="2203743" y="610564"/>
            <a:ext cx="7079153" cy="563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C29915-4617-4687-A61B-9C6FBC30CA5F}"/>
                  </a:ext>
                </a:extLst>
              </p:cNvPr>
              <p:cNvSpPr txBox="1"/>
              <p:nvPr/>
            </p:nvSpPr>
            <p:spPr>
              <a:xfrm>
                <a:off x="8436321" y="3007193"/>
                <a:ext cx="57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C29915-4617-4687-A61B-9C6FBC30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321" y="3007193"/>
                <a:ext cx="5745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2462FCBC-C141-4F40-A032-02A3531F62F8}"/>
              </a:ext>
            </a:extLst>
          </p:cNvPr>
          <p:cNvSpPr/>
          <p:nvPr/>
        </p:nvSpPr>
        <p:spPr>
          <a:xfrm>
            <a:off x="8531610" y="3007193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2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36178E-C00E-4056-8308-B56371BF81AA}"/>
              </a:ext>
            </a:extLst>
          </p:cNvPr>
          <p:cNvCxnSpPr>
            <a:cxnSpLocks/>
          </p:cNvCxnSpPr>
          <p:nvPr/>
        </p:nvCxnSpPr>
        <p:spPr>
          <a:xfrm>
            <a:off x="1584960" y="4696287"/>
            <a:ext cx="6730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39EE07-B0E3-40ED-966C-36A6FD7AA1E8}"/>
              </a:ext>
            </a:extLst>
          </p:cNvPr>
          <p:cNvCxnSpPr>
            <a:cxnSpLocks/>
          </p:cNvCxnSpPr>
          <p:nvPr/>
        </p:nvCxnSpPr>
        <p:spPr>
          <a:xfrm flipV="1">
            <a:off x="4416250" y="861132"/>
            <a:ext cx="0" cy="47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4A5855-C9CB-4E70-A144-4591AF63E6B9}"/>
                  </a:ext>
                </a:extLst>
              </p:cNvPr>
              <p:cNvSpPr txBox="1"/>
              <p:nvPr/>
            </p:nvSpPr>
            <p:spPr>
              <a:xfrm>
                <a:off x="4004406" y="821673"/>
                <a:ext cx="41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4A5855-C9CB-4E70-A144-4591AF63E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06" y="821673"/>
                <a:ext cx="411844" cy="400110"/>
              </a:xfrm>
              <a:prstGeom prst="rect">
                <a:avLst/>
              </a:prstGeom>
              <a:blipFill>
                <a:blip r:embed="rId12"/>
                <a:stretch>
                  <a:fillRect r="-149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6E9068-72BB-464A-9D6F-A2B5DE42ECEF}"/>
                  </a:ext>
                </a:extLst>
              </p:cNvPr>
              <p:cNvSpPr txBox="1"/>
              <p:nvPr/>
            </p:nvSpPr>
            <p:spPr>
              <a:xfrm>
                <a:off x="4138714" y="4388510"/>
                <a:ext cx="333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6E9068-72BB-464A-9D6F-A2B5DE42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14" y="4388510"/>
                <a:ext cx="3337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6B414A-8B62-4D5B-A562-664FF30D996A}"/>
                  </a:ext>
                </a:extLst>
              </p:cNvPr>
              <p:cNvSpPr txBox="1"/>
              <p:nvPr/>
            </p:nvSpPr>
            <p:spPr>
              <a:xfrm>
                <a:off x="8032519" y="4696287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6B414A-8B62-4D5B-A562-664FF30D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19" y="4696287"/>
                <a:ext cx="40767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2BB64F7-AE35-4B89-8CF4-6D765F7FAC85}"/>
              </a:ext>
            </a:extLst>
          </p:cNvPr>
          <p:cNvSpPr/>
          <p:nvPr/>
        </p:nvSpPr>
        <p:spPr>
          <a:xfrm>
            <a:off x="4416250" y="2582641"/>
            <a:ext cx="2113646" cy="211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81B031-4287-486D-A299-6FE55F18A728}"/>
                  </a:ext>
                </a:extLst>
              </p:cNvPr>
              <p:cNvSpPr txBox="1"/>
              <p:nvPr/>
            </p:nvSpPr>
            <p:spPr>
              <a:xfrm>
                <a:off x="6326058" y="4729578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81B031-4287-486D-A299-6FE55F18A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058" y="4729578"/>
                <a:ext cx="40767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B63A8A-7808-4B07-8569-B1FA9FBB098F}"/>
                  </a:ext>
                </a:extLst>
              </p:cNvPr>
              <p:cNvSpPr txBox="1"/>
              <p:nvPr/>
            </p:nvSpPr>
            <p:spPr>
              <a:xfrm>
                <a:off x="4046695" y="2368739"/>
                <a:ext cx="4076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B63A8A-7808-4B07-8569-B1FA9FBB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95" y="2368739"/>
                <a:ext cx="40767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367D02-3782-407B-8541-ED515E698ACE}"/>
              </a:ext>
            </a:extLst>
          </p:cNvPr>
          <p:cNvCxnSpPr>
            <a:cxnSpLocks/>
          </p:cNvCxnSpPr>
          <p:nvPr/>
        </p:nvCxnSpPr>
        <p:spPr>
          <a:xfrm flipH="1">
            <a:off x="5715032" y="3897951"/>
            <a:ext cx="798335" cy="798336"/>
          </a:xfrm>
          <a:prstGeom prst="line">
            <a:avLst/>
          </a:prstGeom>
          <a:ln w="38100">
            <a:solidFill>
              <a:srgbClr val="FF0000">
                <a:alpha val="31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E140D9A-1DAD-40A9-AD93-C9BFD53FC806}"/>
              </a:ext>
            </a:extLst>
          </p:cNvPr>
          <p:cNvCxnSpPr>
            <a:cxnSpLocks/>
          </p:cNvCxnSpPr>
          <p:nvPr/>
        </p:nvCxnSpPr>
        <p:spPr>
          <a:xfrm flipH="1">
            <a:off x="3116955" y="1282824"/>
            <a:ext cx="3413462" cy="341346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33E27DC-8D08-47D3-97A7-5CE202CC82DC}"/>
                  </a:ext>
                </a:extLst>
              </p:cNvPr>
              <p:cNvSpPr txBox="1"/>
              <p:nvPr/>
            </p:nvSpPr>
            <p:spPr>
              <a:xfrm>
                <a:off x="4683768" y="4854618"/>
                <a:ext cx="151580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33E27DC-8D08-47D3-97A7-5CE202CC8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768" y="4854618"/>
                <a:ext cx="1515800" cy="3943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65FA8D-EA88-4C6C-B0C1-2F9FF001024E}"/>
                  </a:ext>
                </a:extLst>
              </p:cNvPr>
              <p:cNvSpPr txBox="1"/>
              <p:nvPr/>
            </p:nvSpPr>
            <p:spPr>
              <a:xfrm>
                <a:off x="4415729" y="3378340"/>
                <a:ext cx="4076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(0,−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65FA8D-EA88-4C6C-B0C1-2F9FF001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729" y="3378340"/>
                <a:ext cx="407676" cy="338554"/>
              </a:xfrm>
              <a:prstGeom prst="rect">
                <a:avLst/>
              </a:prstGeom>
              <a:blipFill>
                <a:blip r:embed="rId18"/>
                <a:stretch>
                  <a:fillRect r="-100000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D2C9009-2911-4501-BD2A-69F56BB50711}"/>
                  </a:ext>
                </a:extLst>
              </p:cNvPr>
              <p:cNvSpPr txBox="1"/>
              <p:nvPr/>
            </p:nvSpPr>
            <p:spPr>
              <a:xfrm>
                <a:off x="3340060" y="4357733"/>
                <a:ext cx="4076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D2C9009-2911-4501-BD2A-69F56BB50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0" y="4357733"/>
                <a:ext cx="407676" cy="338554"/>
              </a:xfrm>
              <a:prstGeom prst="rect">
                <a:avLst/>
              </a:prstGeom>
              <a:blipFill>
                <a:blip r:embed="rId19"/>
                <a:stretch>
                  <a:fillRect l="-1493" r="-61194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B7AD1F-7498-4838-9D50-F38A03C644C2}"/>
                  </a:ext>
                </a:extLst>
              </p:cNvPr>
              <p:cNvSpPr txBox="1"/>
              <p:nvPr/>
            </p:nvSpPr>
            <p:spPr>
              <a:xfrm>
                <a:off x="4148733" y="2083386"/>
                <a:ext cx="1587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B7AD1F-7498-4838-9D50-F38A03C6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33" y="2083386"/>
                <a:ext cx="1587616" cy="338554"/>
              </a:xfrm>
              <a:prstGeom prst="rect">
                <a:avLst/>
              </a:prstGeom>
              <a:blipFill>
                <a:blip r:embed="rId2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F75662-04AB-469B-8222-D35B9D623B7E}"/>
                  </a:ext>
                </a:extLst>
              </p:cNvPr>
              <p:cNvSpPr txBox="1"/>
              <p:nvPr/>
            </p:nvSpPr>
            <p:spPr>
              <a:xfrm>
                <a:off x="6280627" y="1118410"/>
                <a:ext cx="1564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F75662-04AB-469B-8222-D35B9D62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27" y="1118410"/>
                <a:ext cx="1564938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179E3E-FF33-4A3D-AFD6-12923973B5DB}"/>
              </a:ext>
            </a:extLst>
          </p:cNvPr>
          <p:cNvCxnSpPr/>
          <p:nvPr/>
        </p:nvCxnSpPr>
        <p:spPr>
          <a:xfrm flipV="1">
            <a:off x="6529896" y="1052505"/>
            <a:ext cx="0" cy="364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315E85AE-184D-4792-9464-50B30430B9FE}"/>
              </a:ext>
            </a:extLst>
          </p:cNvPr>
          <p:cNvSpPr/>
          <p:nvPr/>
        </p:nvSpPr>
        <p:spPr>
          <a:xfrm>
            <a:off x="5194728" y="2536527"/>
            <a:ext cx="87486" cy="8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3629398-CB70-4D47-87F1-B362CACEEE9B}"/>
              </a:ext>
            </a:extLst>
          </p:cNvPr>
          <p:cNvSpPr/>
          <p:nvPr/>
        </p:nvSpPr>
        <p:spPr>
          <a:xfrm>
            <a:off x="6486153" y="1249534"/>
            <a:ext cx="87486" cy="8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C69A204-35B8-457C-8FCC-516292092EA6}"/>
              </a:ext>
            </a:extLst>
          </p:cNvPr>
          <p:cNvSpPr/>
          <p:nvPr/>
        </p:nvSpPr>
        <p:spPr>
          <a:xfrm>
            <a:off x="4369793" y="3378339"/>
            <a:ext cx="87486" cy="8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3B8F854-D9B8-4976-8F3A-90ECE7716708}"/>
              </a:ext>
            </a:extLst>
          </p:cNvPr>
          <p:cNvSpPr/>
          <p:nvPr/>
        </p:nvSpPr>
        <p:spPr>
          <a:xfrm>
            <a:off x="3081513" y="4652544"/>
            <a:ext cx="87486" cy="8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56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7500987-2983-4E1B-B8C1-0C08BB8CAB36}"/>
              </a:ext>
            </a:extLst>
          </p:cNvPr>
          <p:cNvCxnSpPr>
            <a:cxnSpLocks/>
          </p:cNvCxnSpPr>
          <p:nvPr/>
        </p:nvCxnSpPr>
        <p:spPr>
          <a:xfrm>
            <a:off x="3665220" y="3027285"/>
            <a:ext cx="520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8A6145-7161-4C47-AD8F-C68AB760024A}"/>
              </a:ext>
            </a:extLst>
          </p:cNvPr>
          <p:cNvCxnSpPr>
            <a:cxnSpLocks/>
          </p:cNvCxnSpPr>
          <p:nvPr/>
        </p:nvCxnSpPr>
        <p:spPr>
          <a:xfrm flipV="1">
            <a:off x="4159632" y="729844"/>
            <a:ext cx="0" cy="340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E47C32-06CD-472C-A5AC-B0231F30464D}"/>
                  </a:ext>
                </a:extLst>
              </p:cNvPr>
              <p:cNvSpPr txBox="1"/>
              <p:nvPr/>
            </p:nvSpPr>
            <p:spPr>
              <a:xfrm>
                <a:off x="8664895" y="3000717"/>
                <a:ext cx="399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E47C32-06CD-472C-A5AC-B0231F30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95" y="3000717"/>
                <a:ext cx="39921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8E9973-5E48-41FB-8ADE-58076F976ED6}"/>
                  </a:ext>
                </a:extLst>
              </p:cNvPr>
              <p:cNvSpPr txBox="1"/>
              <p:nvPr/>
            </p:nvSpPr>
            <p:spPr>
              <a:xfrm>
                <a:off x="3778630" y="545177"/>
                <a:ext cx="403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8E9973-5E48-41FB-8ADE-58076F97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0" y="545177"/>
                <a:ext cx="403828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6D08B-2906-42B0-B7BB-8436DB45F186}"/>
                  </a:ext>
                </a:extLst>
              </p:cNvPr>
              <p:cNvSpPr txBox="1"/>
              <p:nvPr/>
            </p:nvSpPr>
            <p:spPr>
              <a:xfrm>
                <a:off x="3849239" y="3016615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6D08B-2906-42B0-B7BB-8436DB45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39" y="3016615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83744CB-0941-4AF5-BB9D-BD7F26C715C9}"/>
              </a:ext>
            </a:extLst>
          </p:cNvPr>
          <p:cNvSpPr/>
          <p:nvPr/>
        </p:nvSpPr>
        <p:spPr>
          <a:xfrm rot="10573905">
            <a:off x="4070933" y="1052141"/>
            <a:ext cx="4277199" cy="2700592"/>
          </a:xfrm>
          <a:custGeom>
            <a:avLst/>
            <a:gdLst>
              <a:gd name="connsiteX0" fmla="*/ 0 w 2239861"/>
              <a:gd name="connsiteY0" fmla="*/ 1400962 h 1400962"/>
              <a:gd name="connsiteX1" fmla="*/ 352338 w 2239861"/>
              <a:gd name="connsiteY1" fmla="*/ 696286 h 1400962"/>
              <a:gd name="connsiteX2" fmla="*/ 1073791 w 2239861"/>
              <a:gd name="connsiteY2" fmla="*/ 176169 h 1400962"/>
              <a:gd name="connsiteX3" fmla="*/ 2239861 w 2239861"/>
              <a:gd name="connsiteY3" fmla="*/ 0 h 1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861" h="1400962">
                <a:moveTo>
                  <a:pt x="0" y="1400962"/>
                </a:moveTo>
                <a:cubicBezTo>
                  <a:pt x="86686" y="1150690"/>
                  <a:pt x="173373" y="900418"/>
                  <a:pt x="352338" y="696286"/>
                </a:cubicBezTo>
                <a:cubicBezTo>
                  <a:pt x="531303" y="492154"/>
                  <a:pt x="759204" y="292217"/>
                  <a:pt x="1073791" y="176169"/>
                </a:cubicBezTo>
                <a:cubicBezTo>
                  <a:pt x="1388378" y="60121"/>
                  <a:pt x="1897311" y="25167"/>
                  <a:pt x="2239861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4ABEE46-296A-46FE-877B-1A79E31C248F}"/>
                  </a:ext>
                </a:extLst>
              </p:cNvPr>
              <p:cNvSpPr txBox="1"/>
              <p:nvPr/>
            </p:nvSpPr>
            <p:spPr>
              <a:xfrm>
                <a:off x="5509054" y="2688733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4ABEE46-296A-46FE-877B-1A79E31C2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54" y="2688733"/>
                <a:ext cx="475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D31354-B96D-4A5C-A159-79497B57ABB6}"/>
              </a:ext>
            </a:extLst>
          </p:cNvPr>
          <p:cNvCxnSpPr>
            <a:cxnSpLocks/>
          </p:cNvCxnSpPr>
          <p:nvPr/>
        </p:nvCxnSpPr>
        <p:spPr>
          <a:xfrm>
            <a:off x="5737212" y="3023577"/>
            <a:ext cx="0" cy="58952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1777D0-9BBF-45D1-A29F-61B15BCFF25D}"/>
              </a:ext>
            </a:extLst>
          </p:cNvPr>
          <p:cNvCxnSpPr>
            <a:cxnSpLocks/>
          </p:cNvCxnSpPr>
          <p:nvPr/>
        </p:nvCxnSpPr>
        <p:spPr>
          <a:xfrm flipH="1">
            <a:off x="5053105" y="3031728"/>
            <a:ext cx="2979264" cy="7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63CE6C-85B7-48B7-952A-5E233BEC9722}"/>
                  </a:ext>
                </a:extLst>
              </p:cNvPr>
              <p:cNvSpPr txBox="1"/>
              <p:nvPr/>
            </p:nvSpPr>
            <p:spPr>
              <a:xfrm>
                <a:off x="7865699" y="2979783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63CE6C-85B7-48B7-952A-5E233BEC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699" y="2979783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93F045FD-6201-46F3-934F-E4C984F2FA1E}"/>
              </a:ext>
            </a:extLst>
          </p:cNvPr>
          <p:cNvSpPr/>
          <p:nvPr/>
        </p:nvSpPr>
        <p:spPr>
          <a:xfrm>
            <a:off x="8007919" y="3003319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2BA1B89-88DB-4AAC-8C78-031CAF63E4AC}"/>
              </a:ext>
            </a:extLst>
          </p:cNvPr>
          <p:cNvSpPr/>
          <p:nvPr/>
        </p:nvSpPr>
        <p:spPr>
          <a:xfrm>
            <a:off x="5715942" y="3000717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6BC5969-75E2-49D9-8161-2C6D63A379E4}"/>
              </a:ext>
            </a:extLst>
          </p:cNvPr>
          <p:cNvSpPr/>
          <p:nvPr/>
        </p:nvSpPr>
        <p:spPr>
          <a:xfrm>
            <a:off x="6961908" y="3000717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0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4E1C4A2-615E-49B3-82D9-D741F6F51C22}"/>
              </a:ext>
            </a:extLst>
          </p:cNvPr>
          <p:cNvCxnSpPr>
            <a:cxnSpLocks/>
          </p:cNvCxnSpPr>
          <p:nvPr/>
        </p:nvCxnSpPr>
        <p:spPr>
          <a:xfrm>
            <a:off x="3665220" y="3027285"/>
            <a:ext cx="520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9824A-49D8-4BF3-9628-B76947539CF9}"/>
              </a:ext>
            </a:extLst>
          </p:cNvPr>
          <p:cNvCxnSpPr>
            <a:cxnSpLocks/>
          </p:cNvCxnSpPr>
          <p:nvPr/>
        </p:nvCxnSpPr>
        <p:spPr>
          <a:xfrm flipV="1">
            <a:off x="4159632" y="729844"/>
            <a:ext cx="0" cy="340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6BD2D7-BB59-4F44-A4C5-C739710133A5}"/>
                  </a:ext>
                </a:extLst>
              </p:cNvPr>
              <p:cNvSpPr txBox="1"/>
              <p:nvPr/>
            </p:nvSpPr>
            <p:spPr>
              <a:xfrm>
                <a:off x="8664895" y="3000717"/>
                <a:ext cx="399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6BD2D7-BB59-4F44-A4C5-C7397101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95" y="3000717"/>
                <a:ext cx="39921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4853DE-8F4F-499E-BBF0-7E81A9202CC6}"/>
                  </a:ext>
                </a:extLst>
              </p:cNvPr>
              <p:cNvSpPr txBox="1"/>
              <p:nvPr/>
            </p:nvSpPr>
            <p:spPr>
              <a:xfrm>
                <a:off x="3778630" y="545177"/>
                <a:ext cx="403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4853DE-8F4F-499E-BBF0-7E81A920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0" y="545177"/>
                <a:ext cx="403828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56CA78-8A86-41A5-8952-3A61B4378DC0}"/>
                  </a:ext>
                </a:extLst>
              </p:cNvPr>
              <p:cNvSpPr txBox="1"/>
              <p:nvPr/>
            </p:nvSpPr>
            <p:spPr>
              <a:xfrm>
                <a:off x="3849239" y="3016615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56CA78-8A86-41A5-8952-3A61B437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39" y="3016615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41E32-BDA7-4065-ABD8-04F77CB315CA}"/>
                  </a:ext>
                </a:extLst>
              </p:cNvPr>
              <p:cNvSpPr txBox="1"/>
              <p:nvPr/>
            </p:nvSpPr>
            <p:spPr>
              <a:xfrm>
                <a:off x="5509054" y="2688733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41E32-BDA7-4065-ABD8-04F77CB3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54" y="2688733"/>
                <a:ext cx="475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C08C5E-3981-41B6-8D06-78D3EE825872}"/>
              </a:ext>
            </a:extLst>
          </p:cNvPr>
          <p:cNvCxnSpPr>
            <a:cxnSpLocks/>
          </p:cNvCxnSpPr>
          <p:nvPr/>
        </p:nvCxnSpPr>
        <p:spPr>
          <a:xfrm>
            <a:off x="5737212" y="3023577"/>
            <a:ext cx="0" cy="589521"/>
          </a:xfrm>
          <a:prstGeom prst="line">
            <a:avLst/>
          </a:prstGeom>
          <a:ln>
            <a:solidFill>
              <a:schemeClr val="accent1">
                <a:alpha val="18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DDA5AC-1BAD-4666-95B5-FC95021F88AC}"/>
              </a:ext>
            </a:extLst>
          </p:cNvPr>
          <p:cNvCxnSpPr>
            <a:cxnSpLocks/>
          </p:cNvCxnSpPr>
          <p:nvPr/>
        </p:nvCxnSpPr>
        <p:spPr>
          <a:xfrm flipH="1">
            <a:off x="5053105" y="3029347"/>
            <a:ext cx="2979264" cy="763980"/>
          </a:xfrm>
          <a:prstGeom prst="line">
            <a:avLst/>
          </a:prstGeom>
          <a:ln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E0E905-3C2E-4E12-B000-BB864B376A7B}"/>
                  </a:ext>
                </a:extLst>
              </p:cNvPr>
              <p:cNvSpPr txBox="1"/>
              <p:nvPr/>
            </p:nvSpPr>
            <p:spPr>
              <a:xfrm>
                <a:off x="7865699" y="2979783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E0E905-3C2E-4E12-B000-BB864B37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699" y="2979783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85169BBB-51C6-40CD-BDC9-34AC2FCDB8DC}"/>
              </a:ext>
            </a:extLst>
          </p:cNvPr>
          <p:cNvSpPr/>
          <p:nvPr/>
        </p:nvSpPr>
        <p:spPr>
          <a:xfrm>
            <a:off x="5715942" y="3000717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387BCE-EB82-46D5-A048-939E9CAAC6BB}"/>
              </a:ext>
            </a:extLst>
          </p:cNvPr>
          <p:cNvCxnSpPr>
            <a:cxnSpLocks/>
          </p:cNvCxnSpPr>
          <p:nvPr/>
        </p:nvCxnSpPr>
        <p:spPr>
          <a:xfrm>
            <a:off x="8029988" y="1662113"/>
            <a:ext cx="0" cy="135450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EB030E6-8E31-42B5-8AA2-AAB68F5879A9}"/>
              </a:ext>
            </a:extLst>
          </p:cNvPr>
          <p:cNvSpPr/>
          <p:nvPr/>
        </p:nvSpPr>
        <p:spPr>
          <a:xfrm>
            <a:off x="8007919" y="3003319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BFBAC18-3DDC-4C52-9C87-8B80C6F5EC59}"/>
              </a:ext>
            </a:extLst>
          </p:cNvPr>
          <p:cNvSpPr/>
          <p:nvPr/>
        </p:nvSpPr>
        <p:spPr>
          <a:xfrm rot="10573905">
            <a:off x="4070933" y="1052141"/>
            <a:ext cx="4277199" cy="2700592"/>
          </a:xfrm>
          <a:custGeom>
            <a:avLst/>
            <a:gdLst>
              <a:gd name="connsiteX0" fmla="*/ 0 w 2239861"/>
              <a:gd name="connsiteY0" fmla="*/ 1400962 h 1400962"/>
              <a:gd name="connsiteX1" fmla="*/ 352338 w 2239861"/>
              <a:gd name="connsiteY1" fmla="*/ 696286 h 1400962"/>
              <a:gd name="connsiteX2" fmla="*/ 1073791 w 2239861"/>
              <a:gd name="connsiteY2" fmla="*/ 176169 h 1400962"/>
              <a:gd name="connsiteX3" fmla="*/ 2239861 w 2239861"/>
              <a:gd name="connsiteY3" fmla="*/ 0 h 1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861" h="1400962">
                <a:moveTo>
                  <a:pt x="0" y="1400962"/>
                </a:moveTo>
                <a:cubicBezTo>
                  <a:pt x="86686" y="1150690"/>
                  <a:pt x="173373" y="900418"/>
                  <a:pt x="352338" y="696286"/>
                </a:cubicBezTo>
                <a:cubicBezTo>
                  <a:pt x="531303" y="492154"/>
                  <a:pt x="759204" y="292217"/>
                  <a:pt x="1073791" y="176169"/>
                </a:cubicBezTo>
                <a:cubicBezTo>
                  <a:pt x="1388378" y="60121"/>
                  <a:pt x="1897311" y="25167"/>
                  <a:pt x="2239861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F4A4AA4-017E-4A3F-83BB-D80A53065C68}"/>
              </a:ext>
            </a:extLst>
          </p:cNvPr>
          <p:cNvCxnSpPr>
            <a:cxnSpLocks/>
          </p:cNvCxnSpPr>
          <p:nvPr/>
        </p:nvCxnSpPr>
        <p:spPr>
          <a:xfrm flipH="1">
            <a:off x="7505700" y="1028123"/>
            <a:ext cx="762000" cy="199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90A7DC8-FC0D-47C0-9650-283AEAE5EBFE}"/>
                  </a:ext>
                </a:extLst>
              </p:cNvPr>
              <p:cNvSpPr txBox="1"/>
              <p:nvPr/>
            </p:nvSpPr>
            <p:spPr>
              <a:xfrm>
                <a:off x="7349290" y="2979783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90A7DC8-FC0D-47C0-9650-283AEAE5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90" y="297978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44D9A58F-D4B0-4022-BD78-AF106B5D2BE7}"/>
              </a:ext>
            </a:extLst>
          </p:cNvPr>
          <p:cNvSpPr/>
          <p:nvPr/>
        </p:nvSpPr>
        <p:spPr>
          <a:xfrm>
            <a:off x="7491510" y="3003319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ACC85E-D6C1-404F-A6C6-AED6DA3993AD}"/>
              </a:ext>
            </a:extLst>
          </p:cNvPr>
          <p:cNvSpPr/>
          <p:nvPr/>
        </p:nvSpPr>
        <p:spPr>
          <a:xfrm>
            <a:off x="6961908" y="3000717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16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DF46A5-750F-4E2C-A902-A09CFCE8D5A7}"/>
              </a:ext>
            </a:extLst>
          </p:cNvPr>
          <p:cNvGrpSpPr/>
          <p:nvPr/>
        </p:nvGrpSpPr>
        <p:grpSpPr>
          <a:xfrm>
            <a:off x="2296710" y="2578112"/>
            <a:ext cx="1135264" cy="1484675"/>
            <a:chOff x="3554181" y="2047920"/>
            <a:chExt cx="1658131" cy="2168470"/>
          </a:xfrm>
        </p:grpSpPr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98E73FCF-FAD9-482E-8E2A-A8028B84F6DB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斜纹 7">
              <a:extLst>
                <a:ext uri="{FF2B5EF4-FFF2-40B4-BE49-F238E27FC236}">
                  <a16:creationId xmlns:a16="http://schemas.microsoft.com/office/drawing/2014/main" id="{0EBA8605-D84D-49ED-8AA0-1D6572FF733D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云形 5">
              <a:extLst>
                <a:ext uri="{FF2B5EF4-FFF2-40B4-BE49-F238E27FC236}">
                  <a16:creationId xmlns:a16="http://schemas.microsoft.com/office/drawing/2014/main" id="{F4BA195B-5209-486A-9F87-C1101B1301BE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斜纹 8">
              <a:extLst>
                <a:ext uri="{FF2B5EF4-FFF2-40B4-BE49-F238E27FC236}">
                  <a16:creationId xmlns:a16="http://schemas.microsoft.com/office/drawing/2014/main" id="{BC5AB788-9424-486E-B860-82CEE68615A7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云形 9">
              <a:extLst>
                <a:ext uri="{FF2B5EF4-FFF2-40B4-BE49-F238E27FC236}">
                  <a16:creationId xmlns:a16="http://schemas.microsoft.com/office/drawing/2014/main" id="{8C9CD59F-1520-40D0-B613-776092FA2621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17418D-9001-4F16-B050-2428AF215752}"/>
              </a:ext>
            </a:extLst>
          </p:cNvPr>
          <p:cNvGrpSpPr/>
          <p:nvPr/>
        </p:nvGrpSpPr>
        <p:grpSpPr>
          <a:xfrm>
            <a:off x="4227980" y="2583010"/>
            <a:ext cx="1135264" cy="1484675"/>
            <a:chOff x="3554181" y="2047920"/>
            <a:chExt cx="1658131" cy="2168470"/>
          </a:xfrm>
        </p:grpSpPr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8929986B-9BC1-43E4-835F-A25B181AC47E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斜纹 15">
              <a:extLst>
                <a:ext uri="{FF2B5EF4-FFF2-40B4-BE49-F238E27FC236}">
                  <a16:creationId xmlns:a16="http://schemas.microsoft.com/office/drawing/2014/main" id="{49627B7D-4678-4C84-97B7-C5E5430A0508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云形 16">
              <a:extLst>
                <a:ext uri="{FF2B5EF4-FFF2-40B4-BE49-F238E27FC236}">
                  <a16:creationId xmlns:a16="http://schemas.microsoft.com/office/drawing/2014/main" id="{FEF1F376-78EB-4B3D-B618-6C0A50079C14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斜纹 17">
              <a:extLst>
                <a:ext uri="{FF2B5EF4-FFF2-40B4-BE49-F238E27FC236}">
                  <a16:creationId xmlns:a16="http://schemas.microsoft.com/office/drawing/2014/main" id="{994AD2E3-2A95-4FFF-9A0E-742C53F944E3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9DD00924-5E77-417A-A928-BD8F1EBB1A72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E158E5-3E76-4023-99A4-21D0D0E2F093}"/>
              </a:ext>
            </a:extLst>
          </p:cNvPr>
          <p:cNvGrpSpPr/>
          <p:nvPr/>
        </p:nvGrpSpPr>
        <p:grpSpPr>
          <a:xfrm>
            <a:off x="6103663" y="2579308"/>
            <a:ext cx="1135264" cy="1484675"/>
            <a:chOff x="3554181" y="2047920"/>
            <a:chExt cx="1658131" cy="2168470"/>
          </a:xfrm>
        </p:grpSpPr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DCD8A5BA-3F42-4E65-9A9F-42C1A0D8DA56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斜纹 21">
              <a:extLst>
                <a:ext uri="{FF2B5EF4-FFF2-40B4-BE49-F238E27FC236}">
                  <a16:creationId xmlns:a16="http://schemas.microsoft.com/office/drawing/2014/main" id="{5F7FF443-109C-4363-940A-2C6527A54ECD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云形 22">
              <a:extLst>
                <a:ext uri="{FF2B5EF4-FFF2-40B4-BE49-F238E27FC236}">
                  <a16:creationId xmlns:a16="http://schemas.microsoft.com/office/drawing/2014/main" id="{D3E8696C-C619-4855-B626-11861EAC6149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斜纹 23">
              <a:extLst>
                <a:ext uri="{FF2B5EF4-FFF2-40B4-BE49-F238E27FC236}">
                  <a16:creationId xmlns:a16="http://schemas.microsoft.com/office/drawing/2014/main" id="{F595868A-4FF8-4199-B827-5660174F54BC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云形 24">
              <a:extLst>
                <a:ext uri="{FF2B5EF4-FFF2-40B4-BE49-F238E27FC236}">
                  <a16:creationId xmlns:a16="http://schemas.microsoft.com/office/drawing/2014/main" id="{BBE59683-2A5A-411E-9B23-2E51DA8BC040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68943C-48A6-47AD-8CD9-DB374AC202CF}"/>
              </a:ext>
            </a:extLst>
          </p:cNvPr>
          <p:cNvGrpSpPr/>
          <p:nvPr/>
        </p:nvGrpSpPr>
        <p:grpSpPr>
          <a:xfrm>
            <a:off x="8058882" y="2575840"/>
            <a:ext cx="1135264" cy="1484675"/>
            <a:chOff x="3554181" y="2047920"/>
            <a:chExt cx="1658131" cy="2168470"/>
          </a:xfrm>
        </p:grpSpPr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EBAB0384-DCAA-4A43-AE47-66CF284BDB7D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5BCFB917-48AC-42E8-B98F-E00FF99BE259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云形 28">
              <a:extLst>
                <a:ext uri="{FF2B5EF4-FFF2-40B4-BE49-F238E27FC236}">
                  <a16:creationId xmlns:a16="http://schemas.microsoft.com/office/drawing/2014/main" id="{393EAD78-78BD-419A-B83A-6C21F73D4353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斜纹 29">
              <a:extLst>
                <a:ext uri="{FF2B5EF4-FFF2-40B4-BE49-F238E27FC236}">
                  <a16:creationId xmlns:a16="http://schemas.microsoft.com/office/drawing/2014/main" id="{2838FE2E-303B-45EC-8B9F-D9D7E07732C8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云形 30">
              <a:extLst>
                <a:ext uri="{FF2B5EF4-FFF2-40B4-BE49-F238E27FC236}">
                  <a16:creationId xmlns:a16="http://schemas.microsoft.com/office/drawing/2014/main" id="{646432C4-3628-4753-B167-724CBB22F8FF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06432917-D321-4202-B7CD-FD0F1EB44E80}"/>
              </a:ext>
            </a:extLst>
          </p:cNvPr>
          <p:cNvSpPr/>
          <p:nvPr/>
        </p:nvSpPr>
        <p:spPr>
          <a:xfrm>
            <a:off x="5577952" y="816274"/>
            <a:ext cx="426128" cy="4261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?</a:t>
            </a:r>
            <a:endParaRPr lang="zh-CN" altLang="en-US" sz="2000" b="1" dirty="0">
              <a:solidFill>
                <a:srgbClr val="00206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3BAB32-27DD-4F8C-ACAC-42FBC0748014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3145054" y="1242402"/>
            <a:ext cx="2645962" cy="123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16F920-FE29-46C9-A9F3-32688768744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905312" y="1242402"/>
            <a:ext cx="885704" cy="126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0AB4780-086E-44A7-9797-B0854D47324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5791016" y="1242402"/>
            <a:ext cx="862151" cy="126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E4AA6D-A942-46C5-A5FB-6A1D0D489657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5791016" y="1242402"/>
            <a:ext cx="2653746" cy="126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E34A93E-769B-4D8C-8F4D-DF5E00F35CA5}"/>
              </a:ext>
            </a:extLst>
          </p:cNvPr>
          <p:cNvCxnSpPr>
            <a:cxnSpLocks/>
          </p:cNvCxnSpPr>
          <p:nvPr/>
        </p:nvCxnSpPr>
        <p:spPr>
          <a:xfrm flipH="1">
            <a:off x="2864341" y="4155147"/>
            <a:ext cx="1" cy="5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78890FB-DEA6-42BB-82F0-6AD97E3B711D}"/>
              </a:ext>
            </a:extLst>
          </p:cNvPr>
          <p:cNvSpPr txBox="1"/>
          <p:nvPr/>
        </p:nvSpPr>
        <p:spPr>
          <a:xfrm>
            <a:off x="2541175" y="4764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黑的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DE2044-EDBE-466B-BC36-32420B0917FF}"/>
              </a:ext>
            </a:extLst>
          </p:cNvPr>
          <p:cNvCxnSpPr>
            <a:cxnSpLocks/>
          </p:cNvCxnSpPr>
          <p:nvPr/>
        </p:nvCxnSpPr>
        <p:spPr>
          <a:xfrm flipH="1">
            <a:off x="4780455" y="4150809"/>
            <a:ext cx="1" cy="5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656CE40-DBCA-4C72-901D-D0900A822BF9}"/>
              </a:ext>
            </a:extLst>
          </p:cNvPr>
          <p:cNvSpPr txBox="1"/>
          <p:nvPr/>
        </p:nvSpPr>
        <p:spPr>
          <a:xfrm>
            <a:off x="4457289" y="47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黑的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3772AFF-9F3C-4C35-ADF5-43DA3E7BD3F6}"/>
              </a:ext>
            </a:extLst>
          </p:cNvPr>
          <p:cNvCxnSpPr>
            <a:cxnSpLocks/>
          </p:cNvCxnSpPr>
          <p:nvPr/>
        </p:nvCxnSpPr>
        <p:spPr>
          <a:xfrm flipH="1">
            <a:off x="6700385" y="4147871"/>
            <a:ext cx="1" cy="5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DFCF53C-6C8A-4621-86BC-C89B23DC6595}"/>
              </a:ext>
            </a:extLst>
          </p:cNvPr>
          <p:cNvSpPr txBox="1"/>
          <p:nvPr/>
        </p:nvSpPr>
        <p:spPr>
          <a:xfrm>
            <a:off x="6377219" y="4757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白的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0F13FFD-4526-4A94-A6B8-71FAB08BBE17}"/>
              </a:ext>
            </a:extLst>
          </p:cNvPr>
          <p:cNvCxnSpPr>
            <a:cxnSpLocks/>
          </p:cNvCxnSpPr>
          <p:nvPr/>
        </p:nvCxnSpPr>
        <p:spPr>
          <a:xfrm flipH="1">
            <a:off x="8616499" y="4143533"/>
            <a:ext cx="1" cy="5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DC0E387-FE0C-4F43-BA60-E4D4263D4A19}"/>
              </a:ext>
            </a:extLst>
          </p:cNvPr>
          <p:cNvSpPr txBox="1"/>
          <p:nvPr/>
        </p:nvSpPr>
        <p:spPr>
          <a:xfrm>
            <a:off x="8293333" y="4752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黑的</a:t>
            </a:r>
          </a:p>
        </p:txBody>
      </p:sp>
    </p:spTree>
    <p:extLst>
      <p:ext uri="{BB962C8B-B14F-4D97-AF65-F5344CB8AC3E}">
        <p14:creationId xmlns:p14="http://schemas.microsoft.com/office/powerpoint/2010/main" val="205886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984DA4E-E62D-4BF1-BEED-699659F85DF2}"/>
              </a:ext>
            </a:extLst>
          </p:cNvPr>
          <p:cNvSpPr/>
          <p:nvPr/>
        </p:nvSpPr>
        <p:spPr>
          <a:xfrm>
            <a:off x="4046488" y="676624"/>
            <a:ext cx="3085522" cy="11967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F596DE-F628-47F3-AA22-F73D58FD79BD}"/>
              </a:ext>
            </a:extLst>
          </p:cNvPr>
          <p:cNvSpPr/>
          <p:nvPr/>
        </p:nvSpPr>
        <p:spPr>
          <a:xfrm>
            <a:off x="1400950" y="880143"/>
            <a:ext cx="426128" cy="4261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?</a:t>
            </a:r>
            <a:endParaRPr lang="zh-CN" altLang="en-US" sz="2000" b="1" dirty="0">
              <a:solidFill>
                <a:srgbClr val="00206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922AB4-8CEA-4A42-9C81-0C1E36594A15}"/>
              </a:ext>
            </a:extLst>
          </p:cNvPr>
          <p:cNvSpPr/>
          <p:nvPr/>
        </p:nvSpPr>
        <p:spPr>
          <a:xfrm>
            <a:off x="4054815" y="981424"/>
            <a:ext cx="2041185" cy="8907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CE5277-D492-463E-B529-8B854235E39E}"/>
                  </a:ext>
                </a:extLst>
              </p:cNvPr>
              <p:cNvSpPr txBox="1"/>
              <p:nvPr/>
            </p:nvSpPr>
            <p:spPr>
              <a:xfrm flipH="1">
                <a:off x="5364967" y="299210"/>
                <a:ext cx="4951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CE5277-D492-463E-B529-8B854235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4967" y="299210"/>
                <a:ext cx="49511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E48F1A-75F2-4FE8-ABC2-194434F07823}"/>
                  </a:ext>
                </a:extLst>
              </p:cNvPr>
              <p:cNvSpPr txBox="1"/>
              <p:nvPr/>
            </p:nvSpPr>
            <p:spPr>
              <a:xfrm flipH="1">
                <a:off x="3559699" y="1136515"/>
                <a:ext cx="4951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E48F1A-75F2-4FE8-ABC2-194434F0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59699" y="1136515"/>
                <a:ext cx="4951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4532F3-FA10-455D-9DF4-BE6BA2D1D08F}"/>
                  </a:ext>
                </a:extLst>
              </p:cNvPr>
              <p:cNvSpPr txBox="1"/>
              <p:nvPr/>
            </p:nvSpPr>
            <p:spPr>
              <a:xfrm flipH="1">
                <a:off x="5364967" y="1046700"/>
                <a:ext cx="495116" cy="42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4532F3-FA10-455D-9DF4-BE6BA2D1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4967" y="1046700"/>
                <a:ext cx="495116" cy="422552"/>
              </a:xfrm>
              <a:prstGeom prst="rect">
                <a:avLst/>
              </a:prstGeom>
              <a:blipFill>
                <a:blip r:embed="rId4"/>
                <a:stretch>
                  <a:fillRect l="-1235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FBBED5D-9848-4AF1-AA19-830A6A81824A}"/>
              </a:ext>
            </a:extLst>
          </p:cNvPr>
          <p:cNvGrpSpPr/>
          <p:nvPr/>
        </p:nvGrpSpPr>
        <p:grpSpPr>
          <a:xfrm>
            <a:off x="2263697" y="3254105"/>
            <a:ext cx="1607332" cy="2102036"/>
            <a:chOff x="3554181" y="2047920"/>
            <a:chExt cx="1658131" cy="2168470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836570F3-D752-4ED3-B668-A15AA6328661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斜纹 10">
              <a:extLst>
                <a:ext uri="{FF2B5EF4-FFF2-40B4-BE49-F238E27FC236}">
                  <a16:creationId xmlns:a16="http://schemas.microsoft.com/office/drawing/2014/main" id="{1CD814B8-7EFC-4CB4-A3F8-AF81C25BFD41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云形 11">
              <a:extLst>
                <a:ext uri="{FF2B5EF4-FFF2-40B4-BE49-F238E27FC236}">
                  <a16:creationId xmlns:a16="http://schemas.microsoft.com/office/drawing/2014/main" id="{0C1C80A5-C525-4402-B357-BF9235EC6133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斜纹 12">
              <a:extLst>
                <a:ext uri="{FF2B5EF4-FFF2-40B4-BE49-F238E27FC236}">
                  <a16:creationId xmlns:a16="http://schemas.microsoft.com/office/drawing/2014/main" id="{5DB8DB13-CAAD-46C1-BB4C-2469808011B9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云形 13">
              <a:extLst>
                <a:ext uri="{FF2B5EF4-FFF2-40B4-BE49-F238E27FC236}">
                  <a16:creationId xmlns:a16="http://schemas.microsoft.com/office/drawing/2014/main" id="{4E96D5DC-7909-4A06-A82C-D8ED1ED3CFB3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B17675-971B-4100-B114-9492AD8FD7BC}"/>
                  </a:ext>
                </a:extLst>
              </p:cNvPr>
              <p:cNvSpPr txBox="1"/>
              <p:nvPr/>
            </p:nvSpPr>
            <p:spPr>
              <a:xfrm flipH="1">
                <a:off x="645644" y="1488182"/>
                <a:ext cx="19367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B17675-971B-4100-B114-9492AD8F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5644" y="1488182"/>
                <a:ext cx="1936740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1ED147D-3EDD-40F3-86C1-A6C7FC121500}"/>
              </a:ext>
            </a:extLst>
          </p:cNvPr>
          <p:cNvCxnSpPr>
            <a:cxnSpLocks/>
          </p:cNvCxnSpPr>
          <p:nvPr/>
        </p:nvCxnSpPr>
        <p:spPr>
          <a:xfrm rot="5400000">
            <a:off x="3818178" y="2663526"/>
            <a:ext cx="1492630" cy="1036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5636D9F-1035-4C9E-AAE1-AD2105DE6BCA}"/>
              </a:ext>
            </a:extLst>
          </p:cNvPr>
          <p:cNvSpPr txBox="1"/>
          <p:nvPr/>
        </p:nvSpPr>
        <p:spPr>
          <a:xfrm>
            <a:off x="4133124" y="36339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样本抽取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C96AD0-0566-415F-8433-F668DDBB1566}"/>
              </a:ext>
            </a:extLst>
          </p:cNvPr>
          <p:cNvSpPr txBox="1"/>
          <p:nvPr/>
        </p:nvSpPr>
        <p:spPr>
          <a:xfrm>
            <a:off x="4569832" y="19347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训练样本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423C72-478C-4EF4-B4BE-3CF36F40A3D4}"/>
              </a:ext>
            </a:extLst>
          </p:cNvPr>
          <p:cNvSpPr txBox="1"/>
          <p:nvPr/>
        </p:nvSpPr>
        <p:spPr>
          <a:xfrm>
            <a:off x="6168917" y="19347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袋外样本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701860-DEE4-43D3-96B9-0B10B05EE333}"/>
              </a:ext>
            </a:extLst>
          </p:cNvPr>
          <p:cNvCxnSpPr/>
          <p:nvPr/>
        </p:nvCxnSpPr>
        <p:spPr>
          <a:xfrm>
            <a:off x="7340367" y="1275014"/>
            <a:ext cx="93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D9DCC4-513A-4619-91D1-E7D7D315711E}"/>
                  </a:ext>
                </a:extLst>
              </p:cNvPr>
              <p:cNvSpPr txBox="1"/>
              <p:nvPr/>
            </p:nvSpPr>
            <p:spPr>
              <a:xfrm>
                <a:off x="8456336" y="982626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袋外错误率</a:t>
                </a:r>
                <a:endParaRPr lang="en-US" altLang="zh-CN" sz="16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思源宋体 CN" panose="02020400000000000000" pitchFamily="18" charset="-122"/>
                        </a:rPr>
                        <m:t>𝑒𝑟𝑟𝑂𝐵𝐵</m:t>
                      </m:r>
                    </m:oMath>
                  </m:oMathPara>
                </a14:m>
                <a:endParaRPr lang="zh-CN" altLang="en-US" sz="16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D9DCC4-513A-4619-91D1-E7D7D315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36" y="982626"/>
                <a:ext cx="1210588" cy="584775"/>
              </a:xfrm>
              <a:prstGeom prst="rect">
                <a:avLst/>
              </a:prstGeom>
              <a:blipFill>
                <a:blip r:embed="rId6"/>
                <a:stretch>
                  <a:fillRect l="-2513" t="-3125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81144E1-CBF9-4166-8A40-C41A061B2A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0058" y="1300182"/>
            <a:ext cx="470584" cy="1745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19B1C7-7318-4F85-821D-065DF30A8A0A}"/>
              </a:ext>
            </a:extLst>
          </p:cNvPr>
          <p:cNvSpPr txBox="1"/>
          <p:nvPr/>
        </p:nvSpPr>
        <p:spPr>
          <a:xfrm>
            <a:off x="2963307" y="24003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特征抽取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F45703-6261-4D58-9451-FD66DC920046}"/>
              </a:ext>
            </a:extLst>
          </p:cNvPr>
          <p:cNvSpPr txBox="1"/>
          <p:nvPr/>
        </p:nvSpPr>
        <p:spPr>
          <a:xfrm>
            <a:off x="2256883" y="3603895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随机抽取的训练集</a:t>
            </a:r>
            <a:endParaRPr lang="en-US" altLang="zh-CN" sz="1400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随机抽取的特征</a:t>
            </a:r>
            <a:endParaRPr lang="en-US" altLang="zh-CN" sz="1400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BFE2A8A-C77A-4CE9-B422-95AA9DA02BF6}"/>
                  </a:ext>
                </a:extLst>
              </p:cNvPr>
              <p:cNvSpPr/>
              <p:nvPr/>
            </p:nvSpPr>
            <p:spPr>
              <a:xfrm>
                <a:off x="2954252" y="4761933"/>
                <a:ext cx="221694" cy="22169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宋体 CN" panose="02020400000000000000" pitchFamily="18" charset="-122"/>
                        </a:rPr>
                        <m:t> </m:t>
                      </m:r>
                      <m:r>
                        <a:rPr lang="en-US" altLang="zh-CN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思源宋体 CN" panose="02020400000000000000" pitchFamily="18" charset="-122"/>
                        </a:rPr>
                        <m:t>𝒕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206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BFE2A8A-C77A-4CE9-B422-95AA9DA02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52" y="4761933"/>
                <a:ext cx="221694" cy="2216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96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D3B34ED-4F0F-4222-8025-8E478C17F39C}"/>
                  </a:ext>
                </a:extLst>
              </p:cNvPr>
              <p:cNvSpPr/>
              <p:nvPr/>
            </p:nvSpPr>
            <p:spPr>
              <a:xfrm>
                <a:off x="1454809" y="3086100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D3B34ED-4F0F-4222-8025-8E478C17F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09" y="30861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6123990-628C-4351-B8E4-D3E4A2ECFCB4}"/>
                  </a:ext>
                </a:extLst>
              </p:cNvPr>
              <p:cNvSpPr/>
              <p:nvPr/>
            </p:nvSpPr>
            <p:spPr>
              <a:xfrm>
                <a:off x="3701220" y="30861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6123990-628C-4351-B8E4-D3E4A2EC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20" y="30861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D3AD32-5CCA-4D9E-9AFF-DE71C853FE6B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140609" y="3429000"/>
            <a:ext cx="15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0E59F44-EC45-4646-856B-E87CF021352F}"/>
                  </a:ext>
                </a:extLst>
              </p:cNvPr>
              <p:cNvSpPr/>
              <p:nvPr/>
            </p:nvSpPr>
            <p:spPr>
              <a:xfrm>
                <a:off x="5947631" y="30861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0E59F44-EC45-4646-856B-E87CF02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31" y="30861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B1D735-895C-4A57-A9A5-34F609A7D915}"/>
                  </a:ext>
                </a:extLst>
              </p:cNvPr>
              <p:cNvSpPr/>
              <p:nvPr/>
            </p:nvSpPr>
            <p:spPr>
              <a:xfrm>
                <a:off x="8194042" y="3086100"/>
                <a:ext cx="685800" cy="6858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B1D735-895C-4A57-A9A5-34F609A7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042" y="30861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AFF15C-D876-4F2B-B951-0E59C9BDDC42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8879842" y="3429000"/>
            <a:ext cx="132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20305F8-F400-4240-8B4E-625366933340}"/>
                  </a:ext>
                </a:extLst>
              </p:cNvPr>
              <p:cNvSpPr txBox="1"/>
              <p:nvPr/>
            </p:nvSpPr>
            <p:spPr>
              <a:xfrm>
                <a:off x="9134017" y="3059668"/>
                <a:ext cx="863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20305F8-F400-4240-8B4E-62536693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017" y="3059668"/>
                <a:ext cx="86325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8D167A6-90C0-4591-AD5E-D51277844617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4387020" y="3429000"/>
            <a:ext cx="15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5C020AB-9FD3-4CFE-BDD5-D9502DD3AF71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6633431" y="3429000"/>
            <a:ext cx="15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6998937-AC15-433E-8468-205B037545EF}"/>
                  </a:ext>
                </a:extLst>
              </p:cNvPr>
              <p:cNvSpPr txBox="1"/>
              <p:nvPr/>
            </p:nvSpPr>
            <p:spPr>
              <a:xfrm>
                <a:off x="2468931" y="3041911"/>
                <a:ext cx="461601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6998937-AC15-433E-8468-205B0375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31" y="3041911"/>
                <a:ext cx="461601" cy="345929"/>
              </a:xfrm>
              <a:prstGeom prst="rect">
                <a:avLst/>
              </a:prstGeom>
              <a:blipFill>
                <a:blip r:embed="rId7"/>
                <a:stretch>
                  <a:fillRect l="-10526" t="-3509" r="-10526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13E615B-1B5C-43DC-BE0B-9660A54DDFA8}"/>
                  </a:ext>
                </a:extLst>
              </p:cNvPr>
              <p:cNvSpPr txBox="1"/>
              <p:nvPr/>
            </p:nvSpPr>
            <p:spPr>
              <a:xfrm>
                <a:off x="4715342" y="3041911"/>
                <a:ext cx="461601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13E615B-1B5C-43DC-BE0B-9660A54D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42" y="3041911"/>
                <a:ext cx="461601" cy="345929"/>
              </a:xfrm>
              <a:prstGeom prst="rect">
                <a:avLst/>
              </a:prstGeom>
              <a:blipFill>
                <a:blip r:embed="rId8"/>
                <a:stretch>
                  <a:fillRect l="-12000" t="-3509" r="-1066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6DD1EF9-1E97-4065-81D8-88789738467C}"/>
                  </a:ext>
                </a:extLst>
              </p:cNvPr>
              <p:cNvSpPr txBox="1"/>
              <p:nvPr/>
            </p:nvSpPr>
            <p:spPr>
              <a:xfrm>
                <a:off x="6961753" y="3052813"/>
                <a:ext cx="461601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6DD1EF9-1E97-4065-81D8-88789738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53" y="3052813"/>
                <a:ext cx="461601" cy="345929"/>
              </a:xfrm>
              <a:prstGeom prst="rect">
                <a:avLst/>
              </a:prstGeom>
              <a:blipFill>
                <a:blip r:embed="rId9"/>
                <a:stretch>
                  <a:fillRect l="-10526" t="-3509" r="-1052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AD3DBF4-C49E-4980-97DD-314F46C22D93}"/>
                  </a:ext>
                </a:extLst>
              </p:cNvPr>
              <p:cNvSpPr/>
              <p:nvPr/>
            </p:nvSpPr>
            <p:spPr>
              <a:xfrm>
                <a:off x="1454809" y="1640519"/>
                <a:ext cx="685800" cy="6858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AD3DBF4-C49E-4980-97DD-314F46C2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09" y="1640519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57821BD-29A1-460C-AB63-861EDE5C006F}"/>
              </a:ext>
            </a:extLst>
          </p:cNvPr>
          <p:cNvCxnSpPr>
            <a:stCxn id="44" idx="6"/>
            <a:endCxn id="10" idx="1"/>
          </p:cNvCxnSpPr>
          <p:nvPr/>
        </p:nvCxnSpPr>
        <p:spPr>
          <a:xfrm>
            <a:off x="2140609" y="1983419"/>
            <a:ext cx="1661044" cy="120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EDEBA04-F7FF-4B2D-9F06-1FFA30FD9D46}"/>
                  </a:ext>
                </a:extLst>
              </p:cNvPr>
              <p:cNvSpPr/>
              <p:nvPr/>
            </p:nvSpPr>
            <p:spPr>
              <a:xfrm>
                <a:off x="3698256" y="1652350"/>
                <a:ext cx="685800" cy="6858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EDEBA04-F7FF-4B2D-9F06-1FFA30FD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56" y="1652350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1EA8085-D065-4EEE-9436-8CEE6AB746C7}"/>
              </a:ext>
            </a:extLst>
          </p:cNvPr>
          <p:cNvCxnSpPr>
            <a:stCxn id="48" idx="6"/>
          </p:cNvCxnSpPr>
          <p:nvPr/>
        </p:nvCxnSpPr>
        <p:spPr>
          <a:xfrm>
            <a:off x="4384056" y="1995250"/>
            <a:ext cx="1661044" cy="120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49118FF-7717-45D1-A38D-03BF6C94CBD3}"/>
                  </a:ext>
                </a:extLst>
              </p:cNvPr>
              <p:cNvSpPr/>
              <p:nvPr/>
            </p:nvSpPr>
            <p:spPr>
              <a:xfrm>
                <a:off x="5947631" y="1656049"/>
                <a:ext cx="685800" cy="6858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49118FF-7717-45D1-A38D-03BF6C94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31" y="1656049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1184E06-3C29-470F-939F-B39ECC31B37A}"/>
              </a:ext>
            </a:extLst>
          </p:cNvPr>
          <p:cNvCxnSpPr>
            <a:stCxn id="50" idx="6"/>
            <a:endCxn id="29" idx="1"/>
          </p:cNvCxnSpPr>
          <p:nvPr/>
        </p:nvCxnSpPr>
        <p:spPr>
          <a:xfrm>
            <a:off x="6633431" y="1998949"/>
            <a:ext cx="1661044" cy="11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D806648-4B32-42D5-B63E-8C9FA6568E79}"/>
                  </a:ext>
                </a:extLst>
              </p:cNvPr>
              <p:cNvSpPr txBox="1"/>
              <p:nvPr/>
            </p:nvSpPr>
            <p:spPr>
              <a:xfrm>
                <a:off x="2920914" y="2247998"/>
                <a:ext cx="461601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D806648-4B32-42D5-B63E-8C9FA656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4" y="2247998"/>
                <a:ext cx="461601" cy="347916"/>
              </a:xfrm>
              <a:prstGeom prst="rect">
                <a:avLst/>
              </a:prstGeom>
              <a:blipFill>
                <a:blip r:embed="rId13"/>
                <a:stretch>
                  <a:fillRect l="-10526" t="-3509" r="-1052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513CCC-2F0D-41FE-83A3-6E5BDA717CA5}"/>
                  </a:ext>
                </a:extLst>
              </p:cNvPr>
              <p:cNvSpPr txBox="1"/>
              <p:nvPr/>
            </p:nvSpPr>
            <p:spPr>
              <a:xfrm>
                <a:off x="5167325" y="2247998"/>
                <a:ext cx="461601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513CCC-2F0D-41FE-83A3-6E5BDA717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25" y="2247998"/>
                <a:ext cx="461601" cy="347916"/>
              </a:xfrm>
              <a:prstGeom prst="rect">
                <a:avLst/>
              </a:prstGeom>
              <a:blipFill>
                <a:blip r:embed="rId14"/>
                <a:stretch>
                  <a:fillRect l="-12000" t="-3509" r="-10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25FD367-0B8C-467C-B199-480A9D7A5D05}"/>
                  </a:ext>
                </a:extLst>
              </p:cNvPr>
              <p:cNvSpPr txBox="1"/>
              <p:nvPr/>
            </p:nvSpPr>
            <p:spPr>
              <a:xfrm>
                <a:off x="7413736" y="2258900"/>
                <a:ext cx="461601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25FD367-0B8C-467C-B199-480A9D7A5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36" y="2258900"/>
                <a:ext cx="461601" cy="347916"/>
              </a:xfrm>
              <a:prstGeom prst="rect">
                <a:avLst/>
              </a:prstGeom>
              <a:blipFill>
                <a:blip r:embed="rId15"/>
                <a:stretch>
                  <a:fillRect l="-10526" t="-3509" r="-1052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72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4D830EB-98B4-4FF4-83A7-B144C03E1C0A}"/>
              </a:ext>
            </a:extLst>
          </p:cNvPr>
          <p:cNvGrpSpPr/>
          <p:nvPr/>
        </p:nvGrpSpPr>
        <p:grpSpPr>
          <a:xfrm>
            <a:off x="6106421" y="3615946"/>
            <a:ext cx="3415803" cy="1418136"/>
            <a:chOff x="2176293" y="3453736"/>
            <a:chExt cx="3415803" cy="141813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883AB29-48E4-4056-B38F-D54077555711}"/>
                </a:ext>
              </a:extLst>
            </p:cNvPr>
            <p:cNvGrpSpPr/>
            <p:nvPr/>
          </p:nvGrpSpPr>
          <p:grpSpPr>
            <a:xfrm>
              <a:off x="2176293" y="3453736"/>
              <a:ext cx="1066732" cy="1395050"/>
              <a:chOff x="3554181" y="2047920"/>
              <a:chExt cx="1658131" cy="2168470"/>
            </a:xfrm>
          </p:grpSpPr>
          <p:sp>
            <p:nvSpPr>
              <p:cNvPr id="36" name="梯形 35">
                <a:extLst>
                  <a:ext uri="{FF2B5EF4-FFF2-40B4-BE49-F238E27FC236}">
                    <a16:creationId xmlns:a16="http://schemas.microsoft.com/office/drawing/2014/main" id="{8C3A9291-0407-4775-8E4C-47D02BB4FF86}"/>
                  </a:ext>
                </a:extLst>
              </p:cNvPr>
              <p:cNvSpPr/>
              <p:nvPr/>
            </p:nvSpPr>
            <p:spPr>
              <a:xfrm>
                <a:off x="4188201" y="2496646"/>
                <a:ext cx="390090" cy="1719744"/>
              </a:xfrm>
              <a:prstGeom prst="trapezoi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斜纹 36">
                <a:extLst>
                  <a:ext uri="{FF2B5EF4-FFF2-40B4-BE49-F238E27FC236}">
                    <a16:creationId xmlns:a16="http://schemas.microsoft.com/office/drawing/2014/main" id="{1634C923-714E-41F0-ADF5-871B63817CA9}"/>
                  </a:ext>
                </a:extLst>
              </p:cNvPr>
              <p:cNvSpPr/>
              <p:nvPr/>
            </p:nvSpPr>
            <p:spPr>
              <a:xfrm>
                <a:off x="4510805" y="3125820"/>
                <a:ext cx="282440" cy="461394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云形 37">
                <a:extLst>
                  <a:ext uri="{FF2B5EF4-FFF2-40B4-BE49-F238E27FC236}">
                    <a16:creationId xmlns:a16="http://schemas.microsoft.com/office/drawing/2014/main" id="{25F9BDD8-CFB0-4BE1-95AE-BC05B4DCCC35}"/>
                  </a:ext>
                </a:extLst>
              </p:cNvPr>
              <p:cNvSpPr/>
              <p:nvPr/>
            </p:nvSpPr>
            <p:spPr>
              <a:xfrm rot="11304152">
                <a:off x="3554181" y="2047920"/>
                <a:ext cx="1658131" cy="1193855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斜纹 38">
                <a:extLst>
                  <a:ext uri="{FF2B5EF4-FFF2-40B4-BE49-F238E27FC236}">
                    <a16:creationId xmlns:a16="http://schemas.microsoft.com/office/drawing/2014/main" id="{B893EFBA-4BF5-46B8-A76E-4071388ABB5F}"/>
                  </a:ext>
                </a:extLst>
              </p:cNvPr>
              <p:cNvSpPr/>
              <p:nvPr/>
            </p:nvSpPr>
            <p:spPr>
              <a:xfrm rot="3851628">
                <a:off x="3932757" y="3403813"/>
                <a:ext cx="366801" cy="366801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云形 39">
                <a:extLst>
                  <a:ext uri="{FF2B5EF4-FFF2-40B4-BE49-F238E27FC236}">
                    <a16:creationId xmlns:a16="http://schemas.microsoft.com/office/drawing/2014/main" id="{10788BD5-8CA8-44D4-9CD2-EA6CB30E7482}"/>
                  </a:ext>
                </a:extLst>
              </p:cNvPr>
              <p:cNvSpPr/>
              <p:nvPr/>
            </p:nvSpPr>
            <p:spPr>
              <a:xfrm rot="10035001">
                <a:off x="3619097" y="3247481"/>
                <a:ext cx="504219" cy="36303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0598090-6483-4529-8DEA-681B499097E7}"/>
                </a:ext>
              </a:extLst>
            </p:cNvPr>
            <p:cNvGrpSpPr/>
            <p:nvPr/>
          </p:nvGrpSpPr>
          <p:grpSpPr>
            <a:xfrm>
              <a:off x="3346971" y="3476822"/>
              <a:ext cx="1066732" cy="1395050"/>
              <a:chOff x="3554181" y="2047920"/>
              <a:chExt cx="1658131" cy="2168470"/>
            </a:xfrm>
          </p:grpSpPr>
          <p:sp>
            <p:nvSpPr>
              <p:cNvPr id="54" name="梯形 53">
                <a:extLst>
                  <a:ext uri="{FF2B5EF4-FFF2-40B4-BE49-F238E27FC236}">
                    <a16:creationId xmlns:a16="http://schemas.microsoft.com/office/drawing/2014/main" id="{C13C25D7-65DF-4871-BC15-164CEBBCE5EE}"/>
                  </a:ext>
                </a:extLst>
              </p:cNvPr>
              <p:cNvSpPr/>
              <p:nvPr/>
            </p:nvSpPr>
            <p:spPr>
              <a:xfrm>
                <a:off x="4188201" y="2496646"/>
                <a:ext cx="390090" cy="1719744"/>
              </a:xfrm>
              <a:prstGeom prst="trapezoi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斜纹 54">
                <a:extLst>
                  <a:ext uri="{FF2B5EF4-FFF2-40B4-BE49-F238E27FC236}">
                    <a16:creationId xmlns:a16="http://schemas.microsoft.com/office/drawing/2014/main" id="{667649F7-9AA2-4407-B928-04D7B45325BB}"/>
                  </a:ext>
                </a:extLst>
              </p:cNvPr>
              <p:cNvSpPr/>
              <p:nvPr/>
            </p:nvSpPr>
            <p:spPr>
              <a:xfrm>
                <a:off x="4510805" y="3125820"/>
                <a:ext cx="282440" cy="461394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云形 55">
                <a:extLst>
                  <a:ext uri="{FF2B5EF4-FFF2-40B4-BE49-F238E27FC236}">
                    <a16:creationId xmlns:a16="http://schemas.microsoft.com/office/drawing/2014/main" id="{4E2C29A8-FEB9-4D2D-84B2-81A7BAE93C58}"/>
                  </a:ext>
                </a:extLst>
              </p:cNvPr>
              <p:cNvSpPr/>
              <p:nvPr/>
            </p:nvSpPr>
            <p:spPr>
              <a:xfrm rot="11304152">
                <a:off x="3554181" y="2047920"/>
                <a:ext cx="1658131" cy="1193855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斜纹 56">
                <a:extLst>
                  <a:ext uri="{FF2B5EF4-FFF2-40B4-BE49-F238E27FC236}">
                    <a16:creationId xmlns:a16="http://schemas.microsoft.com/office/drawing/2014/main" id="{8E6221E0-C6B4-468A-9CC0-F799D9429CE3}"/>
                  </a:ext>
                </a:extLst>
              </p:cNvPr>
              <p:cNvSpPr/>
              <p:nvPr/>
            </p:nvSpPr>
            <p:spPr>
              <a:xfrm rot="3851628">
                <a:off x="3932757" y="3403813"/>
                <a:ext cx="366801" cy="366801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云形 57">
                <a:extLst>
                  <a:ext uri="{FF2B5EF4-FFF2-40B4-BE49-F238E27FC236}">
                    <a16:creationId xmlns:a16="http://schemas.microsoft.com/office/drawing/2014/main" id="{1327EAC9-FB5A-4A34-AF04-6BF988090070}"/>
                  </a:ext>
                </a:extLst>
              </p:cNvPr>
              <p:cNvSpPr/>
              <p:nvPr/>
            </p:nvSpPr>
            <p:spPr>
              <a:xfrm rot="10035001">
                <a:off x="3619097" y="3247481"/>
                <a:ext cx="504219" cy="36303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E44E7D1-D81B-458A-91B0-6DB8A6871FB4}"/>
                </a:ext>
              </a:extLst>
            </p:cNvPr>
            <p:cNvGrpSpPr/>
            <p:nvPr/>
          </p:nvGrpSpPr>
          <p:grpSpPr>
            <a:xfrm>
              <a:off x="4525364" y="3470213"/>
              <a:ext cx="1066732" cy="1395050"/>
              <a:chOff x="3554181" y="2047920"/>
              <a:chExt cx="1658131" cy="2168470"/>
            </a:xfrm>
          </p:grpSpPr>
          <p:sp>
            <p:nvSpPr>
              <p:cNvPr id="66" name="梯形 65">
                <a:extLst>
                  <a:ext uri="{FF2B5EF4-FFF2-40B4-BE49-F238E27FC236}">
                    <a16:creationId xmlns:a16="http://schemas.microsoft.com/office/drawing/2014/main" id="{EECC39D7-7896-4ABD-8FF4-2AA822435F61}"/>
                  </a:ext>
                </a:extLst>
              </p:cNvPr>
              <p:cNvSpPr/>
              <p:nvPr/>
            </p:nvSpPr>
            <p:spPr>
              <a:xfrm>
                <a:off x="4188201" y="2496646"/>
                <a:ext cx="390090" cy="1719744"/>
              </a:xfrm>
              <a:prstGeom prst="trapezoi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斜纹 66">
                <a:extLst>
                  <a:ext uri="{FF2B5EF4-FFF2-40B4-BE49-F238E27FC236}">
                    <a16:creationId xmlns:a16="http://schemas.microsoft.com/office/drawing/2014/main" id="{4E6D918F-D5DB-4417-B9C1-F63EFF0008F5}"/>
                  </a:ext>
                </a:extLst>
              </p:cNvPr>
              <p:cNvSpPr/>
              <p:nvPr/>
            </p:nvSpPr>
            <p:spPr>
              <a:xfrm>
                <a:off x="4510805" y="3125820"/>
                <a:ext cx="282440" cy="461394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云形 67">
                <a:extLst>
                  <a:ext uri="{FF2B5EF4-FFF2-40B4-BE49-F238E27FC236}">
                    <a16:creationId xmlns:a16="http://schemas.microsoft.com/office/drawing/2014/main" id="{48E7D95A-F0A0-41DB-B4A4-D9B07A7EED4B}"/>
                  </a:ext>
                </a:extLst>
              </p:cNvPr>
              <p:cNvSpPr/>
              <p:nvPr/>
            </p:nvSpPr>
            <p:spPr>
              <a:xfrm rot="11304152">
                <a:off x="3554181" y="2047920"/>
                <a:ext cx="1658131" cy="1193855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斜纹 68">
                <a:extLst>
                  <a:ext uri="{FF2B5EF4-FFF2-40B4-BE49-F238E27FC236}">
                    <a16:creationId xmlns:a16="http://schemas.microsoft.com/office/drawing/2014/main" id="{769DABD6-2F82-441A-AB48-77FF38C87AFF}"/>
                  </a:ext>
                </a:extLst>
              </p:cNvPr>
              <p:cNvSpPr/>
              <p:nvPr/>
            </p:nvSpPr>
            <p:spPr>
              <a:xfrm rot="3851628">
                <a:off x="3932757" y="3403813"/>
                <a:ext cx="366801" cy="366801"/>
              </a:xfrm>
              <a:prstGeom prst="diagStrip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云形 69">
                <a:extLst>
                  <a:ext uri="{FF2B5EF4-FFF2-40B4-BE49-F238E27FC236}">
                    <a16:creationId xmlns:a16="http://schemas.microsoft.com/office/drawing/2014/main" id="{BC320BB4-D18B-4073-B420-54A260FF1BDD}"/>
                  </a:ext>
                </a:extLst>
              </p:cNvPr>
              <p:cNvSpPr/>
              <p:nvPr/>
            </p:nvSpPr>
            <p:spPr>
              <a:xfrm rot="10035001">
                <a:off x="3619097" y="3247481"/>
                <a:ext cx="504219" cy="36303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D7EC6E1-F357-4361-8EC8-6722BD81F27F}"/>
              </a:ext>
            </a:extLst>
          </p:cNvPr>
          <p:cNvGrpSpPr/>
          <p:nvPr/>
        </p:nvGrpSpPr>
        <p:grpSpPr>
          <a:xfrm>
            <a:off x="3108853" y="1976106"/>
            <a:ext cx="1066732" cy="1395050"/>
            <a:chOff x="3554181" y="2047920"/>
            <a:chExt cx="1658131" cy="2168470"/>
          </a:xfrm>
        </p:grpSpPr>
        <p:sp>
          <p:nvSpPr>
            <p:cNvPr id="90" name="梯形 89">
              <a:extLst>
                <a:ext uri="{FF2B5EF4-FFF2-40B4-BE49-F238E27FC236}">
                  <a16:creationId xmlns:a16="http://schemas.microsoft.com/office/drawing/2014/main" id="{EAA22D8B-C295-48E5-9FA7-781B2AE54CA9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斜纹 90">
              <a:extLst>
                <a:ext uri="{FF2B5EF4-FFF2-40B4-BE49-F238E27FC236}">
                  <a16:creationId xmlns:a16="http://schemas.microsoft.com/office/drawing/2014/main" id="{5F99246F-80DC-419F-A2D1-4D2AFAA17DB0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云形 91">
              <a:extLst>
                <a:ext uri="{FF2B5EF4-FFF2-40B4-BE49-F238E27FC236}">
                  <a16:creationId xmlns:a16="http://schemas.microsoft.com/office/drawing/2014/main" id="{EC477E06-EAD6-41EA-953C-9347FBBA34B4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斜纹 92">
              <a:extLst>
                <a:ext uri="{FF2B5EF4-FFF2-40B4-BE49-F238E27FC236}">
                  <a16:creationId xmlns:a16="http://schemas.microsoft.com/office/drawing/2014/main" id="{FC0F97FD-B9A9-4B0F-9A47-9008727EC932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云形 93">
              <a:extLst>
                <a:ext uri="{FF2B5EF4-FFF2-40B4-BE49-F238E27FC236}">
                  <a16:creationId xmlns:a16="http://schemas.microsoft.com/office/drawing/2014/main" id="{36D81F99-25E8-4273-97E6-EE2BBA8DB2E8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082C732-D368-438A-8D76-A02DE440100E}"/>
              </a:ext>
            </a:extLst>
          </p:cNvPr>
          <p:cNvGrpSpPr/>
          <p:nvPr/>
        </p:nvGrpSpPr>
        <p:grpSpPr>
          <a:xfrm>
            <a:off x="2328307" y="2999878"/>
            <a:ext cx="1066732" cy="1395050"/>
            <a:chOff x="3554181" y="2047920"/>
            <a:chExt cx="1658131" cy="2168470"/>
          </a:xfrm>
        </p:grpSpPr>
        <p:sp>
          <p:nvSpPr>
            <p:cNvPr id="96" name="梯形 95">
              <a:extLst>
                <a:ext uri="{FF2B5EF4-FFF2-40B4-BE49-F238E27FC236}">
                  <a16:creationId xmlns:a16="http://schemas.microsoft.com/office/drawing/2014/main" id="{97F78ACA-415A-4FB9-A9C6-7D6241583504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斜纹 96">
              <a:extLst>
                <a:ext uri="{FF2B5EF4-FFF2-40B4-BE49-F238E27FC236}">
                  <a16:creationId xmlns:a16="http://schemas.microsoft.com/office/drawing/2014/main" id="{B775C76E-7EEE-4101-8170-CB17C23D317A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云形 97">
              <a:extLst>
                <a:ext uri="{FF2B5EF4-FFF2-40B4-BE49-F238E27FC236}">
                  <a16:creationId xmlns:a16="http://schemas.microsoft.com/office/drawing/2014/main" id="{65285118-8393-417D-A2D3-BF80BD3274B7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斜纹 98">
              <a:extLst>
                <a:ext uri="{FF2B5EF4-FFF2-40B4-BE49-F238E27FC236}">
                  <a16:creationId xmlns:a16="http://schemas.microsoft.com/office/drawing/2014/main" id="{145D9D44-0571-44DC-A551-D54CE370A8FE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云形 99">
              <a:extLst>
                <a:ext uri="{FF2B5EF4-FFF2-40B4-BE49-F238E27FC236}">
                  <a16:creationId xmlns:a16="http://schemas.microsoft.com/office/drawing/2014/main" id="{A15C00E5-712A-416D-9ACC-2E1CD7D76305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FB03AFA-B770-47DA-A8A0-9B39D8B17090}"/>
              </a:ext>
            </a:extLst>
          </p:cNvPr>
          <p:cNvGrpSpPr/>
          <p:nvPr/>
        </p:nvGrpSpPr>
        <p:grpSpPr>
          <a:xfrm>
            <a:off x="1710954" y="2199948"/>
            <a:ext cx="1066732" cy="1395050"/>
            <a:chOff x="3554181" y="2047920"/>
            <a:chExt cx="1658131" cy="2168470"/>
          </a:xfrm>
        </p:grpSpPr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D88E2F58-5BA5-4E89-BD4E-45A13F9DBDA6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斜纹 108">
              <a:extLst>
                <a:ext uri="{FF2B5EF4-FFF2-40B4-BE49-F238E27FC236}">
                  <a16:creationId xmlns:a16="http://schemas.microsoft.com/office/drawing/2014/main" id="{C9C91E41-F199-4E57-88C2-CF8EAE68C685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云形 109">
              <a:extLst>
                <a:ext uri="{FF2B5EF4-FFF2-40B4-BE49-F238E27FC236}">
                  <a16:creationId xmlns:a16="http://schemas.microsoft.com/office/drawing/2014/main" id="{0A5F4853-46C9-4223-BCD2-BC9C4236737D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斜纹 110">
              <a:extLst>
                <a:ext uri="{FF2B5EF4-FFF2-40B4-BE49-F238E27FC236}">
                  <a16:creationId xmlns:a16="http://schemas.microsoft.com/office/drawing/2014/main" id="{02CDEF8C-B2FC-437E-A776-BA115F2C1E14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云形 111">
              <a:extLst>
                <a:ext uri="{FF2B5EF4-FFF2-40B4-BE49-F238E27FC236}">
                  <a16:creationId xmlns:a16="http://schemas.microsoft.com/office/drawing/2014/main" id="{3E4FC957-1FF1-40B7-9865-3C782AF5718F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4EA8086-CFAE-41B2-8025-B25936349EEB}"/>
              </a:ext>
            </a:extLst>
          </p:cNvPr>
          <p:cNvGrpSpPr/>
          <p:nvPr/>
        </p:nvGrpSpPr>
        <p:grpSpPr>
          <a:xfrm>
            <a:off x="2328307" y="2999878"/>
            <a:ext cx="1066732" cy="1395050"/>
            <a:chOff x="3554181" y="2047920"/>
            <a:chExt cx="1658131" cy="2168470"/>
          </a:xfrm>
        </p:grpSpPr>
        <p:sp>
          <p:nvSpPr>
            <p:cNvPr id="48" name="梯形 47">
              <a:extLst>
                <a:ext uri="{FF2B5EF4-FFF2-40B4-BE49-F238E27FC236}">
                  <a16:creationId xmlns:a16="http://schemas.microsoft.com/office/drawing/2014/main" id="{2A92E8E5-C543-4119-BB12-1726415FB6E9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斜纹 48">
              <a:extLst>
                <a:ext uri="{FF2B5EF4-FFF2-40B4-BE49-F238E27FC236}">
                  <a16:creationId xmlns:a16="http://schemas.microsoft.com/office/drawing/2014/main" id="{F0988125-6C22-4871-BF09-A5D5E44F2250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云形 49">
              <a:extLst>
                <a:ext uri="{FF2B5EF4-FFF2-40B4-BE49-F238E27FC236}">
                  <a16:creationId xmlns:a16="http://schemas.microsoft.com/office/drawing/2014/main" id="{07BF9EFD-0434-49D2-8DE4-763A65D2DD40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斜纹 50">
              <a:extLst>
                <a:ext uri="{FF2B5EF4-FFF2-40B4-BE49-F238E27FC236}">
                  <a16:creationId xmlns:a16="http://schemas.microsoft.com/office/drawing/2014/main" id="{3342436B-5FC5-4381-A9D5-58860C6D638A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云形 51">
              <a:extLst>
                <a:ext uri="{FF2B5EF4-FFF2-40B4-BE49-F238E27FC236}">
                  <a16:creationId xmlns:a16="http://schemas.microsoft.com/office/drawing/2014/main" id="{FD4B7A0C-8205-444F-97FF-2F093CEC8C04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CBD4648-BACF-4883-A944-0F23A20DDC0A}"/>
              </a:ext>
            </a:extLst>
          </p:cNvPr>
          <p:cNvGrpSpPr/>
          <p:nvPr/>
        </p:nvGrpSpPr>
        <p:grpSpPr>
          <a:xfrm>
            <a:off x="991542" y="3152539"/>
            <a:ext cx="1066732" cy="1395050"/>
            <a:chOff x="3554181" y="2047920"/>
            <a:chExt cx="1658131" cy="2168470"/>
          </a:xfrm>
        </p:grpSpPr>
        <p:sp>
          <p:nvSpPr>
            <p:cNvPr id="72" name="梯形 71">
              <a:extLst>
                <a:ext uri="{FF2B5EF4-FFF2-40B4-BE49-F238E27FC236}">
                  <a16:creationId xmlns:a16="http://schemas.microsoft.com/office/drawing/2014/main" id="{88359562-4A07-4D77-8A3B-642C78DEAE37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斜纹 72">
              <a:extLst>
                <a:ext uri="{FF2B5EF4-FFF2-40B4-BE49-F238E27FC236}">
                  <a16:creationId xmlns:a16="http://schemas.microsoft.com/office/drawing/2014/main" id="{D8395E12-9817-4FD1-B468-F664B2D34E40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云形 73">
              <a:extLst>
                <a:ext uri="{FF2B5EF4-FFF2-40B4-BE49-F238E27FC236}">
                  <a16:creationId xmlns:a16="http://schemas.microsoft.com/office/drawing/2014/main" id="{2F57087E-6289-45A3-8E93-99DA93E7849D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斜纹 74">
              <a:extLst>
                <a:ext uri="{FF2B5EF4-FFF2-40B4-BE49-F238E27FC236}">
                  <a16:creationId xmlns:a16="http://schemas.microsoft.com/office/drawing/2014/main" id="{E374A79C-DB03-42F6-8D83-BB24DF7479ED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云形 75">
              <a:extLst>
                <a:ext uri="{FF2B5EF4-FFF2-40B4-BE49-F238E27FC236}">
                  <a16:creationId xmlns:a16="http://schemas.microsoft.com/office/drawing/2014/main" id="{B877436F-C337-4751-87C7-2AA980520982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2ECBEDA-BA08-4112-8A94-4FE51359C5C9}"/>
              </a:ext>
            </a:extLst>
          </p:cNvPr>
          <p:cNvGrpSpPr/>
          <p:nvPr/>
        </p:nvGrpSpPr>
        <p:grpSpPr>
          <a:xfrm>
            <a:off x="3550670" y="2811963"/>
            <a:ext cx="1066732" cy="1395050"/>
            <a:chOff x="3554181" y="2047920"/>
            <a:chExt cx="1658131" cy="2168470"/>
          </a:xfrm>
        </p:grpSpPr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76F209E2-F6C1-45DB-87F3-6D4C391086F6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斜纹 78">
              <a:extLst>
                <a:ext uri="{FF2B5EF4-FFF2-40B4-BE49-F238E27FC236}">
                  <a16:creationId xmlns:a16="http://schemas.microsoft.com/office/drawing/2014/main" id="{CC232200-DFC7-4D7B-A298-A1228CBDE123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云形 79">
              <a:extLst>
                <a:ext uri="{FF2B5EF4-FFF2-40B4-BE49-F238E27FC236}">
                  <a16:creationId xmlns:a16="http://schemas.microsoft.com/office/drawing/2014/main" id="{00DAB714-1E7B-4FB8-945F-79A301F4F1A3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斜纹 80">
              <a:extLst>
                <a:ext uri="{FF2B5EF4-FFF2-40B4-BE49-F238E27FC236}">
                  <a16:creationId xmlns:a16="http://schemas.microsoft.com/office/drawing/2014/main" id="{908934C5-327F-4631-8831-18CCFCF6E33C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云形 81">
              <a:extLst>
                <a:ext uri="{FF2B5EF4-FFF2-40B4-BE49-F238E27FC236}">
                  <a16:creationId xmlns:a16="http://schemas.microsoft.com/office/drawing/2014/main" id="{51AE2CF0-42D3-45CA-A53D-055747AA9C23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0DFE128-CD7A-4965-9B39-1539FC03927C}"/>
              </a:ext>
            </a:extLst>
          </p:cNvPr>
          <p:cNvGrpSpPr/>
          <p:nvPr/>
        </p:nvGrpSpPr>
        <p:grpSpPr>
          <a:xfrm>
            <a:off x="3094611" y="3844007"/>
            <a:ext cx="1066732" cy="1395050"/>
            <a:chOff x="3554181" y="2047920"/>
            <a:chExt cx="1658131" cy="2168470"/>
          </a:xfrm>
        </p:grpSpPr>
        <p:sp>
          <p:nvSpPr>
            <p:cNvPr id="84" name="梯形 83">
              <a:extLst>
                <a:ext uri="{FF2B5EF4-FFF2-40B4-BE49-F238E27FC236}">
                  <a16:creationId xmlns:a16="http://schemas.microsoft.com/office/drawing/2014/main" id="{24E7B4CF-BF0E-4339-9669-FACBA46C96AF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斜纹 84">
              <a:extLst>
                <a:ext uri="{FF2B5EF4-FFF2-40B4-BE49-F238E27FC236}">
                  <a16:creationId xmlns:a16="http://schemas.microsoft.com/office/drawing/2014/main" id="{97486DDF-4925-4D23-932F-0BAA470D50FC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云形 85">
              <a:extLst>
                <a:ext uri="{FF2B5EF4-FFF2-40B4-BE49-F238E27FC236}">
                  <a16:creationId xmlns:a16="http://schemas.microsoft.com/office/drawing/2014/main" id="{4F6F2E2F-A701-44DF-81A8-213C12B1B6C5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斜纹 86">
              <a:extLst>
                <a:ext uri="{FF2B5EF4-FFF2-40B4-BE49-F238E27FC236}">
                  <a16:creationId xmlns:a16="http://schemas.microsoft.com/office/drawing/2014/main" id="{61D59AA4-7407-4FC3-ABD4-AFE716019278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云形 87">
              <a:extLst>
                <a:ext uri="{FF2B5EF4-FFF2-40B4-BE49-F238E27FC236}">
                  <a16:creationId xmlns:a16="http://schemas.microsoft.com/office/drawing/2014/main" id="{397D4542-E706-413D-9F55-34763F9FC211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BF5728B-E228-450B-89C6-13FDF19A965A}"/>
              </a:ext>
            </a:extLst>
          </p:cNvPr>
          <p:cNvSpPr/>
          <p:nvPr/>
        </p:nvSpPr>
        <p:spPr>
          <a:xfrm>
            <a:off x="4944900" y="1516215"/>
            <a:ext cx="3077195" cy="1196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59CA91B-52F7-46C1-89D9-4E003CB18E10}"/>
                  </a:ext>
                </a:extLst>
              </p:cNvPr>
              <p:cNvSpPr txBox="1"/>
              <p:nvPr/>
            </p:nvSpPr>
            <p:spPr>
              <a:xfrm flipH="1">
                <a:off x="6255052" y="1138801"/>
                <a:ext cx="4951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59CA91B-52F7-46C1-89D9-4E003CB18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5052" y="1138801"/>
                <a:ext cx="49511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B0BB476-1E7D-4687-B11F-5B69A29A7E79}"/>
                  </a:ext>
                </a:extLst>
              </p:cNvPr>
              <p:cNvSpPr txBox="1"/>
              <p:nvPr/>
            </p:nvSpPr>
            <p:spPr>
              <a:xfrm flipH="1">
                <a:off x="4449784" y="1976106"/>
                <a:ext cx="4951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B0BB476-1E7D-4687-B11F-5B69A29A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9784" y="1976106"/>
                <a:ext cx="4951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>
            <a:extLst>
              <a:ext uri="{FF2B5EF4-FFF2-40B4-BE49-F238E27FC236}">
                <a16:creationId xmlns:a16="http://schemas.microsoft.com/office/drawing/2014/main" id="{2B596084-89C2-4E95-B35D-9384F383857F}"/>
              </a:ext>
            </a:extLst>
          </p:cNvPr>
          <p:cNvSpPr/>
          <p:nvPr/>
        </p:nvSpPr>
        <p:spPr>
          <a:xfrm>
            <a:off x="4944900" y="1516215"/>
            <a:ext cx="46880" cy="11967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1C4D2B2-09F4-48E4-BD92-A038B9BED177}"/>
                  </a:ext>
                </a:extLst>
              </p:cNvPr>
              <p:cNvSpPr txBox="1"/>
              <p:nvPr/>
            </p:nvSpPr>
            <p:spPr>
              <a:xfrm flipH="1">
                <a:off x="6255052" y="1899760"/>
                <a:ext cx="495116" cy="42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1C4D2B2-09F4-48E4-BD92-A038B9BE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5052" y="1899760"/>
                <a:ext cx="495116" cy="422552"/>
              </a:xfrm>
              <a:prstGeom prst="rect">
                <a:avLst/>
              </a:prstGeom>
              <a:blipFill>
                <a:blip r:embed="rId4"/>
                <a:stretch>
                  <a:fillRect l="-1235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3BE0025B-6CB6-45D9-A8C4-B280E68C43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8537" y="3046299"/>
            <a:ext cx="1257887" cy="724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EFB2179-92BC-46E9-9656-778056F5E6E0}"/>
              </a:ext>
            </a:extLst>
          </p:cNvPr>
          <p:cNvSpPr txBox="1"/>
          <p:nvPr/>
        </p:nvSpPr>
        <p:spPr>
          <a:xfrm>
            <a:off x="5029414" y="36817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预测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E3F3CE4-C36B-492A-AF9C-E9FC7E523B2E}"/>
              </a:ext>
            </a:extLst>
          </p:cNvPr>
          <p:cNvSpPr txBox="1"/>
          <p:nvPr/>
        </p:nvSpPr>
        <p:spPr>
          <a:xfrm>
            <a:off x="1775850" y="53405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作为训练样本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23A463A-8C21-46F3-9076-EB3EBA766CCA}"/>
              </a:ext>
            </a:extLst>
          </p:cNvPr>
          <p:cNvSpPr txBox="1"/>
          <p:nvPr/>
        </p:nvSpPr>
        <p:spPr>
          <a:xfrm>
            <a:off x="7088337" y="525013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作为袋外样本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1214F1-FED5-4444-9598-FFC844AF4534}"/>
              </a:ext>
            </a:extLst>
          </p:cNvPr>
          <p:cNvGrpSpPr/>
          <p:nvPr/>
        </p:nvGrpSpPr>
        <p:grpSpPr>
          <a:xfrm>
            <a:off x="1616193" y="3740000"/>
            <a:ext cx="1066732" cy="1395050"/>
            <a:chOff x="3554181" y="2047920"/>
            <a:chExt cx="1658131" cy="2168470"/>
          </a:xfrm>
        </p:grpSpPr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EFBD2E89-C0FE-438E-9BBA-7F6C968F8CE8}"/>
                </a:ext>
              </a:extLst>
            </p:cNvPr>
            <p:cNvSpPr/>
            <p:nvPr/>
          </p:nvSpPr>
          <p:spPr>
            <a:xfrm>
              <a:off x="4188201" y="2496646"/>
              <a:ext cx="390090" cy="1719744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95C6B422-5A78-4847-BC3E-9D42608FB567}"/>
                </a:ext>
              </a:extLst>
            </p:cNvPr>
            <p:cNvSpPr/>
            <p:nvPr/>
          </p:nvSpPr>
          <p:spPr>
            <a:xfrm>
              <a:off x="4510805" y="3125820"/>
              <a:ext cx="282440" cy="461394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云形 61">
              <a:extLst>
                <a:ext uri="{FF2B5EF4-FFF2-40B4-BE49-F238E27FC236}">
                  <a16:creationId xmlns:a16="http://schemas.microsoft.com/office/drawing/2014/main" id="{4C5CB919-347D-4A6F-BB75-0A2ED741D16E}"/>
                </a:ext>
              </a:extLst>
            </p:cNvPr>
            <p:cNvSpPr/>
            <p:nvPr/>
          </p:nvSpPr>
          <p:spPr>
            <a:xfrm rot="11304152">
              <a:off x="3554181" y="2047920"/>
              <a:ext cx="1658131" cy="119385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CF2B3CE6-D90E-4354-BD8A-568CC5387068}"/>
                </a:ext>
              </a:extLst>
            </p:cNvPr>
            <p:cNvSpPr/>
            <p:nvPr/>
          </p:nvSpPr>
          <p:spPr>
            <a:xfrm rot="3851628">
              <a:off x="3932757" y="3403813"/>
              <a:ext cx="366801" cy="366801"/>
            </a:xfrm>
            <a:prstGeom prst="diagStrip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云形 63">
              <a:extLst>
                <a:ext uri="{FF2B5EF4-FFF2-40B4-BE49-F238E27FC236}">
                  <a16:creationId xmlns:a16="http://schemas.microsoft.com/office/drawing/2014/main" id="{3A7ECE7D-FB9A-484B-9E8C-7CC3EA8C5C8F}"/>
                </a:ext>
              </a:extLst>
            </p:cNvPr>
            <p:cNvSpPr/>
            <p:nvPr/>
          </p:nvSpPr>
          <p:spPr>
            <a:xfrm rot="10035001">
              <a:off x="3619097" y="3247481"/>
              <a:ext cx="504219" cy="36303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35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A31DB4-98EA-4E6F-BD32-417D77D21E25}"/>
              </a:ext>
            </a:extLst>
          </p:cNvPr>
          <p:cNvSpPr/>
          <p:nvPr/>
        </p:nvSpPr>
        <p:spPr>
          <a:xfrm>
            <a:off x="716223" y="510540"/>
            <a:ext cx="6675233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6514E08-6921-46EB-8EDB-9E65A025E2AB}"/>
              </a:ext>
            </a:extLst>
          </p:cNvPr>
          <p:cNvSpPr/>
          <p:nvPr/>
        </p:nvSpPr>
        <p:spPr>
          <a:xfrm>
            <a:off x="4342233" y="79390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FB44A42-1A18-4D97-B773-3D46F3CD5C5E}"/>
              </a:ext>
            </a:extLst>
          </p:cNvPr>
          <p:cNvSpPr/>
          <p:nvPr/>
        </p:nvSpPr>
        <p:spPr>
          <a:xfrm>
            <a:off x="4342233" y="21277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6498DC-9BCD-482F-8C58-D8449F29F574}"/>
              </a:ext>
            </a:extLst>
          </p:cNvPr>
          <p:cNvSpPr/>
          <p:nvPr/>
        </p:nvSpPr>
        <p:spPr>
          <a:xfrm>
            <a:off x="5085182" y="14608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78E03A9-FB9B-4BE0-946E-53CAF2F8ED27}"/>
              </a:ext>
            </a:extLst>
          </p:cNvPr>
          <p:cNvSpPr/>
          <p:nvPr/>
        </p:nvSpPr>
        <p:spPr>
          <a:xfrm>
            <a:off x="5085182" y="21277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D8158C1-C0AC-448D-81B7-89AF3145970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394622" y="911347"/>
            <a:ext cx="6334" cy="1216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247465-CDF5-4995-AB25-24A8603A0D7C}"/>
              </a:ext>
            </a:extLst>
          </p:cNvPr>
          <p:cNvCxnSpPr>
            <a:cxnSpLocks/>
          </p:cNvCxnSpPr>
          <p:nvPr/>
        </p:nvCxnSpPr>
        <p:spPr>
          <a:xfrm flipH="1">
            <a:off x="4459680" y="1519549"/>
            <a:ext cx="6252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F0CBE7C-1F34-4B7E-8448-724A9016FE4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5143905" y="1578272"/>
            <a:ext cx="0" cy="549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65E7B46-5A7D-4A1A-B9F6-D77E72F94B92}"/>
              </a:ext>
            </a:extLst>
          </p:cNvPr>
          <p:cNvCxnSpPr>
            <a:cxnSpLocks/>
            <a:stCxn id="22" idx="2"/>
            <a:endCxn id="19" idx="6"/>
          </p:cNvCxnSpPr>
          <p:nvPr/>
        </p:nvCxnSpPr>
        <p:spPr>
          <a:xfrm flipH="1">
            <a:off x="4459679" y="2186474"/>
            <a:ext cx="6255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D0BB713-6C1D-4EC6-8D33-18507E56D9E7}"/>
              </a:ext>
            </a:extLst>
          </p:cNvPr>
          <p:cNvSpPr/>
          <p:nvPr/>
        </p:nvSpPr>
        <p:spPr>
          <a:xfrm>
            <a:off x="2885697" y="14608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2D1DF2-CC3E-45C5-9DFA-AE520AF3BA2B}"/>
              </a:ext>
            </a:extLst>
          </p:cNvPr>
          <p:cNvSpPr/>
          <p:nvPr/>
        </p:nvSpPr>
        <p:spPr>
          <a:xfrm>
            <a:off x="2885697" y="21277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B55AD5A-9F5D-4FF3-A5ED-07FD4BBDDC25}"/>
              </a:ext>
            </a:extLst>
          </p:cNvPr>
          <p:cNvSpPr/>
          <p:nvPr/>
        </p:nvSpPr>
        <p:spPr>
          <a:xfrm>
            <a:off x="3628646" y="14608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3893DDF-5515-47C3-8C9A-6565883E0030}"/>
              </a:ext>
            </a:extLst>
          </p:cNvPr>
          <p:cNvSpPr/>
          <p:nvPr/>
        </p:nvSpPr>
        <p:spPr>
          <a:xfrm>
            <a:off x="3628646" y="21277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DA3A00-F8BF-4525-883A-72C5CBCBB3E3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3003143" y="1519549"/>
            <a:ext cx="6255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94B5153-C762-4575-BC67-D205F9840162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3687369" y="1578272"/>
            <a:ext cx="0" cy="549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08A48B-239E-40B8-A167-13534E6D7A45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2944420" y="1578272"/>
            <a:ext cx="0" cy="549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798C250-E197-4C1B-860D-249A0A98B98B}"/>
              </a:ext>
            </a:extLst>
          </p:cNvPr>
          <p:cNvSpPr txBox="1"/>
          <p:nvPr/>
        </p:nvSpPr>
        <p:spPr>
          <a:xfrm>
            <a:off x="3043820" y="2345698"/>
            <a:ext cx="20200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 图    论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Graph     Theory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B3EA58-9AA5-4C53-9254-07E0C03865F2}"/>
              </a:ext>
            </a:extLst>
          </p:cNvPr>
          <p:cNvSpPr/>
          <p:nvPr/>
        </p:nvSpPr>
        <p:spPr>
          <a:xfrm>
            <a:off x="4342233" y="14608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2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E443DB8-6C57-444B-8A45-9617929991A5}"/>
              </a:ext>
            </a:extLst>
          </p:cNvPr>
          <p:cNvSpPr/>
          <p:nvPr/>
        </p:nvSpPr>
        <p:spPr>
          <a:xfrm>
            <a:off x="2009397" y="15624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A7E8D9-F8B8-4462-9B78-95C591A591D5}"/>
              </a:ext>
            </a:extLst>
          </p:cNvPr>
          <p:cNvSpPr/>
          <p:nvPr/>
        </p:nvSpPr>
        <p:spPr>
          <a:xfrm>
            <a:off x="2009397" y="26738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A0AECD-6218-415A-A8A6-D30CB90E7D4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068120" y="1679872"/>
            <a:ext cx="0" cy="993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7461A21-DA82-4C6A-B3C5-C312610D09A0}"/>
              </a:ext>
            </a:extLst>
          </p:cNvPr>
          <p:cNvSpPr/>
          <p:nvPr/>
        </p:nvSpPr>
        <p:spPr>
          <a:xfrm>
            <a:off x="3507997" y="15624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FBAC5C-F712-42EC-B9AB-B3F92A04804D}"/>
              </a:ext>
            </a:extLst>
          </p:cNvPr>
          <p:cNvSpPr/>
          <p:nvPr/>
        </p:nvSpPr>
        <p:spPr>
          <a:xfrm>
            <a:off x="3507997" y="26738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B195D27-D57A-4B89-A353-6D62353958E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566720" y="1679872"/>
            <a:ext cx="0" cy="993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067DEB6-D037-4869-BE82-6F5A36345CD1}"/>
              </a:ext>
            </a:extLst>
          </p:cNvPr>
          <p:cNvSpPr/>
          <p:nvPr/>
        </p:nvSpPr>
        <p:spPr>
          <a:xfrm>
            <a:off x="4480817" y="2098479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5F06BD-3BF9-4D2E-8C45-272DED0EF6C0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608243" y="1662672"/>
            <a:ext cx="889774" cy="453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E2B2DBE-8663-42E5-93B4-74BA6D43A8D1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3608243" y="2198725"/>
            <a:ext cx="889774" cy="4923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6CB0271E-281D-461C-AD1F-B45C278A8D86}"/>
              </a:ext>
            </a:extLst>
          </p:cNvPr>
          <p:cNvSpPr/>
          <p:nvPr/>
        </p:nvSpPr>
        <p:spPr>
          <a:xfrm>
            <a:off x="5730497" y="15624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9A56466-3CDC-471B-A623-7F2BD01C20EA}"/>
              </a:ext>
            </a:extLst>
          </p:cNvPr>
          <p:cNvSpPr/>
          <p:nvPr/>
        </p:nvSpPr>
        <p:spPr>
          <a:xfrm>
            <a:off x="5730497" y="26738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3692D0-2A9D-45C6-8F94-193CCC67AC48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5789220" y="1679872"/>
            <a:ext cx="0" cy="993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7A8069D-F22E-44D1-B838-BF405C19A9F5}"/>
              </a:ext>
            </a:extLst>
          </p:cNvPr>
          <p:cNvSpPr/>
          <p:nvPr/>
        </p:nvSpPr>
        <p:spPr>
          <a:xfrm>
            <a:off x="6905421" y="15624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A9F198E-E1C6-4044-8BFE-51E5894AEC0E}"/>
              </a:ext>
            </a:extLst>
          </p:cNvPr>
          <p:cNvSpPr/>
          <p:nvPr/>
        </p:nvSpPr>
        <p:spPr>
          <a:xfrm>
            <a:off x="6905421" y="26738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3437A1E-CBD2-4588-8696-BCA09E271A8F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6964144" y="1679872"/>
            <a:ext cx="0" cy="993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D8A9D8A-7089-4655-B459-520F0CA419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809843" y="1621149"/>
            <a:ext cx="10955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8B21BA5-C9EE-4D62-8C25-ECC1F839B191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5847943" y="2732574"/>
            <a:ext cx="105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0F4D1CF-6C02-4692-83A0-ED0F55311860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5830743" y="1662672"/>
            <a:ext cx="1091878" cy="1028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88F01E-56F2-4D5C-9463-ED3552C8D000}"/>
              </a:ext>
            </a:extLst>
          </p:cNvPr>
          <p:cNvCxnSpPr>
            <a:cxnSpLocks/>
            <a:stCxn id="24" idx="3"/>
            <a:endCxn id="22" idx="7"/>
          </p:cNvCxnSpPr>
          <p:nvPr/>
        </p:nvCxnSpPr>
        <p:spPr>
          <a:xfrm flipH="1">
            <a:off x="5830743" y="1662672"/>
            <a:ext cx="1091878" cy="1028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274A6E0-049A-4F68-884A-E8A38110C9B9}"/>
              </a:ext>
            </a:extLst>
          </p:cNvPr>
          <p:cNvSpPr/>
          <p:nvPr/>
        </p:nvSpPr>
        <p:spPr>
          <a:xfrm>
            <a:off x="8254740" y="1579626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72A1B04-1174-448E-8D75-834CECBB0020}"/>
              </a:ext>
            </a:extLst>
          </p:cNvPr>
          <p:cNvSpPr/>
          <p:nvPr/>
        </p:nvSpPr>
        <p:spPr>
          <a:xfrm>
            <a:off x="8507836" y="2691051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1863AA6-0E0A-4C2E-A2CF-68D5B03AB073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8313463" y="1697072"/>
            <a:ext cx="253096" cy="993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1C65655-1E09-4A00-A628-034B24B73523}"/>
              </a:ext>
            </a:extLst>
          </p:cNvPr>
          <p:cNvSpPr/>
          <p:nvPr/>
        </p:nvSpPr>
        <p:spPr>
          <a:xfrm>
            <a:off x="9119888" y="2170038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9B6529A-28E6-4C22-AE17-A9D9A775E88B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8354986" y="1679872"/>
            <a:ext cx="782102" cy="5073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A543027-A2BF-45B6-8A78-5FFBF4A9AD0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8608082" y="2270284"/>
            <a:ext cx="529006" cy="4379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87DBFE8-6AE4-4825-9027-DD96EF12C7D0}"/>
              </a:ext>
            </a:extLst>
          </p:cNvPr>
          <p:cNvSpPr/>
          <p:nvPr/>
        </p:nvSpPr>
        <p:spPr>
          <a:xfrm>
            <a:off x="8906767" y="1638398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E3D97C6-E315-4E36-96B7-AA4D83F684CE}"/>
              </a:ext>
            </a:extLst>
          </p:cNvPr>
          <p:cNvSpPr/>
          <p:nvPr/>
        </p:nvSpPr>
        <p:spPr>
          <a:xfrm>
            <a:off x="7995770" y="2215925"/>
            <a:ext cx="117446" cy="117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56B946B-0BBC-42C3-A84F-7B37E7E21125}"/>
              </a:ext>
            </a:extLst>
          </p:cNvPr>
          <p:cNvCxnSpPr>
            <a:cxnSpLocks/>
            <a:stCxn id="47" idx="7"/>
            <a:endCxn id="46" idx="3"/>
          </p:cNvCxnSpPr>
          <p:nvPr/>
        </p:nvCxnSpPr>
        <p:spPr>
          <a:xfrm flipV="1">
            <a:off x="8096016" y="1738644"/>
            <a:ext cx="827951" cy="4944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028F36C-D72E-49E9-BBD4-8DD0794776E4}"/>
              </a:ext>
            </a:extLst>
          </p:cNvPr>
          <p:cNvCxnSpPr>
            <a:cxnSpLocks/>
            <a:stCxn id="47" idx="5"/>
            <a:endCxn id="41" idx="1"/>
          </p:cNvCxnSpPr>
          <p:nvPr/>
        </p:nvCxnSpPr>
        <p:spPr>
          <a:xfrm>
            <a:off x="8096016" y="2316171"/>
            <a:ext cx="429020" cy="392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261A6-6240-4E19-AC9E-9952B6F11649}"/>
              </a:ext>
            </a:extLst>
          </p:cNvPr>
          <p:cNvCxnSpPr>
            <a:cxnSpLocks/>
            <a:stCxn id="47" idx="6"/>
            <a:endCxn id="43" idx="2"/>
          </p:cNvCxnSpPr>
          <p:nvPr/>
        </p:nvCxnSpPr>
        <p:spPr>
          <a:xfrm flipV="1">
            <a:off x="8113216" y="2228761"/>
            <a:ext cx="1006672" cy="458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27FCE19-7265-44DF-9C20-25E1CC80A259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flipV="1">
            <a:off x="8054493" y="1679872"/>
            <a:ext cx="217447" cy="5360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BAA1F05-F55A-45AF-9393-A1BD7E4E5645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8372186" y="1638349"/>
            <a:ext cx="534581" cy="58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7F8EE57-923F-4654-820A-FE2D2CBE3214}"/>
              </a:ext>
            </a:extLst>
          </p:cNvPr>
          <p:cNvCxnSpPr>
            <a:cxnSpLocks/>
            <a:stCxn id="46" idx="5"/>
            <a:endCxn id="43" idx="1"/>
          </p:cNvCxnSpPr>
          <p:nvPr/>
        </p:nvCxnSpPr>
        <p:spPr>
          <a:xfrm>
            <a:off x="9007013" y="1738644"/>
            <a:ext cx="130075" cy="4485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9866C32-CEDB-4D73-AC1D-B1C1CC55D2D1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8566559" y="1755844"/>
            <a:ext cx="398931" cy="9352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1F03B82-1DAC-48A2-9D00-00F71BDC4CE6}"/>
                  </a:ext>
                </a:extLst>
              </p:cNvPr>
              <p:cNvSpPr txBox="1"/>
              <p:nvPr/>
            </p:nvSpPr>
            <p:spPr>
              <a:xfrm>
                <a:off x="1893521" y="2945330"/>
                <a:ext cx="349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1F03B82-1DAC-48A2-9D00-00F71BDC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21" y="2945330"/>
                <a:ext cx="349198" cy="307777"/>
              </a:xfrm>
              <a:prstGeom prst="rect">
                <a:avLst/>
              </a:prstGeom>
              <a:blipFill>
                <a:blip r:embed="rId2"/>
                <a:stretch>
                  <a:fillRect l="-15789" r="-526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B866CE3-A9B1-47D3-82AA-0470E27FECA2}"/>
                  </a:ext>
                </a:extLst>
              </p:cNvPr>
              <p:cNvSpPr txBox="1"/>
              <p:nvPr/>
            </p:nvSpPr>
            <p:spPr>
              <a:xfrm>
                <a:off x="3878531" y="2945330"/>
                <a:ext cx="349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B866CE3-A9B1-47D3-82AA-0470E27FE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31" y="2945330"/>
                <a:ext cx="349198" cy="307777"/>
              </a:xfrm>
              <a:prstGeom prst="rect">
                <a:avLst/>
              </a:prstGeom>
              <a:blipFill>
                <a:blip r:embed="rId3"/>
                <a:stretch>
                  <a:fillRect l="-13793" r="-517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78CEC3D-51F5-4A7E-874B-D1EDD56ACB4E}"/>
                  </a:ext>
                </a:extLst>
              </p:cNvPr>
              <p:cNvSpPr txBox="1"/>
              <p:nvPr/>
            </p:nvSpPr>
            <p:spPr>
              <a:xfrm>
                <a:off x="6202083" y="2950828"/>
                <a:ext cx="349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78CEC3D-51F5-4A7E-874B-D1EDD56A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83" y="2950828"/>
                <a:ext cx="349198" cy="307777"/>
              </a:xfrm>
              <a:prstGeom prst="rect">
                <a:avLst/>
              </a:prstGeom>
              <a:blipFill>
                <a:blip r:embed="rId4"/>
                <a:stretch>
                  <a:fillRect l="-13793" r="-3448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4966EE8-180D-4BBD-84B8-6696E96F7B78}"/>
                  </a:ext>
                </a:extLst>
              </p:cNvPr>
              <p:cNvSpPr txBox="1"/>
              <p:nvPr/>
            </p:nvSpPr>
            <p:spPr>
              <a:xfrm>
                <a:off x="8450683" y="2953565"/>
                <a:ext cx="349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4966EE8-180D-4BBD-84B8-6696E96F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83" y="2953565"/>
                <a:ext cx="349198" cy="307777"/>
              </a:xfrm>
              <a:prstGeom prst="rect">
                <a:avLst/>
              </a:prstGeom>
              <a:blipFill>
                <a:blip r:embed="rId5"/>
                <a:stretch>
                  <a:fillRect l="-13793" r="-5172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6FEFB65-1958-451B-9E20-95858238A01B}"/>
              </a:ext>
            </a:extLst>
          </p:cNvPr>
          <p:cNvGrpSpPr/>
          <p:nvPr/>
        </p:nvGrpSpPr>
        <p:grpSpPr>
          <a:xfrm>
            <a:off x="3159010" y="4648886"/>
            <a:ext cx="3179368" cy="2001613"/>
            <a:chOff x="3159010" y="4648886"/>
            <a:chExt cx="3179368" cy="20016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A1806FD-EECC-4BA2-8AE8-4275B8E2A02D}"/>
                </a:ext>
              </a:extLst>
            </p:cNvPr>
            <p:cNvSpPr/>
            <p:nvPr/>
          </p:nvSpPr>
          <p:spPr>
            <a:xfrm>
              <a:off x="4073147" y="596950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95C6FFC-A816-4B85-BA1D-AD6171DCE6C7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4131870" y="4975522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81208BF-A15C-42F6-A40D-7CE9726FDFF2}"/>
                </a:ext>
              </a:extLst>
            </p:cNvPr>
            <p:cNvSpPr/>
            <p:nvPr/>
          </p:nvSpPr>
          <p:spPr>
            <a:xfrm>
              <a:off x="5248071" y="485807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D425913A-C476-42F0-AB0E-9E2062B516E1}"/>
                </a:ext>
              </a:extLst>
            </p:cNvPr>
            <p:cNvSpPr/>
            <p:nvPr/>
          </p:nvSpPr>
          <p:spPr>
            <a:xfrm>
              <a:off x="5248071" y="596950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20BD3EE-6E47-4A1A-8CAB-3A72FBD12FD4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>
            <a:xfrm>
              <a:off x="5306794" y="4975522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79413FE9-360B-401A-8EE0-A42AC3FF9193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>
              <a:off x="4152493" y="4916799"/>
              <a:ext cx="10955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D6CEE71-C328-47F3-BD89-EFAC9BD2E543}"/>
                </a:ext>
              </a:extLst>
            </p:cNvPr>
            <p:cNvCxnSpPr>
              <a:cxnSpLocks/>
              <a:stCxn id="89" idx="6"/>
              <a:endCxn id="92" idx="2"/>
            </p:cNvCxnSpPr>
            <p:nvPr/>
          </p:nvCxnSpPr>
          <p:spPr>
            <a:xfrm>
              <a:off x="4190593" y="6028224"/>
              <a:ext cx="10574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C55075F-D4E0-4017-A3AB-2CABBE9CD450}"/>
                </a:ext>
              </a:extLst>
            </p:cNvPr>
            <p:cNvCxnSpPr>
              <a:cxnSpLocks/>
              <a:stCxn id="88" idx="5"/>
              <a:endCxn id="92" idx="1"/>
            </p:cNvCxnSpPr>
            <p:nvPr/>
          </p:nvCxnSpPr>
          <p:spPr>
            <a:xfrm>
              <a:off x="4173393" y="4958322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95B6E317-6456-42BC-8467-76861026DCB5}"/>
                </a:ext>
              </a:extLst>
            </p:cNvPr>
            <p:cNvCxnSpPr>
              <a:cxnSpLocks/>
              <a:stCxn id="98" idx="3"/>
              <a:endCxn id="92" idx="7"/>
            </p:cNvCxnSpPr>
            <p:nvPr/>
          </p:nvCxnSpPr>
          <p:spPr>
            <a:xfrm flipH="1">
              <a:off x="5348317" y="5514034"/>
              <a:ext cx="889815" cy="47266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F65D2B7-0F3E-4056-9A7E-103928D00C80}"/>
                </a:ext>
              </a:extLst>
            </p:cNvPr>
            <p:cNvSpPr/>
            <p:nvPr/>
          </p:nvSpPr>
          <p:spPr>
            <a:xfrm>
              <a:off x="6220932" y="5413788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12F6687-5505-4162-93AC-D3A00362E9F4}"/>
                </a:ext>
              </a:extLst>
            </p:cNvPr>
            <p:cNvCxnSpPr>
              <a:cxnSpLocks/>
              <a:stCxn id="91" idx="5"/>
              <a:endCxn id="98" idx="1"/>
            </p:cNvCxnSpPr>
            <p:nvPr/>
          </p:nvCxnSpPr>
          <p:spPr>
            <a:xfrm>
              <a:off x="5348317" y="4958322"/>
              <a:ext cx="889815" cy="4726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3A93E115-52A0-451A-A066-591411B9B158}"/>
                </a:ext>
              </a:extLst>
            </p:cNvPr>
            <p:cNvSpPr/>
            <p:nvPr/>
          </p:nvSpPr>
          <p:spPr>
            <a:xfrm>
              <a:off x="3159010" y="5420522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DCFC83E-B7F8-4407-BAD1-CD9BA6F2A330}"/>
                </a:ext>
              </a:extLst>
            </p:cNvPr>
            <p:cNvCxnSpPr>
              <a:cxnSpLocks/>
              <a:stCxn id="110" idx="7"/>
              <a:endCxn id="88" idx="3"/>
            </p:cNvCxnSpPr>
            <p:nvPr/>
          </p:nvCxnSpPr>
          <p:spPr>
            <a:xfrm flipV="1">
              <a:off x="3259256" y="4958322"/>
              <a:ext cx="831091" cy="479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685EF2F-C3FA-4698-9CF4-860745BD9C42}"/>
                </a:ext>
              </a:extLst>
            </p:cNvPr>
            <p:cNvCxnSpPr>
              <a:cxnSpLocks/>
              <a:stCxn id="110" idx="5"/>
              <a:endCxn id="89" idx="2"/>
            </p:cNvCxnSpPr>
            <p:nvPr/>
          </p:nvCxnSpPr>
          <p:spPr>
            <a:xfrm>
              <a:off x="3259256" y="5520768"/>
              <a:ext cx="813891" cy="5074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3D44DBF-4E79-4840-8504-1C976AA4CAD1}"/>
                </a:ext>
              </a:extLst>
            </p:cNvPr>
            <p:cNvSpPr/>
            <p:nvPr/>
          </p:nvSpPr>
          <p:spPr>
            <a:xfrm>
              <a:off x="4073147" y="485807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DCEDFAD4-8866-4596-A50C-DF32870BC1B1}"/>
                </a:ext>
              </a:extLst>
            </p:cNvPr>
            <p:cNvSpPr txBox="1"/>
            <p:nvPr/>
          </p:nvSpPr>
          <p:spPr>
            <a:xfrm>
              <a:off x="3463509" y="4958322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FF4DA0A-81CB-42FF-969D-9895BF6176C9}"/>
                </a:ext>
              </a:extLst>
            </p:cNvPr>
            <p:cNvSpPr txBox="1"/>
            <p:nvPr/>
          </p:nvSpPr>
          <p:spPr>
            <a:xfrm>
              <a:off x="3460258" y="5720447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1F95427-935E-420D-ACCD-1FED3A7BDB7F}"/>
                </a:ext>
              </a:extLst>
            </p:cNvPr>
            <p:cNvSpPr txBox="1"/>
            <p:nvPr/>
          </p:nvSpPr>
          <p:spPr>
            <a:xfrm>
              <a:off x="3894149" y="5313195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3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45B0BA2-802C-4286-A4DE-FACAC12B586F}"/>
                </a:ext>
              </a:extLst>
            </p:cNvPr>
            <p:cNvSpPr txBox="1"/>
            <p:nvPr/>
          </p:nvSpPr>
          <p:spPr>
            <a:xfrm>
              <a:off x="4598263" y="464888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4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475DD2E-20A7-476A-BB1B-C8531C6BA820}"/>
                </a:ext>
              </a:extLst>
            </p:cNvPr>
            <p:cNvSpPr txBox="1"/>
            <p:nvPr/>
          </p:nvSpPr>
          <p:spPr>
            <a:xfrm>
              <a:off x="4679162" y="523019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5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C806D90-4B49-433F-B334-A8C41A2D17C0}"/>
                </a:ext>
              </a:extLst>
            </p:cNvPr>
            <p:cNvSpPr txBox="1"/>
            <p:nvPr/>
          </p:nvSpPr>
          <p:spPr>
            <a:xfrm>
              <a:off x="4539540" y="5757569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6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0CA9AF1-77FC-42BB-B2E2-C10C8B40E5BF}"/>
                </a:ext>
              </a:extLst>
            </p:cNvPr>
            <p:cNvSpPr txBox="1"/>
            <p:nvPr/>
          </p:nvSpPr>
          <p:spPr>
            <a:xfrm>
              <a:off x="5729169" y="492907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9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340A8F3-199B-40D2-BFE4-1F8130AA4C3F}"/>
                </a:ext>
              </a:extLst>
            </p:cNvPr>
            <p:cNvSpPr txBox="1"/>
            <p:nvPr/>
          </p:nvSpPr>
          <p:spPr>
            <a:xfrm>
              <a:off x="5302279" y="532192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8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A688FEB-8923-40DB-8785-45C91CE07A09}"/>
                </a:ext>
              </a:extLst>
            </p:cNvPr>
            <p:cNvSpPr txBox="1"/>
            <p:nvPr/>
          </p:nvSpPr>
          <p:spPr>
            <a:xfrm>
              <a:off x="5787410" y="567892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7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87917FF-6299-4562-914E-A91CFBAE4917}"/>
                </a:ext>
              </a:extLst>
            </p:cNvPr>
            <p:cNvSpPr txBox="1"/>
            <p:nvPr/>
          </p:nvSpPr>
          <p:spPr>
            <a:xfrm>
              <a:off x="4242278" y="625038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赋权图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98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8F472921-8CBC-4CC2-8814-519C390C1E1D}"/>
              </a:ext>
            </a:extLst>
          </p:cNvPr>
          <p:cNvGrpSpPr/>
          <p:nvPr/>
        </p:nvGrpSpPr>
        <p:grpSpPr>
          <a:xfrm>
            <a:off x="305838" y="463698"/>
            <a:ext cx="7051867" cy="1713907"/>
            <a:chOff x="2570066" y="967340"/>
            <a:chExt cx="7051867" cy="171390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BE3DE8B-A879-4933-A026-26EA4A1F5FD8}"/>
                </a:ext>
              </a:extLst>
            </p:cNvPr>
            <p:cNvCxnSpPr>
              <a:cxnSpLocks/>
              <a:stCxn id="20" idx="0"/>
              <a:endCxn id="16" idx="4"/>
            </p:cNvCxnSpPr>
            <p:nvPr/>
          </p:nvCxnSpPr>
          <p:spPr>
            <a:xfrm flipV="1">
              <a:off x="3803713" y="1084786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124DEF-DEE9-469D-B145-236DB40CD83B}"/>
                </a:ext>
              </a:extLst>
            </p:cNvPr>
            <p:cNvSpPr/>
            <p:nvPr/>
          </p:nvSpPr>
          <p:spPr>
            <a:xfrm>
              <a:off x="6115096" y="20787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09FCFA1-7D7D-4F00-9E50-7627D6422D53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173819" y="1084786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DC66CD9-2DD8-4CF1-BE64-134AB978D025}"/>
                </a:ext>
              </a:extLst>
            </p:cNvPr>
            <p:cNvSpPr/>
            <p:nvPr/>
          </p:nvSpPr>
          <p:spPr>
            <a:xfrm>
              <a:off x="7290020" y="9673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926E7CF-FFD3-4056-80F7-B4CDCBE53D65}"/>
                </a:ext>
              </a:extLst>
            </p:cNvPr>
            <p:cNvSpPr/>
            <p:nvPr/>
          </p:nvSpPr>
          <p:spPr>
            <a:xfrm>
              <a:off x="7290020" y="20787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4962B45-4558-4EB9-ABD0-553DC8DA8ABD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7348743" y="1084786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30D8F43-BAD2-4954-B5C0-CC9D5E26B8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194442" y="1026063"/>
              <a:ext cx="10955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599DA1-60C3-48D8-8BC3-0963E6DF60A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6232542" y="2137488"/>
              <a:ext cx="10574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D26830-C38B-41C1-9FA5-610E2ACE09FE}"/>
                    </a:ext>
                  </a:extLst>
                </p:cNvPr>
                <p:cNvSpPr txBox="1"/>
                <p:nvPr/>
              </p:nvSpPr>
              <p:spPr>
                <a:xfrm>
                  <a:off x="6288143" y="2358478"/>
                  <a:ext cx="1001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CN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-</a:t>
                  </a:r>
                  <a:r>
                    <a:rPr lang="zh-CN" altLang="en-US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正则图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D26830-C38B-41C1-9FA5-610E2ACE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143" y="2358478"/>
                  <a:ext cx="100187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537" t="-25490" r="-1524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003D98-6E2F-4E2F-A03A-A2D08F1ECF3D}"/>
                </a:ext>
              </a:extLst>
            </p:cNvPr>
            <p:cNvSpPr/>
            <p:nvPr/>
          </p:nvSpPr>
          <p:spPr>
            <a:xfrm>
              <a:off x="3744990" y="9673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2853431-644F-4127-8F2D-AD02AB3F509B}"/>
                </a:ext>
              </a:extLst>
            </p:cNvPr>
            <p:cNvSpPr/>
            <p:nvPr/>
          </p:nvSpPr>
          <p:spPr>
            <a:xfrm>
              <a:off x="4919914" y="9673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F476FB1-58E6-419D-9C49-1B54ABC54D5C}"/>
                </a:ext>
              </a:extLst>
            </p:cNvPr>
            <p:cNvCxnSpPr>
              <a:cxnSpLocks/>
              <a:stCxn id="21" idx="0"/>
              <a:endCxn id="17" idx="4"/>
            </p:cNvCxnSpPr>
            <p:nvPr/>
          </p:nvCxnSpPr>
          <p:spPr>
            <a:xfrm flipV="1">
              <a:off x="4978637" y="1084786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AE64C45-4CA9-45E9-8D58-3FE6DCB438F8}"/>
                </a:ext>
              </a:extLst>
            </p:cNvPr>
            <p:cNvSpPr/>
            <p:nvPr/>
          </p:nvSpPr>
          <p:spPr>
            <a:xfrm>
              <a:off x="2570066" y="9673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96DBD34-DB9A-4B66-81E8-9878DD05BC2C}"/>
                </a:ext>
              </a:extLst>
            </p:cNvPr>
            <p:cNvSpPr/>
            <p:nvPr/>
          </p:nvSpPr>
          <p:spPr>
            <a:xfrm>
              <a:off x="4919914" y="20787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D7D4641-4ECC-4396-A41B-7938A9CFDE42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3824336" y="1067586"/>
              <a:ext cx="1112778" cy="10699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70C57ED-3E3D-4FA8-A2C1-FC7104FBFBBC}"/>
                </a:ext>
              </a:extLst>
            </p:cNvPr>
            <p:cNvSpPr/>
            <p:nvPr/>
          </p:nvSpPr>
          <p:spPr>
            <a:xfrm>
              <a:off x="2570066" y="20787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977EF87-3C8D-4B68-BBF0-6752D7834931}"/>
                </a:ext>
              </a:extLst>
            </p:cNvPr>
            <p:cNvSpPr/>
            <p:nvPr/>
          </p:nvSpPr>
          <p:spPr>
            <a:xfrm>
              <a:off x="3744990" y="20787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52F91E9-D141-4B37-B8AC-878308CB7523}"/>
                </a:ext>
              </a:extLst>
            </p:cNvPr>
            <p:cNvSpPr/>
            <p:nvPr/>
          </p:nvSpPr>
          <p:spPr>
            <a:xfrm>
              <a:off x="6115096" y="9673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0D12E54-78D0-40F0-80F0-6FFB8DBCCA33}"/>
                </a:ext>
              </a:extLst>
            </p:cNvPr>
            <p:cNvCxnSpPr>
              <a:cxnSpLocks/>
              <a:stCxn id="23" idx="7"/>
              <a:endCxn id="16" idx="3"/>
            </p:cNvCxnSpPr>
            <p:nvPr/>
          </p:nvCxnSpPr>
          <p:spPr>
            <a:xfrm flipV="1">
              <a:off x="2670312" y="1067586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977CA4-137E-4B9C-A025-F1A727869485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>
              <a:off x="2628789" y="1084786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7D4D39E-9D21-436F-B724-E2DDB61C5810}"/>
                </a:ext>
              </a:extLst>
            </p:cNvPr>
            <p:cNvCxnSpPr>
              <a:cxnSpLocks/>
              <a:stCxn id="20" idx="1"/>
              <a:endCxn id="19" idx="5"/>
            </p:cNvCxnSpPr>
            <p:nvPr/>
          </p:nvCxnSpPr>
          <p:spPr>
            <a:xfrm flipH="1" flipV="1">
              <a:off x="2670312" y="1067586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A353CB6-C96D-488E-9476-165C76732ED3}"/>
                </a:ext>
              </a:extLst>
            </p:cNvPr>
            <p:cNvCxnSpPr>
              <a:cxnSpLocks/>
              <a:stCxn id="23" idx="6"/>
              <a:endCxn id="17" idx="2"/>
            </p:cNvCxnSpPr>
            <p:nvPr/>
          </p:nvCxnSpPr>
          <p:spPr>
            <a:xfrm flipV="1">
              <a:off x="2687512" y="1026063"/>
              <a:ext cx="2232402" cy="1111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B5347D1-E6EC-4808-A315-958694DAC3DA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 flipV="1">
              <a:off x="2687512" y="1026063"/>
              <a:ext cx="2232402" cy="1111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C96BD43-12CD-4AF7-A399-0A4B15643448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3845236" y="1067586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B993EB7-446D-4128-913F-E56F16CA5456}"/>
                </a:ext>
              </a:extLst>
            </p:cNvPr>
            <p:cNvSpPr/>
            <p:nvPr/>
          </p:nvSpPr>
          <p:spPr>
            <a:xfrm>
              <a:off x="8639339" y="98454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9D6A120-CE7C-4786-B720-D1711D3E26EA}"/>
                </a:ext>
              </a:extLst>
            </p:cNvPr>
            <p:cNvSpPr/>
            <p:nvPr/>
          </p:nvSpPr>
          <p:spPr>
            <a:xfrm>
              <a:off x="8892435" y="209596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63F7D02-8947-470C-A589-286FEAEE2E0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8698062" y="1101986"/>
              <a:ext cx="253096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FF57A32-F846-4E86-9712-BE61F4D13E0D}"/>
                </a:ext>
              </a:extLst>
            </p:cNvPr>
            <p:cNvSpPr/>
            <p:nvPr/>
          </p:nvSpPr>
          <p:spPr>
            <a:xfrm>
              <a:off x="9504487" y="1574952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D43E763-F72D-489F-AE08-BE86E07DAB43}"/>
                </a:ext>
              </a:extLst>
            </p:cNvPr>
            <p:cNvCxnSpPr>
              <a:cxnSpLocks/>
              <a:stCxn id="49" idx="5"/>
              <a:endCxn id="52" idx="1"/>
            </p:cNvCxnSpPr>
            <p:nvPr/>
          </p:nvCxnSpPr>
          <p:spPr>
            <a:xfrm>
              <a:off x="8739585" y="1084786"/>
              <a:ext cx="782102" cy="5073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DC8CF46-E9B6-421E-863B-27D193465EEB}"/>
                </a:ext>
              </a:extLst>
            </p:cNvPr>
            <p:cNvCxnSpPr>
              <a:cxnSpLocks/>
              <a:stCxn id="50" idx="6"/>
              <a:endCxn id="52" idx="3"/>
            </p:cNvCxnSpPr>
            <p:nvPr/>
          </p:nvCxnSpPr>
          <p:spPr>
            <a:xfrm flipV="1">
              <a:off x="9009881" y="1675198"/>
              <a:ext cx="511806" cy="4794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5B9E30C-5252-4B13-B1E5-7E1AF686FF5A}"/>
                </a:ext>
              </a:extLst>
            </p:cNvPr>
            <p:cNvSpPr/>
            <p:nvPr/>
          </p:nvSpPr>
          <p:spPr>
            <a:xfrm>
              <a:off x="9291366" y="1043312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7AE08F0-788D-4BE2-BAF4-3DE6524D81F1}"/>
                </a:ext>
              </a:extLst>
            </p:cNvPr>
            <p:cNvSpPr/>
            <p:nvPr/>
          </p:nvSpPr>
          <p:spPr>
            <a:xfrm>
              <a:off x="8380369" y="1620839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5B367DE-3217-4BC0-99A4-80EBF8A31BB0}"/>
                </a:ext>
              </a:extLst>
            </p:cNvPr>
            <p:cNvCxnSpPr>
              <a:cxnSpLocks/>
              <a:stCxn id="56" idx="7"/>
              <a:endCxn id="55" idx="3"/>
            </p:cNvCxnSpPr>
            <p:nvPr/>
          </p:nvCxnSpPr>
          <p:spPr>
            <a:xfrm flipV="1">
              <a:off x="8480615" y="1143558"/>
              <a:ext cx="827951" cy="4944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C523EA8-FBEF-45D5-8DFE-ADAD2566396C}"/>
                </a:ext>
              </a:extLst>
            </p:cNvPr>
            <p:cNvCxnSpPr>
              <a:cxnSpLocks/>
              <a:stCxn id="56" idx="5"/>
              <a:endCxn id="50" idx="2"/>
            </p:cNvCxnSpPr>
            <p:nvPr/>
          </p:nvCxnSpPr>
          <p:spPr>
            <a:xfrm>
              <a:off x="8480615" y="1721085"/>
              <a:ext cx="411820" cy="4336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62D3C11-2042-4B35-A93D-1A8984478901}"/>
                </a:ext>
              </a:extLst>
            </p:cNvPr>
            <p:cNvCxnSpPr>
              <a:cxnSpLocks/>
              <a:stCxn id="56" idx="6"/>
              <a:endCxn id="52" idx="2"/>
            </p:cNvCxnSpPr>
            <p:nvPr/>
          </p:nvCxnSpPr>
          <p:spPr>
            <a:xfrm flipV="1">
              <a:off x="8497815" y="1633675"/>
              <a:ext cx="1006672" cy="458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4F3FF10-EF6B-4979-941A-4B626BEB834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flipV="1">
              <a:off x="8439092" y="1084786"/>
              <a:ext cx="217447" cy="536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EC5B593-14EE-469F-9C71-4358F3C4D547}"/>
                </a:ext>
              </a:extLst>
            </p:cNvPr>
            <p:cNvCxnSpPr>
              <a:cxnSpLocks/>
              <a:stCxn id="49" idx="6"/>
              <a:endCxn id="55" idx="2"/>
            </p:cNvCxnSpPr>
            <p:nvPr/>
          </p:nvCxnSpPr>
          <p:spPr>
            <a:xfrm>
              <a:off x="8756785" y="1043263"/>
              <a:ext cx="534581" cy="587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1EEAEDA-BFB5-4A15-82E8-9DCA9999E2F8}"/>
                </a:ext>
              </a:extLst>
            </p:cNvPr>
            <p:cNvCxnSpPr>
              <a:cxnSpLocks/>
              <a:stCxn id="55" idx="5"/>
              <a:endCxn id="52" idx="1"/>
            </p:cNvCxnSpPr>
            <p:nvPr/>
          </p:nvCxnSpPr>
          <p:spPr>
            <a:xfrm>
              <a:off x="9391612" y="1143558"/>
              <a:ext cx="130075" cy="4485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CA92492-DFD0-4B3A-9146-9CED845E23CA}"/>
                </a:ext>
              </a:extLst>
            </p:cNvPr>
            <p:cNvCxnSpPr>
              <a:cxnSpLocks/>
              <a:stCxn id="50" idx="0"/>
              <a:endCxn id="55" idx="4"/>
            </p:cNvCxnSpPr>
            <p:nvPr/>
          </p:nvCxnSpPr>
          <p:spPr>
            <a:xfrm flipV="1">
              <a:off x="8951158" y="1160758"/>
              <a:ext cx="398931" cy="93520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11EC2B40-DB62-4B80-96F2-6FDF04ADCA51}"/>
                    </a:ext>
                  </a:extLst>
                </p:cNvPr>
                <p:cNvSpPr txBox="1"/>
                <p:nvPr/>
              </p:nvSpPr>
              <p:spPr>
                <a:xfrm>
                  <a:off x="3302774" y="2358477"/>
                  <a:ext cx="9986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思源宋体 CN" panose="02020400000000000000" pitchFamily="18" charset="-122"/>
                        </a:rPr>
                        <m:t>3</m:t>
                      </m:r>
                    </m:oMath>
                  </a14:m>
                  <a:r>
                    <a:rPr lang="en-US" altLang="zh-CN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-</a:t>
                  </a:r>
                  <a:r>
                    <a:rPr lang="zh-CN" altLang="en-US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正则图</a:t>
                  </a: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11EC2B40-DB62-4B80-96F2-6FDF04ADC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774" y="2358477"/>
                  <a:ext cx="99867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537" t="-25490" r="-1524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52E391B-1056-445E-9B67-AA6D9101C1F4}"/>
                    </a:ext>
                  </a:extLst>
                </p:cNvPr>
                <p:cNvSpPr txBox="1"/>
                <p:nvPr/>
              </p:nvSpPr>
              <p:spPr>
                <a:xfrm>
                  <a:off x="8532554" y="2373470"/>
                  <a:ext cx="1001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思源宋体 CN SemiBold" panose="02020600000000000000" pitchFamily="18" charset="-122"/>
                        </a:rPr>
                        <m:t>4</m:t>
                      </m:r>
                    </m:oMath>
                  </a14:m>
                  <a:r>
                    <a:rPr lang="en-US" altLang="zh-CN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-</a:t>
                  </a:r>
                  <a:r>
                    <a:rPr lang="zh-CN" altLang="en-US" sz="2000" dirty="0">
                      <a:latin typeface="思源宋体 CN" panose="02020400000000000000" pitchFamily="18" charset="-122"/>
                      <a:ea typeface="思源宋体 CN" panose="02020400000000000000" pitchFamily="18" charset="-122"/>
                    </a:rPr>
                    <a:t>正则图</a:t>
                  </a: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52E391B-1056-445E-9B67-AA6D9101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554" y="2373470"/>
                  <a:ext cx="100187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485" t="-26000" r="-1454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866DEAF4-BA08-448D-AA03-3C1771860A98}"/>
              </a:ext>
            </a:extLst>
          </p:cNvPr>
          <p:cNvGrpSpPr/>
          <p:nvPr/>
        </p:nvGrpSpPr>
        <p:grpSpPr>
          <a:xfrm>
            <a:off x="449199" y="2645025"/>
            <a:ext cx="4198294" cy="1696179"/>
            <a:chOff x="449199" y="2645025"/>
            <a:chExt cx="4198294" cy="169617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AB7DB5D-701E-4029-9871-C293F3C718FF}"/>
                </a:ext>
              </a:extLst>
            </p:cNvPr>
            <p:cNvSpPr/>
            <p:nvPr/>
          </p:nvSpPr>
          <p:spPr>
            <a:xfrm>
              <a:off x="449199" y="264502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0BCA3A0-E191-4ED8-98D3-164DD3BB1F92}"/>
                </a:ext>
              </a:extLst>
            </p:cNvPr>
            <p:cNvSpPr/>
            <p:nvPr/>
          </p:nvSpPr>
          <p:spPr>
            <a:xfrm>
              <a:off x="449199" y="375645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AAE628-38A9-4E4A-82D8-4C24CFFC6010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507922" y="2762471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DA572DB-5FF4-473A-90D2-ACC3AF650A5E}"/>
                </a:ext>
              </a:extLst>
            </p:cNvPr>
            <p:cNvSpPr/>
            <p:nvPr/>
          </p:nvSpPr>
          <p:spPr>
            <a:xfrm>
              <a:off x="1624123" y="264502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72E5F2C-D59D-46AE-BAEC-4B5D2279E9B3}"/>
                </a:ext>
              </a:extLst>
            </p:cNvPr>
            <p:cNvSpPr/>
            <p:nvPr/>
          </p:nvSpPr>
          <p:spPr>
            <a:xfrm>
              <a:off x="1624123" y="375645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6C133B7-99F5-4C8D-8F59-99922221B4FE}"/>
                </a:ext>
              </a:extLst>
            </p:cNvPr>
            <p:cNvCxnSpPr>
              <a:cxnSpLocks/>
              <a:stCxn id="75" idx="4"/>
              <a:endCxn id="76" idx="0"/>
            </p:cNvCxnSpPr>
            <p:nvPr/>
          </p:nvCxnSpPr>
          <p:spPr>
            <a:xfrm>
              <a:off x="1682846" y="2762471"/>
              <a:ext cx="0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B1D324-B48B-467E-9EDB-B900D5FF3229}"/>
                </a:ext>
              </a:extLst>
            </p:cNvPr>
            <p:cNvCxnSpPr>
              <a:cxnSpLocks/>
              <a:stCxn id="75" idx="3"/>
              <a:endCxn id="73" idx="7"/>
            </p:cNvCxnSpPr>
            <p:nvPr/>
          </p:nvCxnSpPr>
          <p:spPr>
            <a:xfrm flipH="1">
              <a:off x="549445" y="2745271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28519869-FAA0-42BD-9A66-5D344F10504C}"/>
                    </a:ext>
                  </a:extLst>
                </p:cNvPr>
                <p:cNvSpPr txBox="1"/>
                <p:nvPr/>
              </p:nvSpPr>
              <p:spPr>
                <a:xfrm>
                  <a:off x="920785" y="4033427"/>
                  <a:ext cx="3386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28519869-FAA0-42BD-9A66-5D344F10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85" y="4033427"/>
                  <a:ext cx="33861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3571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90ECF8-AF9D-475A-ADD4-89E1FB2797FC}"/>
                </a:ext>
              </a:extLst>
            </p:cNvPr>
            <p:cNvSpPr/>
            <p:nvPr/>
          </p:nvSpPr>
          <p:spPr>
            <a:xfrm>
              <a:off x="3355123" y="264502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0C01F05-962E-4351-B751-C194BA1EBAAD}"/>
                </a:ext>
              </a:extLst>
            </p:cNvPr>
            <p:cNvSpPr/>
            <p:nvPr/>
          </p:nvSpPr>
          <p:spPr>
            <a:xfrm>
              <a:off x="3355123" y="375645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7412F8D-945C-48D6-97F8-6E1AD54AC533}"/>
                </a:ext>
              </a:extLst>
            </p:cNvPr>
            <p:cNvSpPr/>
            <p:nvPr/>
          </p:nvSpPr>
          <p:spPr>
            <a:xfrm>
              <a:off x="4530047" y="2645025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6DBFEFF-F554-4405-B2F9-33C3BF3A483C}"/>
                </a:ext>
              </a:extLst>
            </p:cNvPr>
            <p:cNvSpPr/>
            <p:nvPr/>
          </p:nvSpPr>
          <p:spPr>
            <a:xfrm>
              <a:off x="4530047" y="375645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E6D37A5-59BA-42ED-AE64-4C665F4D33D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>
              <a:off x="3434469" y="2703748"/>
              <a:ext cx="10955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2008C66-51B5-4DEB-900D-9DFE25A0550C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>
              <a:off x="3472569" y="3815173"/>
              <a:ext cx="105747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6D5FBA3-714A-48B0-8D85-FC0458B41019}"/>
                </a:ext>
              </a:extLst>
            </p:cNvPr>
            <p:cNvCxnSpPr>
              <a:cxnSpLocks/>
              <a:stCxn id="83" idx="5"/>
              <a:endCxn id="87" idx="1"/>
            </p:cNvCxnSpPr>
            <p:nvPr/>
          </p:nvCxnSpPr>
          <p:spPr>
            <a:xfrm>
              <a:off x="3455369" y="2745271"/>
              <a:ext cx="1091878" cy="10283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A5241FB-1951-4A4A-B6B8-9A1877F0D622}"/>
                    </a:ext>
                  </a:extLst>
                </p:cNvPr>
                <p:cNvSpPr txBox="1"/>
                <p:nvPr/>
              </p:nvSpPr>
              <p:spPr>
                <a:xfrm>
                  <a:off x="3826709" y="4033427"/>
                  <a:ext cx="3445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A5241FB-1951-4A4A-B6B8-9A1877F0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09" y="4033427"/>
                  <a:ext cx="3445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071" r="-535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113E77B-9520-4490-9C50-50353DE6C710}"/>
              </a:ext>
            </a:extLst>
          </p:cNvPr>
          <p:cNvGrpSpPr/>
          <p:nvPr/>
        </p:nvGrpSpPr>
        <p:grpSpPr>
          <a:xfrm>
            <a:off x="489149" y="4691657"/>
            <a:ext cx="4053043" cy="1725394"/>
            <a:chOff x="489149" y="4691657"/>
            <a:chExt cx="4053043" cy="1725394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234E8CC-1400-436F-8306-388BE29D62CF}"/>
                </a:ext>
              </a:extLst>
            </p:cNvPr>
            <p:cNvSpPr/>
            <p:nvPr/>
          </p:nvSpPr>
          <p:spPr>
            <a:xfrm>
              <a:off x="748119" y="4691657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59346C0-A519-4780-A134-3FDE1841BA82}"/>
                </a:ext>
              </a:extLst>
            </p:cNvPr>
            <p:cNvSpPr/>
            <p:nvPr/>
          </p:nvSpPr>
          <p:spPr>
            <a:xfrm>
              <a:off x="1001215" y="5803082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CE925B6-8638-48E8-A2F9-439D4D288216}"/>
                </a:ext>
              </a:extLst>
            </p:cNvPr>
            <p:cNvSpPr/>
            <p:nvPr/>
          </p:nvSpPr>
          <p:spPr>
            <a:xfrm>
              <a:off x="1613267" y="5282069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E278535-98DF-4BA1-A655-88AFB1D2AA49}"/>
                </a:ext>
              </a:extLst>
            </p:cNvPr>
            <p:cNvCxnSpPr>
              <a:cxnSpLocks/>
              <a:stCxn id="97" idx="7"/>
              <a:endCxn id="99" idx="3"/>
            </p:cNvCxnSpPr>
            <p:nvPr/>
          </p:nvCxnSpPr>
          <p:spPr>
            <a:xfrm flipV="1">
              <a:off x="1101461" y="5382315"/>
              <a:ext cx="529006" cy="43796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28273E-2293-41A2-93C6-F94EDAFE7BED}"/>
                </a:ext>
              </a:extLst>
            </p:cNvPr>
            <p:cNvSpPr/>
            <p:nvPr/>
          </p:nvSpPr>
          <p:spPr>
            <a:xfrm>
              <a:off x="1400146" y="4750429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903ED7A-82BA-4348-B5AF-382D5FD61425}"/>
                </a:ext>
              </a:extLst>
            </p:cNvPr>
            <p:cNvSpPr/>
            <p:nvPr/>
          </p:nvSpPr>
          <p:spPr>
            <a:xfrm>
              <a:off x="489149" y="532795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E83EBFF-9137-4048-9F2D-560CACF381CD}"/>
                </a:ext>
              </a:extLst>
            </p:cNvPr>
            <p:cNvCxnSpPr>
              <a:cxnSpLocks/>
              <a:stCxn id="103" idx="5"/>
              <a:endCxn id="97" idx="1"/>
            </p:cNvCxnSpPr>
            <p:nvPr/>
          </p:nvCxnSpPr>
          <p:spPr>
            <a:xfrm>
              <a:off x="589395" y="5428202"/>
              <a:ext cx="429020" cy="39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245B983E-22BA-49D6-AB2C-0AA81901E3CC}"/>
                </a:ext>
              </a:extLst>
            </p:cNvPr>
            <p:cNvCxnSpPr>
              <a:cxnSpLocks/>
              <a:stCxn id="103" idx="0"/>
              <a:endCxn id="96" idx="3"/>
            </p:cNvCxnSpPr>
            <p:nvPr/>
          </p:nvCxnSpPr>
          <p:spPr>
            <a:xfrm flipV="1">
              <a:off x="547872" y="4791903"/>
              <a:ext cx="217447" cy="536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804FD15-85BC-4FAD-B96E-A1668711066B}"/>
                </a:ext>
              </a:extLst>
            </p:cNvPr>
            <p:cNvCxnSpPr>
              <a:cxnSpLocks/>
              <a:stCxn id="96" idx="6"/>
              <a:endCxn id="102" idx="2"/>
            </p:cNvCxnSpPr>
            <p:nvPr/>
          </p:nvCxnSpPr>
          <p:spPr>
            <a:xfrm>
              <a:off x="865565" y="4750380"/>
              <a:ext cx="534581" cy="587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6314B19-1031-42E9-8430-9C7CA7707662}"/>
                </a:ext>
              </a:extLst>
            </p:cNvPr>
            <p:cNvCxnSpPr>
              <a:cxnSpLocks/>
              <a:stCxn id="102" idx="5"/>
              <a:endCxn id="99" idx="0"/>
            </p:cNvCxnSpPr>
            <p:nvPr/>
          </p:nvCxnSpPr>
          <p:spPr>
            <a:xfrm>
              <a:off x="1500392" y="4850675"/>
              <a:ext cx="171598" cy="4313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2367750-6ACD-400F-BAF8-5B9B440DBCFE}"/>
                </a:ext>
              </a:extLst>
            </p:cNvPr>
            <p:cNvSpPr/>
            <p:nvPr/>
          </p:nvSpPr>
          <p:spPr>
            <a:xfrm>
              <a:off x="3559598" y="4691657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EF91771-263F-4306-8446-BF79496CCC88}"/>
                </a:ext>
              </a:extLst>
            </p:cNvPr>
            <p:cNvSpPr/>
            <p:nvPr/>
          </p:nvSpPr>
          <p:spPr>
            <a:xfrm>
              <a:off x="3812694" y="5803082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70FC195-A42B-490F-8C19-8BC9A4640486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>
              <a:off x="3618321" y="4809103"/>
              <a:ext cx="253096" cy="9939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40609B7-3A76-45CF-AF27-F1AEFDC2F174}"/>
                </a:ext>
              </a:extLst>
            </p:cNvPr>
            <p:cNvSpPr/>
            <p:nvPr/>
          </p:nvSpPr>
          <p:spPr>
            <a:xfrm>
              <a:off x="4424746" y="5282069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ECC7ABE-116E-4FD8-A0CC-79FBB79E0F0B}"/>
                </a:ext>
              </a:extLst>
            </p:cNvPr>
            <p:cNvCxnSpPr>
              <a:cxnSpLocks/>
              <a:stCxn id="112" idx="5"/>
              <a:endCxn id="115" idx="1"/>
            </p:cNvCxnSpPr>
            <p:nvPr/>
          </p:nvCxnSpPr>
          <p:spPr>
            <a:xfrm>
              <a:off x="3659844" y="4791903"/>
              <a:ext cx="782102" cy="5073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E91507A-52C2-4ECB-A19A-B09960FB3AE7}"/>
                </a:ext>
              </a:extLst>
            </p:cNvPr>
            <p:cNvSpPr/>
            <p:nvPr/>
          </p:nvSpPr>
          <p:spPr>
            <a:xfrm>
              <a:off x="4211625" y="4750429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9D153FF-BDF4-4705-B548-6E51DC74AFCA}"/>
                </a:ext>
              </a:extLst>
            </p:cNvPr>
            <p:cNvSpPr/>
            <p:nvPr/>
          </p:nvSpPr>
          <p:spPr>
            <a:xfrm>
              <a:off x="3300628" y="532795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814A066-A3F2-48F5-BDD3-590BA17BD4AF}"/>
                </a:ext>
              </a:extLst>
            </p:cNvPr>
            <p:cNvCxnSpPr>
              <a:cxnSpLocks/>
              <a:stCxn id="119" idx="7"/>
              <a:endCxn id="118" idx="3"/>
            </p:cNvCxnSpPr>
            <p:nvPr/>
          </p:nvCxnSpPr>
          <p:spPr>
            <a:xfrm flipV="1">
              <a:off x="3400874" y="4850675"/>
              <a:ext cx="827951" cy="4944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9703D2B-D513-45E7-8CA2-D831AFB2E175}"/>
                </a:ext>
              </a:extLst>
            </p:cNvPr>
            <p:cNvCxnSpPr>
              <a:cxnSpLocks/>
              <a:stCxn id="119" idx="6"/>
              <a:endCxn id="115" idx="2"/>
            </p:cNvCxnSpPr>
            <p:nvPr/>
          </p:nvCxnSpPr>
          <p:spPr>
            <a:xfrm flipV="1">
              <a:off x="3418074" y="5340792"/>
              <a:ext cx="1006672" cy="458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424710AF-185E-4AC0-9D1C-EFDF4656A36F}"/>
                </a:ext>
              </a:extLst>
            </p:cNvPr>
            <p:cNvCxnSpPr>
              <a:cxnSpLocks/>
              <a:stCxn id="113" idx="0"/>
              <a:endCxn id="118" idx="4"/>
            </p:cNvCxnSpPr>
            <p:nvPr/>
          </p:nvCxnSpPr>
          <p:spPr>
            <a:xfrm flipV="1">
              <a:off x="3871417" y="4867875"/>
              <a:ext cx="398931" cy="93520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66DFCBC3-73CE-495F-B603-509542509C44}"/>
                    </a:ext>
                  </a:extLst>
                </p:cNvPr>
                <p:cNvSpPr txBox="1"/>
                <p:nvPr/>
              </p:nvSpPr>
              <p:spPr>
                <a:xfrm>
                  <a:off x="890628" y="6109274"/>
                  <a:ext cx="3386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66DFCBC3-73CE-495F-B603-50954250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28" y="6109274"/>
                  <a:ext cx="33861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3571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E58A90D-8A50-4B7F-951E-F7F7B880FCC7}"/>
                    </a:ext>
                  </a:extLst>
                </p:cNvPr>
                <p:cNvSpPr txBox="1"/>
                <p:nvPr/>
              </p:nvSpPr>
              <p:spPr>
                <a:xfrm>
                  <a:off x="3796552" y="6109274"/>
                  <a:ext cx="3445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E58A90D-8A50-4B7F-951E-F7F7B880F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552" y="6109274"/>
                  <a:ext cx="344582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6071" r="-535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0565D24C-97CD-44CD-AE01-06FFE7E82C78}"/>
              </a:ext>
            </a:extLst>
          </p:cNvPr>
          <p:cNvGrpSpPr/>
          <p:nvPr/>
        </p:nvGrpSpPr>
        <p:grpSpPr>
          <a:xfrm>
            <a:off x="6356210" y="3325413"/>
            <a:ext cx="3440770" cy="1827223"/>
            <a:chOff x="6356210" y="3325413"/>
            <a:chExt cx="3440770" cy="1827223"/>
          </a:xfrm>
        </p:grpSpPr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A92AE4E0-827B-49E8-899C-D26108E851DA}"/>
                </a:ext>
              </a:extLst>
            </p:cNvPr>
            <p:cNvSpPr txBox="1"/>
            <p:nvPr/>
          </p:nvSpPr>
          <p:spPr>
            <a:xfrm>
              <a:off x="7484754" y="332541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b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98E34A6E-78DD-4282-9609-6A890BCD83A1}"/>
                </a:ext>
              </a:extLst>
            </p:cNvPr>
            <p:cNvGrpSpPr/>
            <p:nvPr/>
          </p:nvGrpSpPr>
          <p:grpSpPr>
            <a:xfrm>
              <a:off x="6356210" y="3386282"/>
              <a:ext cx="3440770" cy="1766354"/>
              <a:chOff x="6350531" y="3148792"/>
              <a:chExt cx="3440770" cy="1766354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C1D4452B-3803-472D-B133-C75A1967E5F5}"/>
                  </a:ext>
                </a:extLst>
              </p:cNvPr>
              <p:cNvSpPr/>
              <p:nvPr/>
            </p:nvSpPr>
            <p:spPr>
              <a:xfrm>
                <a:off x="7562113" y="4507123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AB07D9D-E388-4C9E-ACC6-B523BBE04155}"/>
                  </a:ext>
                </a:extLst>
              </p:cNvPr>
              <p:cNvCxnSpPr>
                <a:cxnSpLocks/>
                <a:stCxn id="162" idx="4"/>
                <a:endCxn id="148" idx="0"/>
              </p:cNvCxnSpPr>
              <p:nvPr/>
            </p:nvCxnSpPr>
            <p:spPr>
              <a:xfrm>
                <a:off x="7620836" y="3513144"/>
                <a:ext cx="0" cy="9939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D67D51FA-9921-4B88-8A52-E680716044BD}"/>
                  </a:ext>
                </a:extLst>
              </p:cNvPr>
              <p:cNvSpPr/>
              <p:nvPr/>
            </p:nvSpPr>
            <p:spPr>
              <a:xfrm>
                <a:off x="8737037" y="3395698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976F32-445B-4678-9F34-C6775DC4A003}"/>
                  </a:ext>
                </a:extLst>
              </p:cNvPr>
              <p:cNvSpPr/>
              <p:nvPr/>
            </p:nvSpPr>
            <p:spPr>
              <a:xfrm>
                <a:off x="9416487" y="4507123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3D4D76F8-7B5B-470D-B9F7-332227AFA20E}"/>
                  </a:ext>
                </a:extLst>
              </p:cNvPr>
              <p:cNvCxnSpPr>
                <a:cxnSpLocks/>
                <a:stCxn id="150" idx="4"/>
                <a:endCxn id="151" idx="0"/>
              </p:cNvCxnSpPr>
              <p:nvPr/>
            </p:nvCxnSpPr>
            <p:spPr>
              <a:xfrm>
                <a:off x="8795760" y="3513144"/>
                <a:ext cx="679450" cy="9939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2DD45FF-3CAA-47C5-83C6-23E58DD5E743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>
                <a:off x="7641459" y="3454421"/>
                <a:ext cx="109557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73BB7C08-6612-4016-856D-2CCFC05B123E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>
                <a:off x="7679559" y="4565846"/>
                <a:ext cx="173692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20BEBE7B-2914-4178-8357-1ACA0723539D}"/>
                  </a:ext>
                </a:extLst>
              </p:cNvPr>
              <p:cNvCxnSpPr>
                <a:cxnSpLocks/>
                <a:stCxn id="162" idx="5"/>
                <a:endCxn id="151" idx="1"/>
              </p:cNvCxnSpPr>
              <p:nvPr/>
            </p:nvCxnSpPr>
            <p:spPr>
              <a:xfrm>
                <a:off x="7662359" y="3495944"/>
                <a:ext cx="1771328" cy="10283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4A71F0C0-DB4A-45C7-B8B0-2633445C0455}"/>
                  </a:ext>
                </a:extLst>
              </p:cNvPr>
              <p:cNvSpPr/>
              <p:nvPr/>
            </p:nvSpPr>
            <p:spPr>
              <a:xfrm>
                <a:off x="6647976" y="3958144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2784E2A2-9AD2-40F2-AEB3-29CB0B7E1C73}"/>
                  </a:ext>
                </a:extLst>
              </p:cNvPr>
              <p:cNvCxnSpPr>
                <a:cxnSpLocks/>
                <a:stCxn id="159" idx="7"/>
                <a:endCxn id="162" idx="3"/>
              </p:cNvCxnSpPr>
              <p:nvPr/>
            </p:nvCxnSpPr>
            <p:spPr>
              <a:xfrm flipV="1">
                <a:off x="6748222" y="3495944"/>
                <a:ext cx="831091" cy="479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D35FF7D6-2603-4BB1-A5B5-B71208210AAE}"/>
                  </a:ext>
                </a:extLst>
              </p:cNvPr>
              <p:cNvCxnSpPr>
                <a:cxnSpLocks/>
                <a:stCxn id="159" idx="5"/>
                <a:endCxn id="148" idx="2"/>
              </p:cNvCxnSpPr>
              <p:nvPr/>
            </p:nvCxnSpPr>
            <p:spPr>
              <a:xfrm>
                <a:off x="6748222" y="4058390"/>
                <a:ext cx="813891" cy="5074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239531A-F658-455D-9B56-6DDD56387735}"/>
                  </a:ext>
                </a:extLst>
              </p:cNvPr>
              <p:cNvSpPr/>
              <p:nvPr/>
            </p:nvSpPr>
            <p:spPr>
              <a:xfrm>
                <a:off x="7562113" y="3395698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8F824BA-DE3A-43AA-90D2-A04CF2D64D33}"/>
                  </a:ext>
                </a:extLst>
              </p:cNvPr>
              <p:cNvSpPr txBox="1"/>
              <p:nvPr/>
            </p:nvSpPr>
            <p:spPr>
              <a:xfrm>
                <a:off x="6952475" y="3495944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1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474A6481-08FD-405B-935F-1BFC42161ABE}"/>
                  </a:ext>
                </a:extLst>
              </p:cNvPr>
              <p:cNvSpPr txBox="1"/>
              <p:nvPr/>
            </p:nvSpPr>
            <p:spPr>
              <a:xfrm>
                <a:off x="6949224" y="4258069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2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475010-7CFB-44DE-8419-8EDD505CED0F}"/>
                  </a:ext>
                </a:extLst>
              </p:cNvPr>
              <p:cNvSpPr txBox="1"/>
              <p:nvPr/>
            </p:nvSpPr>
            <p:spPr>
              <a:xfrm>
                <a:off x="7383115" y="3850817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3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08DEF3FC-C24F-45CB-B429-2731CE3BF406}"/>
                  </a:ext>
                </a:extLst>
              </p:cNvPr>
              <p:cNvSpPr txBox="1"/>
              <p:nvPr/>
            </p:nvSpPr>
            <p:spPr>
              <a:xfrm>
                <a:off x="8087229" y="3186508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4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A73DC0C-95ED-44D5-B8B1-787D69EA6C0D}"/>
                  </a:ext>
                </a:extLst>
              </p:cNvPr>
              <p:cNvSpPr txBox="1"/>
              <p:nvPr/>
            </p:nvSpPr>
            <p:spPr>
              <a:xfrm>
                <a:off x="8453613" y="3760050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5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1023C48-B3DC-4277-8EE3-7AB4D5AD0C20}"/>
                  </a:ext>
                </a:extLst>
              </p:cNvPr>
              <p:cNvSpPr txBox="1"/>
              <p:nvPr/>
            </p:nvSpPr>
            <p:spPr>
              <a:xfrm>
                <a:off x="8262367" y="4565845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6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FE76E80-552E-4165-B389-145C25438831}"/>
                  </a:ext>
                </a:extLst>
              </p:cNvPr>
              <p:cNvSpPr txBox="1"/>
              <p:nvPr/>
            </p:nvSpPr>
            <p:spPr>
              <a:xfrm>
                <a:off x="9148031" y="3850816"/>
                <a:ext cx="285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7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1C9BF12-FCF5-45C3-BC91-A26CD548B620}"/>
                  </a:ext>
                </a:extLst>
              </p:cNvPr>
              <p:cNvSpPr txBox="1"/>
              <p:nvPr/>
            </p:nvSpPr>
            <p:spPr>
              <a:xfrm>
                <a:off x="6350531" y="386297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B4102AC-6828-4CB0-8837-96985ECB0BDA}"/>
                  </a:ext>
                </a:extLst>
              </p:cNvPr>
              <p:cNvSpPr txBox="1"/>
              <p:nvPr/>
            </p:nvSpPr>
            <p:spPr>
              <a:xfrm>
                <a:off x="7488972" y="460736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8F56B5B-FBE1-45FF-8781-F419D824A70F}"/>
                  </a:ext>
                </a:extLst>
              </p:cNvPr>
              <p:cNvSpPr txBox="1"/>
              <p:nvPr/>
            </p:nvSpPr>
            <p:spPr>
              <a:xfrm>
                <a:off x="9496027" y="4524323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d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8A937E9-26C7-47ED-AE06-7C76FCA11E00}"/>
                  </a:ext>
                </a:extLst>
              </p:cNvPr>
              <p:cNvSpPr txBox="1"/>
              <p:nvPr/>
            </p:nvSpPr>
            <p:spPr>
              <a:xfrm>
                <a:off x="8817137" y="314879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e</a:t>
                </a:r>
                <a:endParaRPr lang="zh-CN" altLang="en-US" sz="1400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22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77F470-407C-44F1-8514-1CF11CE00F8B}"/>
              </a:ext>
            </a:extLst>
          </p:cNvPr>
          <p:cNvGrpSpPr/>
          <p:nvPr/>
        </p:nvGrpSpPr>
        <p:grpSpPr>
          <a:xfrm>
            <a:off x="2869035" y="973123"/>
            <a:ext cx="5201174" cy="3160065"/>
            <a:chOff x="2869035" y="973123"/>
            <a:chExt cx="5201174" cy="31600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A6E8EE2-C9CE-4011-A7F0-30CF82CF939F}"/>
                </a:ext>
              </a:extLst>
            </p:cNvPr>
            <p:cNvSpPr/>
            <p:nvPr/>
          </p:nvSpPr>
          <p:spPr>
            <a:xfrm>
              <a:off x="2869035" y="973123"/>
              <a:ext cx="5201174" cy="28354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9AC6ADA-8A56-41E1-B697-797071FB8AF8}"/>
                </a:ext>
              </a:extLst>
            </p:cNvPr>
            <p:cNvSpPr/>
            <p:nvPr/>
          </p:nvSpPr>
          <p:spPr>
            <a:xfrm>
              <a:off x="3513249" y="1268725"/>
              <a:ext cx="1890704" cy="18907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D451EC-CFEE-4DCE-BAAD-737F0B308E96}"/>
                </a:ext>
              </a:extLst>
            </p:cNvPr>
            <p:cNvSpPr/>
            <p:nvPr/>
          </p:nvSpPr>
          <p:spPr>
            <a:xfrm>
              <a:off x="5603446" y="1268725"/>
              <a:ext cx="1890704" cy="18907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355BB4-4531-44D2-AB50-6CA8676D8237}"/>
                </a:ext>
              </a:extLst>
            </p:cNvPr>
            <p:cNvGrpSpPr/>
            <p:nvPr/>
          </p:nvGrpSpPr>
          <p:grpSpPr>
            <a:xfrm rot="935154">
              <a:off x="5905096" y="1634832"/>
              <a:ext cx="1292370" cy="1228871"/>
              <a:chOff x="5730497" y="1562426"/>
              <a:chExt cx="1292370" cy="122887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091BE3E-EF73-4114-8E45-1D3294BE0E1C}"/>
                  </a:ext>
                </a:extLst>
              </p:cNvPr>
              <p:cNvSpPr/>
              <p:nvPr/>
            </p:nvSpPr>
            <p:spPr>
              <a:xfrm>
                <a:off x="5730497" y="1562426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B98FEA6-5611-4D41-80ED-A55245D50E67}"/>
                  </a:ext>
                </a:extLst>
              </p:cNvPr>
              <p:cNvSpPr/>
              <p:nvPr/>
            </p:nvSpPr>
            <p:spPr>
              <a:xfrm>
                <a:off x="5730497" y="2673851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8EC87BEB-3024-4793-BD44-963EF6917C73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5789220" y="1679872"/>
                <a:ext cx="0" cy="9939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4CA009A-7DC2-43E4-829B-893AE4A620DB}"/>
                  </a:ext>
                </a:extLst>
              </p:cNvPr>
              <p:cNvSpPr/>
              <p:nvPr/>
            </p:nvSpPr>
            <p:spPr>
              <a:xfrm>
                <a:off x="6905421" y="1562426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AFC6D50-6745-40D7-A0F4-A80AA11DEB63}"/>
                  </a:ext>
                </a:extLst>
              </p:cNvPr>
              <p:cNvSpPr/>
              <p:nvPr/>
            </p:nvSpPr>
            <p:spPr>
              <a:xfrm>
                <a:off x="6905421" y="2673851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5B15AC1-7E81-43CB-B4C4-9090E03B1E92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6964144" y="1679872"/>
                <a:ext cx="0" cy="9939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F429D7B-6EBC-487A-8E5E-D434189BB1EA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5809843" y="1621149"/>
                <a:ext cx="109557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DE3ECAA-36A0-4CE5-A214-EFCF2D6567BF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5847943" y="2732574"/>
                <a:ext cx="105747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5CFCAA-402D-4D68-A641-1D18522846BF}"/>
                    </a:ext>
                  </a:extLst>
                </p:cNvPr>
                <p:cNvSpPr txBox="1"/>
                <p:nvPr/>
              </p:nvSpPr>
              <p:spPr>
                <a:xfrm>
                  <a:off x="6374199" y="3275111"/>
                  <a:ext cx="4178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5CFCAA-402D-4D68-A641-1D1852284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199" y="3275111"/>
                  <a:ext cx="41780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76" t="-1961" r="-4412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CC5755D-4C4D-4E67-8D06-4195C7AD2DAC}"/>
                </a:ext>
              </a:extLst>
            </p:cNvPr>
            <p:cNvGrpSpPr/>
            <p:nvPr/>
          </p:nvGrpSpPr>
          <p:grpSpPr>
            <a:xfrm rot="1016950">
              <a:off x="4035395" y="1743614"/>
              <a:ext cx="1090266" cy="1228871"/>
              <a:chOff x="4228938" y="1503703"/>
              <a:chExt cx="1090266" cy="1228871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6F86ED2-E233-465E-ACE4-F706BF5825C2}"/>
                  </a:ext>
                </a:extLst>
              </p:cNvPr>
              <p:cNvSpPr/>
              <p:nvPr/>
            </p:nvSpPr>
            <p:spPr>
              <a:xfrm>
                <a:off x="4228938" y="1503703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305336D-F5DB-4CCF-8BB7-AB23649A01EF}"/>
                  </a:ext>
                </a:extLst>
              </p:cNvPr>
              <p:cNvSpPr/>
              <p:nvPr/>
            </p:nvSpPr>
            <p:spPr>
              <a:xfrm>
                <a:off x="4228938" y="2615128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B2C21CF-02E9-4162-AA6D-6649DBFBA39D}"/>
                  </a:ext>
                </a:extLst>
              </p:cNvPr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4287661" y="1621149"/>
                <a:ext cx="0" cy="9939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FE3BF78-4FE5-46F9-B429-A8F9BFECE5F0}"/>
                  </a:ext>
                </a:extLst>
              </p:cNvPr>
              <p:cNvSpPr/>
              <p:nvPr/>
            </p:nvSpPr>
            <p:spPr>
              <a:xfrm>
                <a:off x="5201758" y="2039756"/>
                <a:ext cx="117446" cy="1174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E33CF9F8-6E1F-4D7C-9562-0F8136DD75CF}"/>
                  </a:ext>
                </a:extLst>
              </p:cNvPr>
              <p:cNvCxnSpPr>
                <a:cxnSpLocks/>
                <a:stCxn id="15" idx="5"/>
                <a:endCxn id="18" idx="1"/>
              </p:cNvCxnSpPr>
              <p:nvPr/>
            </p:nvCxnSpPr>
            <p:spPr>
              <a:xfrm>
                <a:off x="4329184" y="1603949"/>
                <a:ext cx="889774" cy="45300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ADD4B16-3355-4A52-9199-2B1C9CF68BA1}"/>
                  </a:ext>
                </a:extLst>
              </p:cNvPr>
              <p:cNvCxnSpPr>
                <a:cxnSpLocks/>
                <a:stCxn id="16" idx="7"/>
                <a:endCxn id="18" idx="3"/>
              </p:cNvCxnSpPr>
              <p:nvPr/>
            </p:nvCxnSpPr>
            <p:spPr>
              <a:xfrm flipV="1">
                <a:off x="4329184" y="2140002"/>
                <a:ext cx="889774" cy="4923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442EC2F-A368-4BD7-AEC4-48A26A324049}"/>
                    </a:ext>
                  </a:extLst>
                </p:cNvPr>
                <p:cNvSpPr txBox="1"/>
                <p:nvPr/>
              </p:nvSpPr>
              <p:spPr>
                <a:xfrm>
                  <a:off x="4284002" y="3251191"/>
                  <a:ext cx="4118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442EC2F-A368-4BD7-AEC4-48A26A324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002" y="3251191"/>
                  <a:ext cx="4118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418" t="-1961" r="-4478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72A7C6D-0F0B-4E70-9651-2734C8374BB2}"/>
                    </a:ext>
                  </a:extLst>
                </p:cNvPr>
                <p:cNvSpPr txBox="1"/>
                <p:nvPr/>
              </p:nvSpPr>
              <p:spPr>
                <a:xfrm>
                  <a:off x="5359725" y="3825411"/>
                  <a:ext cx="2437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72A7C6D-0F0B-4E70-9651-2734C8374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725" y="3825411"/>
                  <a:ext cx="2437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7500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43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EF06C8-A526-47A5-9928-E01DFAF54F48}"/>
              </a:ext>
            </a:extLst>
          </p:cNvPr>
          <p:cNvGrpSpPr/>
          <p:nvPr/>
        </p:nvGrpSpPr>
        <p:grpSpPr>
          <a:xfrm>
            <a:off x="5193972" y="184730"/>
            <a:ext cx="1804055" cy="1735818"/>
            <a:chOff x="5505168" y="1276930"/>
            <a:chExt cx="1804055" cy="173581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DB04A91-212C-4BD3-B52D-DEB128219980}"/>
                </a:ext>
              </a:extLst>
            </p:cNvPr>
            <p:cNvSpPr/>
            <p:nvPr/>
          </p:nvSpPr>
          <p:spPr>
            <a:xfrm>
              <a:off x="5730497" y="156242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954114C-60FF-4BC8-9F1E-0808B567175B}"/>
                </a:ext>
              </a:extLst>
            </p:cNvPr>
            <p:cNvSpPr/>
            <p:nvPr/>
          </p:nvSpPr>
          <p:spPr>
            <a:xfrm>
              <a:off x="5730497" y="267385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8CFE589-A2B4-49AD-89F9-BE9E0737E0A5}"/>
                </a:ext>
              </a:extLst>
            </p:cNvPr>
            <p:cNvSpPr/>
            <p:nvPr/>
          </p:nvSpPr>
          <p:spPr>
            <a:xfrm>
              <a:off x="6905421" y="156242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9DC600A-2FA8-4A4F-BD4C-A49992D326D8}"/>
                </a:ext>
              </a:extLst>
            </p:cNvPr>
            <p:cNvSpPr/>
            <p:nvPr/>
          </p:nvSpPr>
          <p:spPr>
            <a:xfrm>
              <a:off x="6905421" y="267385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3D013EA-D1E5-4C3B-B117-04728AC72C7B}"/>
                </a:ext>
              </a:extLst>
            </p:cNvPr>
            <p:cNvCxnSpPr>
              <a:stCxn id="8" idx="1"/>
              <a:endCxn id="4" idx="5"/>
            </p:cNvCxnSpPr>
            <p:nvPr/>
          </p:nvCxnSpPr>
          <p:spPr>
            <a:xfrm flipH="1" flipV="1">
              <a:off x="5830743" y="1662672"/>
              <a:ext cx="1091878" cy="10283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93DC896-68CB-4A04-BDC3-678642A32BE5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6964144" y="1679872"/>
              <a:ext cx="0" cy="993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D6C68D3-CBCA-45B6-BFEB-CEE8028AC3A2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5789220" y="1679872"/>
              <a:ext cx="0" cy="993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DFBCAD8-EFBC-4A09-8B7E-DF8FCBB2BAF1}"/>
                </a:ext>
              </a:extLst>
            </p:cNvPr>
            <p:cNvCxnSpPr>
              <a:cxnSpLocks/>
              <a:stCxn id="7" idx="2"/>
              <a:endCxn id="4" idx="6"/>
            </p:cNvCxnSpPr>
            <p:nvPr/>
          </p:nvCxnSpPr>
          <p:spPr>
            <a:xfrm flipH="1">
              <a:off x="5847943" y="1621149"/>
              <a:ext cx="1057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F9FB4EB-AEC2-46B6-97C0-2810156D93D4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5847943" y="2732574"/>
              <a:ext cx="1057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3336526-4E30-4FE2-8A1C-929EEF302BD2}"/>
                </a:ext>
              </a:extLst>
            </p:cNvPr>
            <p:cNvSpPr txBox="1"/>
            <p:nvPr/>
          </p:nvSpPr>
          <p:spPr>
            <a:xfrm>
              <a:off x="5533867" y="127693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b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3B83ADF-31DB-4E1D-BEA7-5C2E288A5ED3}"/>
                </a:ext>
              </a:extLst>
            </p:cNvPr>
            <p:cNvSpPr txBox="1"/>
            <p:nvPr/>
          </p:nvSpPr>
          <p:spPr>
            <a:xfrm>
              <a:off x="5505168" y="270497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a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731F372-7048-48B5-BD7B-063A83E299A1}"/>
                </a:ext>
              </a:extLst>
            </p:cNvPr>
            <p:cNvSpPr txBox="1"/>
            <p:nvPr/>
          </p:nvSpPr>
          <p:spPr>
            <a:xfrm>
              <a:off x="7005668" y="14085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E93EB06-4EA1-452A-9095-46C93D647B27}"/>
                </a:ext>
              </a:extLst>
            </p:cNvPr>
            <p:cNvSpPr txBox="1"/>
            <p:nvPr/>
          </p:nvSpPr>
          <p:spPr>
            <a:xfrm>
              <a:off x="7029979" y="270497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c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FD90E3C-8EBF-4F0C-BBD8-D16CFD5164F0}"/>
                </a:ext>
              </a:extLst>
            </p:cNvPr>
            <p:cNvSpPr txBox="1"/>
            <p:nvPr/>
          </p:nvSpPr>
          <p:spPr>
            <a:xfrm>
              <a:off x="6249232" y="138363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4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46771B-F2AE-41C1-922D-65E793C38EFD}"/>
                </a:ext>
              </a:extLst>
            </p:cNvPr>
            <p:cNvSpPr txBox="1"/>
            <p:nvPr/>
          </p:nvSpPr>
          <p:spPr>
            <a:xfrm>
              <a:off x="6168867" y="209608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3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710AFB-77E0-4818-A62C-80E4F34BA8D8}"/>
                </a:ext>
              </a:extLst>
            </p:cNvPr>
            <p:cNvSpPr txBox="1"/>
            <p:nvPr/>
          </p:nvSpPr>
          <p:spPr>
            <a:xfrm>
              <a:off x="6206064" y="268862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EF317F3-807C-49A4-AD09-26C4A9C5AAFC}"/>
                </a:ext>
              </a:extLst>
            </p:cNvPr>
            <p:cNvSpPr txBox="1"/>
            <p:nvPr/>
          </p:nvSpPr>
          <p:spPr>
            <a:xfrm>
              <a:off x="5558146" y="205142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D1ECBF3-F859-458B-9639-75DA1EE95EC9}"/>
                </a:ext>
              </a:extLst>
            </p:cNvPr>
            <p:cNvSpPr txBox="1"/>
            <p:nvPr/>
          </p:nvSpPr>
          <p:spPr>
            <a:xfrm>
              <a:off x="6939866" y="205941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5</a:t>
              </a:r>
              <a:endParaRPr lang="zh-CN" altLang="en-US" sz="1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950FA81-3B3A-44C7-B5C3-2ADCBD3BBDE0}"/>
              </a:ext>
            </a:extLst>
          </p:cNvPr>
          <p:cNvGrpSpPr/>
          <p:nvPr/>
        </p:nvGrpSpPr>
        <p:grpSpPr>
          <a:xfrm>
            <a:off x="421926" y="2540326"/>
            <a:ext cx="10769732" cy="3597581"/>
            <a:chOff x="421926" y="2540326"/>
            <a:chExt cx="10769732" cy="359758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AB49CE-5CDC-45B5-865A-36D16D644ABA}"/>
                </a:ext>
              </a:extLst>
            </p:cNvPr>
            <p:cNvSpPr/>
            <p:nvPr/>
          </p:nvSpPr>
          <p:spPr>
            <a:xfrm>
              <a:off x="2555497" y="254032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D610139-88BD-4B87-B2AD-90C9C64481A0}"/>
                </a:ext>
              </a:extLst>
            </p:cNvPr>
            <p:cNvSpPr/>
            <p:nvPr/>
          </p:nvSpPr>
          <p:spPr>
            <a:xfrm>
              <a:off x="2555497" y="368653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15D6F8C-A633-4C22-88B8-44BF6897B569}"/>
                </a:ext>
              </a:extLst>
            </p:cNvPr>
            <p:cNvSpPr/>
            <p:nvPr/>
          </p:nvSpPr>
          <p:spPr>
            <a:xfrm>
              <a:off x="1495047" y="368653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E765A17-85F9-4AFF-A964-014ED0BCEFF8}"/>
                </a:ext>
              </a:extLst>
            </p:cNvPr>
            <p:cNvSpPr/>
            <p:nvPr/>
          </p:nvSpPr>
          <p:spPr>
            <a:xfrm>
              <a:off x="3615947" y="368500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D1B46CF-F2D7-453D-9C6C-BE727EFD0FD6}"/>
                </a:ext>
              </a:extLst>
            </p:cNvPr>
            <p:cNvSpPr/>
            <p:nvPr/>
          </p:nvSpPr>
          <p:spPr>
            <a:xfrm>
              <a:off x="1482376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A2180E0-EFE2-49EC-A420-2C19DC580A24}"/>
                </a:ext>
              </a:extLst>
            </p:cNvPr>
            <p:cNvSpPr/>
            <p:nvPr/>
          </p:nvSpPr>
          <p:spPr>
            <a:xfrm>
              <a:off x="421926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D0CA7E5-3E73-46BC-9709-D52ED081A388}"/>
                </a:ext>
              </a:extLst>
            </p:cNvPr>
            <p:cNvSpPr/>
            <p:nvPr/>
          </p:nvSpPr>
          <p:spPr>
            <a:xfrm>
              <a:off x="2660272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3EF43E1-88F5-4784-A52C-0CBDFCF63711}"/>
                </a:ext>
              </a:extLst>
            </p:cNvPr>
            <p:cNvSpPr/>
            <p:nvPr/>
          </p:nvSpPr>
          <p:spPr>
            <a:xfrm>
              <a:off x="4676397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3FD67A-5BEA-4B06-B5E6-9203A92C716F}"/>
                </a:ext>
              </a:extLst>
            </p:cNvPr>
            <p:cNvSpPr/>
            <p:nvPr/>
          </p:nvSpPr>
          <p:spPr>
            <a:xfrm>
              <a:off x="3615947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DA34F1C-2187-4329-93C6-B411231DF8CE}"/>
                </a:ext>
              </a:extLst>
            </p:cNvPr>
            <p:cNvSpPr/>
            <p:nvPr/>
          </p:nvSpPr>
          <p:spPr>
            <a:xfrm>
              <a:off x="2718995" y="602046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DCFB6C8-5171-4A7A-AF0D-BB2C9A875A04}"/>
                </a:ext>
              </a:extLst>
            </p:cNvPr>
            <p:cNvCxnSpPr>
              <a:cxnSpLocks/>
              <a:stCxn id="21" idx="4"/>
              <a:endCxn id="23" idx="0"/>
            </p:cNvCxnSpPr>
            <p:nvPr/>
          </p:nvCxnSpPr>
          <p:spPr>
            <a:xfrm>
              <a:off x="2614220" y="2657772"/>
              <a:ext cx="0" cy="10287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9DA37F6-1298-4CC6-800D-152A6B59DD5C}"/>
                </a:ext>
              </a:extLst>
            </p:cNvPr>
            <p:cNvCxnSpPr>
              <a:cxnSpLocks/>
              <a:stCxn id="21" idx="3"/>
              <a:endCxn id="24" idx="7"/>
            </p:cNvCxnSpPr>
            <p:nvPr/>
          </p:nvCxnSpPr>
          <p:spPr>
            <a:xfrm flipH="1">
              <a:off x="1595293" y="2640572"/>
              <a:ext cx="977404" cy="10631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CC0432F-37F3-48B3-B462-D7FC9C08BB8C}"/>
                </a:ext>
              </a:extLst>
            </p:cNvPr>
            <p:cNvCxnSpPr>
              <a:cxnSpLocks/>
              <a:stCxn id="21" idx="5"/>
              <a:endCxn id="25" idx="1"/>
            </p:cNvCxnSpPr>
            <p:nvPr/>
          </p:nvCxnSpPr>
          <p:spPr>
            <a:xfrm>
              <a:off x="2655743" y="2640572"/>
              <a:ext cx="977404" cy="10616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DBA2152-9A0F-4E42-A312-1AF5E3B35656}"/>
                </a:ext>
              </a:extLst>
            </p:cNvPr>
            <p:cNvCxnSpPr>
              <a:cxnSpLocks/>
              <a:stCxn id="24" idx="3"/>
              <a:endCxn id="27" idx="7"/>
            </p:cNvCxnSpPr>
            <p:nvPr/>
          </p:nvCxnSpPr>
          <p:spPr>
            <a:xfrm flipH="1">
              <a:off x="522172" y="3786776"/>
              <a:ext cx="990075" cy="10631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3F15946-9A20-4BE9-A181-FFB6EB422353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 flipH="1">
              <a:off x="1541099" y="3803976"/>
              <a:ext cx="12671" cy="10287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D71BB05-C0CD-42ED-93B8-8832C6741D8B}"/>
                </a:ext>
              </a:extLst>
            </p:cNvPr>
            <p:cNvCxnSpPr>
              <a:cxnSpLocks/>
              <a:stCxn id="24" idx="5"/>
              <a:endCxn id="28" idx="1"/>
            </p:cNvCxnSpPr>
            <p:nvPr/>
          </p:nvCxnSpPr>
          <p:spPr>
            <a:xfrm>
              <a:off x="1595293" y="3786776"/>
              <a:ext cx="1082179" cy="10631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5FB393D-D472-48BC-8E77-96C784368352}"/>
                </a:ext>
              </a:extLst>
            </p:cNvPr>
            <p:cNvCxnSpPr>
              <a:cxnSpLocks/>
              <a:stCxn id="25" idx="4"/>
              <a:endCxn id="31" idx="0"/>
            </p:cNvCxnSpPr>
            <p:nvPr/>
          </p:nvCxnSpPr>
          <p:spPr>
            <a:xfrm>
              <a:off x="3674670" y="3802452"/>
              <a:ext cx="0" cy="10302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7E83CCB-83CF-4EB6-9B4F-7540CBA28281}"/>
                </a:ext>
              </a:extLst>
            </p:cNvPr>
            <p:cNvCxnSpPr>
              <a:cxnSpLocks/>
              <a:stCxn id="25" idx="5"/>
              <a:endCxn id="30" idx="1"/>
            </p:cNvCxnSpPr>
            <p:nvPr/>
          </p:nvCxnSpPr>
          <p:spPr>
            <a:xfrm>
              <a:off x="3716193" y="3785252"/>
              <a:ext cx="977404" cy="10646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F793806-250F-4081-9623-C3D1AE099CBC}"/>
                </a:ext>
              </a:extLst>
            </p:cNvPr>
            <p:cNvCxnSpPr>
              <a:cxnSpLocks/>
              <a:stCxn id="31" idx="3"/>
              <a:endCxn id="41" idx="7"/>
            </p:cNvCxnSpPr>
            <p:nvPr/>
          </p:nvCxnSpPr>
          <p:spPr>
            <a:xfrm flipH="1">
              <a:off x="2819241" y="4932980"/>
              <a:ext cx="813906" cy="11046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CC12915-335B-4624-85DF-C7B873687907}"/>
                </a:ext>
              </a:extLst>
            </p:cNvPr>
            <p:cNvSpPr/>
            <p:nvPr/>
          </p:nvSpPr>
          <p:spPr>
            <a:xfrm>
              <a:off x="8953312" y="2540326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5C281C8-7F73-4F68-81B7-3FF19694B176}"/>
                </a:ext>
              </a:extLst>
            </p:cNvPr>
            <p:cNvSpPr/>
            <p:nvPr/>
          </p:nvSpPr>
          <p:spPr>
            <a:xfrm>
              <a:off x="8953312" y="368653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86E14EF-4334-4D72-ACA3-4B13E5D73BEC}"/>
                </a:ext>
              </a:extLst>
            </p:cNvPr>
            <p:cNvSpPr/>
            <p:nvPr/>
          </p:nvSpPr>
          <p:spPr>
            <a:xfrm>
              <a:off x="7892862" y="368653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9002876-CCD5-4633-9C9E-E3018867B937}"/>
                </a:ext>
              </a:extLst>
            </p:cNvPr>
            <p:cNvSpPr/>
            <p:nvPr/>
          </p:nvSpPr>
          <p:spPr>
            <a:xfrm>
              <a:off x="10032347" y="3703730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42AF3C3-1CA6-4EBD-91BE-FB197568811E}"/>
                </a:ext>
              </a:extLst>
            </p:cNvPr>
            <p:cNvSpPr/>
            <p:nvPr/>
          </p:nvSpPr>
          <p:spPr>
            <a:xfrm>
              <a:off x="7880191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B348CC8-00FC-40AB-A450-0D13FAEC2F58}"/>
                </a:ext>
              </a:extLst>
            </p:cNvPr>
            <p:cNvSpPr/>
            <p:nvPr/>
          </p:nvSpPr>
          <p:spPr>
            <a:xfrm>
              <a:off x="6819741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973CDA-7358-4304-8F69-96C66B17AE96}"/>
                </a:ext>
              </a:extLst>
            </p:cNvPr>
            <p:cNvSpPr/>
            <p:nvPr/>
          </p:nvSpPr>
          <p:spPr>
            <a:xfrm>
              <a:off x="9058087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E5F501C-0E6A-48B7-8ACF-03E18BB4DA68}"/>
                </a:ext>
              </a:extLst>
            </p:cNvPr>
            <p:cNvSpPr/>
            <p:nvPr/>
          </p:nvSpPr>
          <p:spPr>
            <a:xfrm>
              <a:off x="11074212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B4F479D-6F70-4E51-84FA-B91A2AC8EF70}"/>
                </a:ext>
              </a:extLst>
            </p:cNvPr>
            <p:cNvSpPr/>
            <p:nvPr/>
          </p:nvSpPr>
          <p:spPr>
            <a:xfrm>
              <a:off x="10013762" y="4832734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3580104-E68E-4F0B-BDDB-0D87035BFEF0}"/>
                </a:ext>
              </a:extLst>
            </p:cNvPr>
            <p:cNvSpPr/>
            <p:nvPr/>
          </p:nvSpPr>
          <p:spPr>
            <a:xfrm>
              <a:off x="9116810" y="6020461"/>
              <a:ext cx="117446" cy="1174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8042BAA-DE66-4FCA-8CD2-4D079FEF19EE}"/>
                </a:ext>
              </a:extLst>
            </p:cNvPr>
            <p:cNvCxnSpPr>
              <a:cxnSpLocks/>
              <a:stCxn id="58" idx="3"/>
              <a:endCxn id="60" idx="7"/>
            </p:cNvCxnSpPr>
            <p:nvPr/>
          </p:nvCxnSpPr>
          <p:spPr>
            <a:xfrm flipH="1">
              <a:off x="7993108" y="2640572"/>
              <a:ext cx="977404" cy="10631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77292AF-7F81-4121-826C-D25DC03CBD25}"/>
                </a:ext>
              </a:extLst>
            </p:cNvPr>
            <p:cNvCxnSpPr>
              <a:cxnSpLocks/>
              <a:stCxn id="60" idx="3"/>
              <a:endCxn id="63" idx="7"/>
            </p:cNvCxnSpPr>
            <p:nvPr/>
          </p:nvCxnSpPr>
          <p:spPr>
            <a:xfrm flipH="1">
              <a:off x="6919987" y="3786776"/>
              <a:ext cx="990075" cy="10631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0F447B-E154-4310-8D3E-CC27D4F804FA}"/>
                </a:ext>
              </a:extLst>
            </p:cNvPr>
            <p:cNvCxnSpPr>
              <a:cxnSpLocks/>
              <a:stCxn id="61" idx="4"/>
              <a:endCxn id="66" idx="0"/>
            </p:cNvCxnSpPr>
            <p:nvPr/>
          </p:nvCxnSpPr>
          <p:spPr>
            <a:xfrm flipH="1">
              <a:off x="10072485" y="3821176"/>
              <a:ext cx="18585" cy="10115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28F3A6A-F569-4301-BBE4-8C2E559641AE}"/>
                </a:ext>
              </a:extLst>
            </p:cNvPr>
            <p:cNvCxnSpPr>
              <a:cxnSpLocks/>
              <a:stCxn id="66" idx="3"/>
              <a:endCxn id="67" idx="7"/>
            </p:cNvCxnSpPr>
            <p:nvPr/>
          </p:nvCxnSpPr>
          <p:spPr>
            <a:xfrm flipH="1">
              <a:off x="9217056" y="4932980"/>
              <a:ext cx="813906" cy="11046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77DDD11-DB6D-47B9-8843-F9FB43375E11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>
              <a:off x="9070758" y="3745253"/>
              <a:ext cx="961589" cy="172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B4009EC-4143-4407-A929-88B6CE54D565}"/>
                </a:ext>
              </a:extLst>
            </p:cNvPr>
            <p:cNvCxnSpPr>
              <a:cxnSpLocks/>
              <a:stCxn id="59" idx="2"/>
              <a:endCxn id="60" idx="6"/>
            </p:cNvCxnSpPr>
            <p:nvPr/>
          </p:nvCxnSpPr>
          <p:spPr>
            <a:xfrm flipH="1">
              <a:off x="8010308" y="3745253"/>
              <a:ext cx="9430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649C6D3-B0E4-4541-A339-7AC221210B29}"/>
                </a:ext>
              </a:extLst>
            </p:cNvPr>
            <p:cNvCxnSpPr>
              <a:cxnSpLocks/>
              <a:stCxn id="62" idx="2"/>
              <a:endCxn id="63" idx="6"/>
            </p:cNvCxnSpPr>
            <p:nvPr/>
          </p:nvCxnSpPr>
          <p:spPr>
            <a:xfrm flipH="1">
              <a:off x="6937187" y="4891457"/>
              <a:ext cx="9430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8872CF7-7F7A-4484-9272-8B8AA0E2ABB7}"/>
                </a:ext>
              </a:extLst>
            </p:cNvPr>
            <p:cNvCxnSpPr>
              <a:cxnSpLocks/>
              <a:stCxn id="64" idx="2"/>
              <a:endCxn id="62" idx="6"/>
            </p:cNvCxnSpPr>
            <p:nvPr/>
          </p:nvCxnSpPr>
          <p:spPr>
            <a:xfrm flipH="1">
              <a:off x="7997637" y="4891457"/>
              <a:ext cx="106045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10D315C-83BD-4967-AA9E-200486F6F12A}"/>
                </a:ext>
              </a:extLst>
            </p:cNvPr>
            <p:cNvCxnSpPr>
              <a:cxnSpLocks/>
              <a:stCxn id="65" idx="2"/>
              <a:endCxn id="66" idx="6"/>
            </p:cNvCxnSpPr>
            <p:nvPr/>
          </p:nvCxnSpPr>
          <p:spPr>
            <a:xfrm flipH="1">
              <a:off x="10131208" y="4891457"/>
              <a:ext cx="9430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A461375C-BC94-4C22-9552-23B1A1078F53}"/>
                </a:ext>
              </a:extLst>
            </p:cNvPr>
            <p:cNvSpPr/>
            <p:nvPr/>
          </p:nvSpPr>
          <p:spPr>
            <a:xfrm>
              <a:off x="5334488" y="4288233"/>
              <a:ext cx="944608" cy="77443"/>
            </a:xfrm>
            <a:prstGeom prst="rightArrow">
              <a:avLst>
                <a:gd name="adj1" fmla="val 50000"/>
                <a:gd name="adj2" fmla="val 1076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76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2232A5-D819-4BE5-9699-555C6C93DAD9}"/>
              </a:ext>
            </a:extLst>
          </p:cNvPr>
          <p:cNvGrpSpPr/>
          <p:nvPr/>
        </p:nvGrpSpPr>
        <p:grpSpPr>
          <a:xfrm>
            <a:off x="3380913" y="876392"/>
            <a:ext cx="4104073" cy="1982864"/>
            <a:chOff x="3380913" y="876392"/>
            <a:chExt cx="4104073" cy="1982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560EA588-39C6-4287-A6C6-41141E97A678}"/>
                    </a:ext>
                  </a:extLst>
                </p:cNvPr>
                <p:cNvSpPr/>
                <p:nvPr/>
              </p:nvSpPr>
              <p:spPr>
                <a:xfrm>
                  <a:off x="5036043" y="876392"/>
                  <a:ext cx="793813" cy="630314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560EA588-39C6-4287-A6C6-41141E97A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043" y="876392"/>
                  <a:ext cx="793813" cy="6303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1FBA1B1C-E456-4E9B-A000-62A7D22A8925}"/>
                    </a:ext>
                  </a:extLst>
                </p:cNvPr>
                <p:cNvSpPr/>
                <p:nvPr/>
              </p:nvSpPr>
              <p:spPr>
                <a:xfrm>
                  <a:off x="3380913" y="2228942"/>
                  <a:ext cx="793812" cy="630314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1FBA1B1C-E456-4E9B-A000-62A7D22A8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13" y="2228942"/>
                  <a:ext cx="793812" cy="6303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CDC02E2D-9E40-40D1-BBAD-6CEC33E3A781}"/>
                    </a:ext>
                  </a:extLst>
                </p:cNvPr>
                <p:cNvSpPr/>
                <p:nvPr/>
              </p:nvSpPr>
              <p:spPr>
                <a:xfrm>
                  <a:off x="6691174" y="2228942"/>
                  <a:ext cx="793812" cy="63031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CDC02E2D-9E40-40D1-BBAD-6CEC33E3A7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174" y="2228942"/>
                  <a:ext cx="793812" cy="63031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51EE683-EE3C-4BC3-AC92-AE1FCF6DF703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777819" y="1506706"/>
              <a:ext cx="1655131" cy="72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A22C3D-5EBD-4015-8E9C-030209FE3765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432950" y="1506706"/>
              <a:ext cx="1655130" cy="72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B9F10C3-D469-4A9F-87D8-11E04F3F4C85}"/>
                    </a:ext>
                  </a:extLst>
                </p:cNvPr>
                <p:cNvSpPr txBox="1"/>
                <p:nvPr/>
              </p:nvSpPr>
              <p:spPr>
                <a:xfrm>
                  <a:off x="3777819" y="1629918"/>
                  <a:ext cx="793812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B9F10C3-D469-4A9F-87D8-11E04F3F4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819" y="1629918"/>
                  <a:ext cx="793812" cy="358368"/>
                </a:xfrm>
                <a:prstGeom prst="rect">
                  <a:avLst/>
                </a:prstGeom>
                <a:blipFill>
                  <a:blip r:embed="rId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7E8E1B6-71DE-43B8-9CB6-565451E649D2}"/>
                    </a:ext>
                  </a:extLst>
                </p:cNvPr>
                <p:cNvSpPr txBox="1"/>
                <p:nvPr/>
              </p:nvSpPr>
              <p:spPr>
                <a:xfrm>
                  <a:off x="6294269" y="1632633"/>
                  <a:ext cx="793812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7E8E1B6-71DE-43B8-9CB6-565451E64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69" y="1632633"/>
                  <a:ext cx="793812" cy="358368"/>
                </a:xfrm>
                <a:prstGeom prst="rect">
                  <a:avLst/>
                </a:prstGeom>
                <a:blipFill>
                  <a:blip r:embed="rId6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8711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7D3355-7DE2-4CEA-A3E6-8BEBB8277B0F}"/>
              </a:ext>
            </a:extLst>
          </p:cNvPr>
          <p:cNvGrpSpPr/>
          <p:nvPr/>
        </p:nvGrpSpPr>
        <p:grpSpPr>
          <a:xfrm>
            <a:off x="3953242" y="912932"/>
            <a:ext cx="4779697" cy="4693639"/>
            <a:chOff x="2535502" y="912932"/>
            <a:chExt cx="4779697" cy="4693639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875B0E36-6D50-43CD-89C3-E2E92EE9D7D7}"/>
                </a:ext>
              </a:extLst>
            </p:cNvPr>
            <p:cNvSpPr/>
            <p:nvPr/>
          </p:nvSpPr>
          <p:spPr>
            <a:xfrm>
              <a:off x="5375199" y="2642590"/>
              <a:ext cx="864207" cy="6293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BAFE983-7D46-46B9-92BB-B5946D63F07D}"/>
                </a:ext>
              </a:extLst>
            </p:cNvPr>
            <p:cNvSpPr/>
            <p:nvPr/>
          </p:nvSpPr>
          <p:spPr>
            <a:xfrm>
              <a:off x="5154644" y="2255765"/>
              <a:ext cx="225460" cy="5389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9C2D753-F84C-4A52-9C31-598E849CAC9F}"/>
                </a:ext>
              </a:extLst>
            </p:cNvPr>
            <p:cNvSpPr/>
            <p:nvPr/>
          </p:nvSpPr>
          <p:spPr>
            <a:xfrm>
              <a:off x="5807475" y="1613331"/>
              <a:ext cx="218346" cy="9203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FAC7752-704E-4F4E-ABDF-34E9B0243B52}"/>
                </a:ext>
              </a:extLst>
            </p:cNvPr>
            <p:cNvSpPr/>
            <p:nvPr/>
          </p:nvSpPr>
          <p:spPr>
            <a:xfrm>
              <a:off x="5372460" y="1572635"/>
              <a:ext cx="225460" cy="1056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66606BF-5D95-4463-99DA-878E60B2BDB9}"/>
                </a:ext>
              </a:extLst>
            </p:cNvPr>
            <p:cNvSpPr/>
            <p:nvPr/>
          </p:nvSpPr>
          <p:spPr>
            <a:xfrm>
              <a:off x="3624165" y="1759893"/>
              <a:ext cx="1094115" cy="2483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CAF02D1-BAC4-440D-B83C-C37BCBAAE35D}"/>
                </a:ext>
              </a:extLst>
            </p:cNvPr>
            <p:cNvSpPr/>
            <p:nvPr/>
          </p:nvSpPr>
          <p:spPr>
            <a:xfrm>
              <a:off x="3407161" y="1773306"/>
              <a:ext cx="218346" cy="108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E4774FD-A0F1-45A3-BC6C-3CF71DC2AF07}"/>
                </a:ext>
              </a:extLst>
            </p:cNvPr>
            <p:cNvSpPr/>
            <p:nvPr/>
          </p:nvSpPr>
          <p:spPr>
            <a:xfrm>
              <a:off x="3187452" y="2406162"/>
              <a:ext cx="225692" cy="670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6161A51-6B4C-4D0F-99EF-FC872E7DC2A6}"/>
                </a:ext>
              </a:extLst>
            </p:cNvPr>
            <p:cNvSpPr/>
            <p:nvPr/>
          </p:nvSpPr>
          <p:spPr>
            <a:xfrm>
              <a:off x="2970211" y="1986100"/>
              <a:ext cx="218346" cy="4363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32BD2FCB-CE80-4499-B86B-F4DCF9DDAC4D}"/>
                </a:ext>
              </a:extLst>
            </p:cNvPr>
            <p:cNvSpPr/>
            <p:nvPr/>
          </p:nvSpPr>
          <p:spPr>
            <a:xfrm>
              <a:off x="2753454" y="1774907"/>
              <a:ext cx="218346" cy="218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6EE594-2092-40F3-9FB0-81858FAC0599}"/>
                </a:ext>
              </a:extLst>
            </p:cNvPr>
            <p:cNvSpPr/>
            <p:nvPr/>
          </p:nvSpPr>
          <p:spPr>
            <a:xfrm>
              <a:off x="4718958" y="91293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B815E3-80D4-4538-A1F4-E4EF4C6FB009}"/>
                </a:ext>
              </a:extLst>
            </p:cNvPr>
            <p:cNvSpPr/>
            <p:nvPr/>
          </p:nvSpPr>
          <p:spPr>
            <a:xfrm>
              <a:off x="4937304" y="113127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D858D6-E421-4B22-9A69-E4CD87554244}"/>
                </a:ext>
              </a:extLst>
            </p:cNvPr>
            <p:cNvSpPr/>
            <p:nvPr/>
          </p:nvSpPr>
          <p:spPr>
            <a:xfrm>
              <a:off x="4282267" y="113127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C3D2AA-3675-42A6-86F3-E00F918AC5F6}"/>
                </a:ext>
              </a:extLst>
            </p:cNvPr>
            <p:cNvSpPr/>
            <p:nvPr/>
          </p:nvSpPr>
          <p:spPr>
            <a:xfrm>
              <a:off x="5155649" y="134962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4A404A-FB5C-4028-8006-D1A17A21F85A}"/>
                </a:ext>
              </a:extLst>
            </p:cNvPr>
            <p:cNvSpPr/>
            <p:nvPr/>
          </p:nvSpPr>
          <p:spPr>
            <a:xfrm>
              <a:off x="5373995" y="134962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721128-2A3F-4C07-AE8C-2E8AF7E2697D}"/>
                </a:ext>
              </a:extLst>
            </p:cNvPr>
            <p:cNvSpPr/>
            <p:nvPr/>
          </p:nvSpPr>
          <p:spPr>
            <a:xfrm>
              <a:off x="5592341" y="134962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02D2F2-CA30-4A55-A25F-3A931D577447}"/>
                </a:ext>
              </a:extLst>
            </p:cNvPr>
            <p:cNvSpPr/>
            <p:nvPr/>
          </p:nvSpPr>
          <p:spPr>
            <a:xfrm>
              <a:off x="3627230" y="133929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733E54-F084-498E-98C2-706A8A74576B}"/>
                </a:ext>
              </a:extLst>
            </p:cNvPr>
            <p:cNvSpPr/>
            <p:nvPr/>
          </p:nvSpPr>
          <p:spPr>
            <a:xfrm>
              <a:off x="3845576" y="133929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64B95A-70C6-41A4-AB9C-C41EE35EB9A0}"/>
                </a:ext>
              </a:extLst>
            </p:cNvPr>
            <p:cNvSpPr/>
            <p:nvPr/>
          </p:nvSpPr>
          <p:spPr>
            <a:xfrm>
              <a:off x="4063921" y="133929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60A7652-4FE3-4E79-B0B7-22DAD284DEF0}"/>
                </a:ext>
              </a:extLst>
            </p:cNvPr>
            <p:cNvSpPr/>
            <p:nvPr/>
          </p:nvSpPr>
          <p:spPr>
            <a:xfrm>
              <a:off x="5810686" y="156796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5C202B5-3A7B-43A3-8185-1763036DDDCD}"/>
                </a:ext>
              </a:extLst>
            </p:cNvPr>
            <p:cNvSpPr/>
            <p:nvPr/>
          </p:nvSpPr>
          <p:spPr>
            <a:xfrm>
              <a:off x="6029032" y="178092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0A31F2-717F-4FAB-AF71-3C1020158F3A}"/>
                </a:ext>
              </a:extLst>
            </p:cNvPr>
            <p:cNvSpPr/>
            <p:nvPr/>
          </p:nvSpPr>
          <p:spPr>
            <a:xfrm>
              <a:off x="6029032" y="199388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76FA25-E2B9-444F-B18F-5F6FC33F7DA6}"/>
                </a:ext>
              </a:extLst>
            </p:cNvPr>
            <p:cNvSpPr/>
            <p:nvPr/>
          </p:nvSpPr>
          <p:spPr>
            <a:xfrm>
              <a:off x="6029031" y="220144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5873CA-D9CC-4498-841E-133BD3561887}"/>
                </a:ext>
              </a:extLst>
            </p:cNvPr>
            <p:cNvSpPr/>
            <p:nvPr/>
          </p:nvSpPr>
          <p:spPr>
            <a:xfrm>
              <a:off x="5810683" y="241709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E9BC7-57E5-4375-965E-7BB201332E56}"/>
                </a:ext>
              </a:extLst>
            </p:cNvPr>
            <p:cNvSpPr/>
            <p:nvPr/>
          </p:nvSpPr>
          <p:spPr>
            <a:xfrm>
              <a:off x="5155649" y="263274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7FF409-E89D-4E96-8287-D0693FFC9D84}"/>
                </a:ext>
              </a:extLst>
            </p:cNvPr>
            <p:cNvSpPr/>
            <p:nvPr/>
          </p:nvSpPr>
          <p:spPr>
            <a:xfrm>
              <a:off x="5373995" y="263274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C6081F-4315-4991-A3BA-E2DCA36D4E90}"/>
                </a:ext>
              </a:extLst>
            </p:cNvPr>
            <p:cNvSpPr/>
            <p:nvPr/>
          </p:nvSpPr>
          <p:spPr>
            <a:xfrm>
              <a:off x="5592341" y="263274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56E1EF-7D80-41D0-92B9-28697F695BCC}"/>
                </a:ext>
              </a:extLst>
            </p:cNvPr>
            <p:cNvSpPr/>
            <p:nvPr/>
          </p:nvSpPr>
          <p:spPr>
            <a:xfrm>
              <a:off x="5155650" y="285109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3C2797-B5A1-41C2-85B2-0D40E38509C3}"/>
                </a:ext>
              </a:extLst>
            </p:cNvPr>
            <p:cNvSpPr/>
            <p:nvPr/>
          </p:nvSpPr>
          <p:spPr>
            <a:xfrm>
              <a:off x="5155646" y="306943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798CD80-1482-4350-88DE-8D54360233AF}"/>
                </a:ext>
              </a:extLst>
            </p:cNvPr>
            <p:cNvSpPr/>
            <p:nvPr/>
          </p:nvSpPr>
          <p:spPr>
            <a:xfrm>
              <a:off x="4937304" y="305865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CB61C49-54BD-48C4-B535-13E51B8CACB9}"/>
                </a:ext>
              </a:extLst>
            </p:cNvPr>
            <p:cNvSpPr/>
            <p:nvPr/>
          </p:nvSpPr>
          <p:spPr>
            <a:xfrm>
              <a:off x="5155648" y="327700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F5A028F-8F4B-40B6-A692-974FFF328E0F}"/>
                </a:ext>
              </a:extLst>
            </p:cNvPr>
            <p:cNvSpPr/>
            <p:nvPr/>
          </p:nvSpPr>
          <p:spPr>
            <a:xfrm>
              <a:off x="5373994" y="327700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027E1D5-9266-4955-97AB-DE33D07919F2}"/>
                </a:ext>
              </a:extLst>
            </p:cNvPr>
            <p:cNvSpPr/>
            <p:nvPr/>
          </p:nvSpPr>
          <p:spPr>
            <a:xfrm>
              <a:off x="5592338" y="327700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45A3E8-7EDD-4136-91D7-90B58D865239}"/>
                </a:ext>
              </a:extLst>
            </p:cNvPr>
            <p:cNvSpPr/>
            <p:nvPr/>
          </p:nvSpPr>
          <p:spPr>
            <a:xfrm>
              <a:off x="5810682" y="305596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C6897E-EAFA-43E9-89AB-D8AA6A1F622A}"/>
                </a:ext>
              </a:extLst>
            </p:cNvPr>
            <p:cNvSpPr/>
            <p:nvPr/>
          </p:nvSpPr>
          <p:spPr>
            <a:xfrm>
              <a:off x="6029025" y="305596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005B0F-91EA-4D77-AACF-DE4DB77CF532}"/>
                </a:ext>
              </a:extLst>
            </p:cNvPr>
            <p:cNvSpPr/>
            <p:nvPr/>
          </p:nvSpPr>
          <p:spPr>
            <a:xfrm>
              <a:off x="6029025" y="284300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A959EA-968B-4C53-85C3-948AC42551AA}"/>
                </a:ext>
              </a:extLst>
            </p:cNvPr>
            <p:cNvSpPr/>
            <p:nvPr/>
          </p:nvSpPr>
          <p:spPr>
            <a:xfrm>
              <a:off x="6029025" y="263005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400596-9068-42E9-99C0-D24B4538F83A}"/>
                </a:ext>
              </a:extLst>
            </p:cNvPr>
            <p:cNvSpPr/>
            <p:nvPr/>
          </p:nvSpPr>
          <p:spPr>
            <a:xfrm>
              <a:off x="6250541" y="283640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3C7BA02-A5F6-4D2A-9751-8689F62C409F}"/>
                </a:ext>
              </a:extLst>
            </p:cNvPr>
            <p:cNvSpPr/>
            <p:nvPr/>
          </p:nvSpPr>
          <p:spPr>
            <a:xfrm>
              <a:off x="6465710" y="283640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86E33-5BFA-4E4F-83C7-4039D8CDE84E}"/>
                </a:ext>
              </a:extLst>
            </p:cNvPr>
            <p:cNvSpPr/>
            <p:nvPr/>
          </p:nvSpPr>
          <p:spPr>
            <a:xfrm>
              <a:off x="6684056" y="262448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8970172-3A8E-4012-87C3-F8A8F415C24F}"/>
                </a:ext>
              </a:extLst>
            </p:cNvPr>
            <p:cNvSpPr/>
            <p:nvPr/>
          </p:nvSpPr>
          <p:spPr>
            <a:xfrm>
              <a:off x="5810684" y="241440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B503F70-AF2D-43B6-8DA4-8B4D89B346C3}"/>
                </a:ext>
              </a:extLst>
            </p:cNvPr>
            <p:cNvSpPr/>
            <p:nvPr/>
          </p:nvSpPr>
          <p:spPr>
            <a:xfrm>
              <a:off x="6899226" y="283771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AE84F3-34EC-47BC-8E51-66ABF71D300E}"/>
                </a:ext>
              </a:extLst>
            </p:cNvPr>
            <p:cNvSpPr/>
            <p:nvPr/>
          </p:nvSpPr>
          <p:spPr>
            <a:xfrm>
              <a:off x="6899225" y="304527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52EC66A-D4DC-4351-B001-D6BCFB08E656}"/>
                </a:ext>
              </a:extLst>
            </p:cNvPr>
            <p:cNvSpPr/>
            <p:nvPr/>
          </p:nvSpPr>
          <p:spPr>
            <a:xfrm>
              <a:off x="6899225" y="326239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8D8A3EF-24E8-4994-A8D3-6B4DB054FBF7}"/>
                </a:ext>
              </a:extLst>
            </p:cNvPr>
            <p:cNvSpPr/>
            <p:nvPr/>
          </p:nvSpPr>
          <p:spPr>
            <a:xfrm>
              <a:off x="5155649" y="349535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F9A5C7F-B83E-4662-B10F-8FBB9487BC5F}"/>
                </a:ext>
              </a:extLst>
            </p:cNvPr>
            <p:cNvSpPr/>
            <p:nvPr/>
          </p:nvSpPr>
          <p:spPr>
            <a:xfrm>
              <a:off x="5155648" y="371369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6682A4E-DD7A-4724-9DC3-97CF0390E524}"/>
                </a:ext>
              </a:extLst>
            </p:cNvPr>
            <p:cNvSpPr/>
            <p:nvPr/>
          </p:nvSpPr>
          <p:spPr>
            <a:xfrm>
              <a:off x="5373991" y="371369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795B96-E063-4407-AC22-9B43004A857F}"/>
                </a:ext>
              </a:extLst>
            </p:cNvPr>
            <p:cNvSpPr/>
            <p:nvPr/>
          </p:nvSpPr>
          <p:spPr>
            <a:xfrm>
              <a:off x="5592336" y="371369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5484D09-265D-446D-A53C-B07B46129759}"/>
                </a:ext>
              </a:extLst>
            </p:cNvPr>
            <p:cNvSpPr/>
            <p:nvPr/>
          </p:nvSpPr>
          <p:spPr>
            <a:xfrm>
              <a:off x="5810682" y="371369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DF19B60-F999-4BB9-B109-B634978A2D49}"/>
                </a:ext>
              </a:extLst>
            </p:cNvPr>
            <p:cNvSpPr/>
            <p:nvPr/>
          </p:nvSpPr>
          <p:spPr>
            <a:xfrm>
              <a:off x="6029025" y="371369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A113AB-4DD8-41CF-9F8A-A1CBF8B83C8D}"/>
                </a:ext>
              </a:extLst>
            </p:cNvPr>
            <p:cNvSpPr/>
            <p:nvPr/>
          </p:nvSpPr>
          <p:spPr>
            <a:xfrm>
              <a:off x="6680879" y="348074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66CF029-71EA-4846-A470-398AA802DFB7}"/>
                </a:ext>
              </a:extLst>
            </p:cNvPr>
            <p:cNvSpPr/>
            <p:nvPr/>
          </p:nvSpPr>
          <p:spPr>
            <a:xfrm>
              <a:off x="6465709" y="369266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21DCB9F-4421-4FA5-B4A6-476C6AAC9A3F}"/>
                </a:ext>
              </a:extLst>
            </p:cNvPr>
            <p:cNvSpPr/>
            <p:nvPr/>
          </p:nvSpPr>
          <p:spPr>
            <a:xfrm>
              <a:off x="6239405" y="391222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7E36797-DDF9-46D7-A41F-CACE469DF1FE}"/>
                </a:ext>
              </a:extLst>
            </p:cNvPr>
            <p:cNvSpPr/>
            <p:nvPr/>
          </p:nvSpPr>
          <p:spPr>
            <a:xfrm>
              <a:off x="6668129" y="389401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ED95F1-ADB1-4A34-BF5F-D96A1991A6E4}"/>
                </a:ext>
              </a:extLst>
            </p:cNvPr>
            <p:cNvSpPr/>
            <p:nvPr/>
          </p:nvSpPr>
          <p:spPr>
            <a:xfrm>
              <a:off x="6886474" y="389401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6FD143-5C95-481A-BCBD-1E585881BFA6}"/>
                </a:ext>
              </a:extLst>
            </p:cNvPr>
            <p:cNvSpPr/>
            <p:nvPr/>
          </p:nvSpPr>
          <p:spPr>
            <a:xfrm>
              <a:off x="7096852" y="408893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B67E51D-F049-4AAE-937D-C2700C8DD170}"/>
                </a:ext>
              </a:extLst>
            </p:cNvPr>
            <p:cNvSpPr/>
            <p:nvPr/>
          </p:nvSpPr>
          <p:spPr>
            <a:xfrm>
              <a:off x="7096853" y="430727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6D7142-6322-4B00-A43F-4E8F8E9FDB8C}"/>
                </a:ext>
              </a:extLst>
            </p:cNvPr>
            <p:cNvSpPr/>
            <p:nvPr/>
          </p:nvSpPr>
          <p:spPr>
            <a:xfrm>
              <a:off x="7096852" y="451484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8F05FDC-930B-46C3-BAC6-5515AFC6AE57}"/>
                </a:ext>
              </a:extLst>
            </p:cNvPr>
            <p:cNvSpPr/>
            <p:nvPr/>
          </p:nvSpPr>
          <p:spPr>
            <a:xfrm>
              <a:off x="7096851" y="473318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80666F9-B8DD-428D-8CE5-C2632C076118}"/>
                </a:ext>
              </a:extLst>
            </p:cNvPr>
            <p:cNvSpPr/>
            <p:nvPr/>
          </p:nvSpPr>
          <p:spPr>
            <a:xfrm>
              <a:off x="7096852" y="495153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C7B1-502A-43A1-8849-55DD2019A4FC}"/>
                </a:ext>
              </a:extLst>
            </p:cNvPr>
            <p:cNvSpPr/>
            <p:nvPr/>
          </p:nvSpPr>
          <p:spPr>
            <a:xfrm>
              <a:off x="7096851" y="516988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399B1D7-A4B5-4E9E-A582-7CC2F760825A}"/>
                </a:ext>
              </a:extLst>
            </p:cNvPr>
            <p:cNvSpPr/>
            <p:nvPr/>
          </p:nvSpPr>
          <p:spPr>
            <a:xfrm>
              <a:off x="6878505" y="516988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FDD713-21F5-455B-B58C-DF304DB092B1}"/>
                </a:ext>
              </a:extLst>
            </p:cNvPr>
            <p:cNvSpPr/>
            <p:nvPr/>
          </p:nvSpPr>
          <p:spPr>
            <a:xfrm>
              <a:off x="6660156" y="451484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84E654-76F6-4B66-A6E2-648CF4C5F226}"/>
                </a:ext>
              </a:extLst>
            </p:cNvPr>
            <p:cNvSpPr/>
            <p:nvPr/>
          </p:nvSpPr>
          <p:spPr>
            <a:xfrm>
              <a:off x="6660157" y="473319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0569C4-35B1-4F42-AC37-12CF974A7500}"/>
                </a:ext>
              </a:extLst>
            </p:cNvPr>
            <p:cNvSpPr/>
            <p:nvPr/>
          </p:nvSpPr>
          <p:spPr>
            <a:xfrm>
              <a:off x="6660156" y="495153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018DFE2-2010-4600-B3B7-E0F6CA0CA4A2}"/>
                </a:ext>
              </a:extLst>
            </p:cNvPr>
            <p:cNvSpPr/>
            <p:nvPr/>
          </p:nvSpPr>
          <p:spPr>
            <a:xfrm>
              <a:off x="6660157" y="516988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7103640-0881-4B48-BD66-EC3580C2FF53}"/>
                </a:ext>
              </a:extLst>
            </p:cNvPr>
            <p:cNvSpPr/>
            <p:nvPr/>
          </p:nvSpPr>
          <p:spPr>
            <a:xfrm>
              <a:off x="6660156" y="538822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120A94E-26A4-4B7D-89CC-B26F35C32956}"/>
                </a:ext>
              </a:extLst>
            </p:cNvPr>
            <p:cNvSpPr/>
            <p:nvPr/>
          </p:nvSpPr>
          <p:spPr>
            <a:xfrm>
              <a:off x="6449783" y="411225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30F84C-02EC-497F-980C-9C05A88B02D2}"/>
                </a:ext>
              </a:extLst>
            </p:cNvPr>
            <p:cNvSpPr/>
            <p:nvPr/>
          </p:nvSpPr>
          <p:spPr>
            <a:xfrm>
              <a:off x="6450126" y="432520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DA284D4-D5EA-45F2-B203-8A2DC92DB907}"/>
                </a:ext>
              </a:extLst>
            </p:cNvPr>
            <p:cNvSpPr/>
            <p:nvPr/>
          </p:nvSpPr>
          <p:spPr>
            <a:xfrm>
              <a:off x="5793181" y="53880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953DB89-FA58-495A-94A3-BB437C71C5C2}"/>
                </a:ext>
              </a:extLst>
            </p:cNvPr>
            <p:cNvSpPr/>
            <p:nvPr/>
          </p:nvSpPr>
          <p:spPr>
            <a:xfrm>
              <a:off x="6011527" y="53880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B871162-9E8B-4B5A-B135-05D43EE6FBB8}"/>
                </a:ext>
              </a:extLst>
            </p:cNvPr>
            <p:cNvSpPr/>
            <p:nvPr/>
          </p:nvSpPr>
          <p:spPr>
            <a:xfrm>
              <a:off x="6229873" y="53880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712C32F-6AC2-4BF5-91AF-F80030CDC3FF}"/>
                </a:ext>
              </a:extLst>
            </p:cNvPr>
            <p:cNvSpPr/>
            <p:nvPr/>
          </p:nvSpPr>
          <p:spPr>
            <a:xfrm>
              <a:off x="6448216" y="53880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2A9264D-406E-41C8-AC72-8C88EBFF0724}"/>
                </a:ext>
              </a:extLst>
            </p:cNvPr>
            <p:cNvSpPr/>
            <p:nvPr/>
          </p:nvSpPr>
          <p:spPr>
            <a:xfrm>
              <a:off x="5574830" y="4962314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B49FFF5-C5EA-4C8F-A9E1-4C2CD9965C45}"/>
                </a:ext>
              </a:extLst>
            </p:cNvPr>
            <p:cNvSpPr/>
            <p:nvPr/>
          </p:nvSpPr>
          <p:spPr>
            <a:xfrm>
              <a:off x="5574829" y="516988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E204A1-8F49-4528-8E70-583C48153AB1}"/>
                </a:ext>
              </a:extLst>
            </p:cNvPr>
            <p:cNvSpPr/>
            <p:nvPr/>
          </p:nvSpPr>
          <p:spPr>
            <a:xfrm>
              <a:off x="6005113" y="496218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BBBB1C2-8398-4E42-A831-C23F8BE9988B}"/>
                </a:ext>
              </a:extLst>
            </p:cNvPr>
            <p:cNvSpPr/>
            <p:nvPr/>
          </p:nvSpPr>
          <p:spPr>
            <a:xfrm>
              <a:off x="6005112" y="516975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1B3C159-A043-4819-A356-66E40103932D}"/>
                </a:ext>
              </a:extLst>
            </p:cNvPr>
            <p:cNvSpPr/>
            <p:nvPr/>
          </p:nvSpPr>
          <p:spPr>
            <a:xfrm>
              <a:off x="4913396" y="474571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FD8B753-DE48-4A47-BF5D-AF3E24DE3686}"/>
                </a:ext>
              </a:extLst>
            </p:cNvPr>
            <p:cNvSpPr/>
            <p:nvPr/>
          </p:nvSpPr>
          <p:spPr>
            <a:xfrm>
              <a:off x="5131739" y="474571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8786476-959B-4366-920F-8AFF6AC23071}"/>
                </a:ext>
              </a:extLst>
            </p:cNvPr>
            <p:cNvSpPr/>
            <p:nvPr/>
          </p:nvSpPr>
          <p:spPr>
            <a:xfrm>
              <a:off x="5350084" y="474571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84EA8AF-053F-4509-A721-E9082E587101}"/>
                </a:ext>
              </a:extLst>
            </p:cNvPr>
            <p:cNvSpPr/>
            <p:nvPr/>
          </p:nvSpPr>
          <p:spPr>
            <a:xfrm>
              <a:off x="5568430" y="474571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8DE9127-5A39-4916-B1F5-475904BB4FB4}"/>
                </a:ext>
              </a:extLst>
            </p:cNvPr>
            <p:cNvSpPr/>
            <p:nvPr/>
          </p:nvSpPr>
          <p:spPr>
            <a:xfrm>
              <a:off x="5786773" y="474571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B1A38B6-079D-4919-B05F-CB2D7442058D}"/>
                </a:ext>
              </a:extLst>
            </p:cNvPr>
            <p:cNvSpPr/>
            <p:nvPr/>
          </p:nvSpPr>
          <p:spPr>
            <a:xfrm>
              <a:off x="4718958" y="474282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7306C16-C636-4EA3-B9F2-BFC055B1D170}"/>
                </a:ext>
              </a:extLst>
            </p:cNvPr>
            <p:cNvSpPr/>
            <p:nvPr/>
          </p:nvSpPr>
          <p:spPr>
            <a:xfrm>
              <a:off x="4718959" y="496116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8A8B322-9E30-4164-90F2-22EA005B0F65}"/>
                </a:ext>
              </a:extLst>
            </p:cNvPr>
            <p:cNvSpPr/>
            <p:nvPr/>
          </p:nvSpPr>
          <p:spPr>
            <a:xfrm>
              <a:off x="4718958" y="516873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06483E5-D94E-4288-95C9-4A15FDF18B57}"/>
                </a:ext>
              </a:extLst>
            </p:cNvPr>
            <p:cNvSpPr/>
            <p:nvPr/>
          </p:nvSpPr>
          <p:spPr>
            <a:xfrm>
              <a:off x="4500613" y="53880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58EF181-CC0F-4456-9FA1-6ED8ED79B6BD}"/>
                </a:ext>
              </a:extLst>
            </p:cNvPr>
            <p:cNvSpPr/>
            <p:nvPr/>
          </p:nvSpPr>
          <p:spPr>
            <a:xfrm>
              <a:off x="3851984" y="538796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F21A45D-F3F9-4118-BA7A-39E895A6E984}"/>
                </a:ext>
              </a:extLst>
            </p:cNvPr>
            <p:cNvSpPr/>
            <p:nvPr/>
          </p:nvSpPr>
          <p:spPr>
            <a:xfrm>
              <a:off x="4070330" y="538796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9ADF291-21E2-4102-844B-8963D504D324}"/>
                </a:ext>
              </a:extLst>
            </p:cNvPr>
            <p:cNvSpPr/>
            <p:nvPr/>
          </p:nvSpPr>
          <p:spPr>
            <a:xfrm>
              <a:off x="4288673" y="538796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6AB9A43-A4FB-4D6B-8536-2BC89C39481E}"/>
                </a:ext>
              </a:extLst>
            </p:cNvPr>
            <p:cNvSpPr/>
            <p:nvPr/>
          </p:nvSpPr>
          <p:spPr>
            <a:xfrm>
              <a:off x="4057509" y="475360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6A048B6-A304-490F-AD05-30F2139893ED}"/>
                </a:ext>
              </a:extLst>
            </p:cNvPr>
            <p:cNvSpPr/>
            <p:nvPr/>
          </p:nvSpPr>
          <p:spPr>
            <a:xfrm>
              <a:off x="4057510" y="497194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00D3882-D77D-4001-A0FC-F028C9207509}"/>
                </a:ext>
              </a:extLst>
            </p:cNvPr>
            <p:cNvSpPr/>
            <p:nvPr/>
          </p:nvSpPr>
          <p:spPr>
            <a:xfrm>
              <a:off x="4057509" y="517951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AAA1AA6-4284-46E2-B98A-D407AD8BB75E}"/>
                </a:ext>
              </a:extLst>
            </p:cNvPr>
            <p:cNvSpPr/>
            <p:nvPr/>
          </p:nvSpPr>
          <p:spPr>
            <a:xfrm>
              <a:off x="3632428" y="475360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3EEA4-052E-478F-BB86-603B4F665040}"/>
                </a:ext>
              </a:extLst>
            </p:cNvPr>
            <p:cNvSpPr/>
            <p:nvPr/>
          </p:nvSpPr>
          <p:spPr>
            <a:xfrm>
              <a:off x="3632429" y="497194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FE9098-20E8-4C93-B8DD-CD6DB132D747}"/>
                </a:ext>
              </a:extLst>
            </p:cNvPr>
            <p:cNvSpPr/>
            <p:nvPr/>
          </p:nvSpPr>
          <p:spPr>
            <a:xfrm>
              <a:off x="3632428" y="517951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E23405A-6CED-4815-9345-F884977023A0}"/>
                </a:ext>
              </a:extLst>
            </p:cNvPr>
            <p:cNvSpPr/>
            <p:nvPr/>
          </p:nvSpPr>
          <p:spPr>
            <a:xfrm>
              <a:off x="3838478" y="432499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6214ED8-3361-4829-AAB1-0FA35230D501}"/>
                </a:ext>
              </a:extLst>
            </p:cNvPr>
            <p:cNvSpPr/>
            <p:nvPr/>
          </p:nvSpPr>
          <p:spPr>
            <a:xfrm>
              <a:off x="3838820" y="4537950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B8A85FC-4707-40A3-8B2B-1D8ACA133E54}"/>
                </a:ext>
              </a:extLst>
            </p:cNvPr>
            <p:cNvSpPr/>
            <p:nvPr/>
          </p:nvSpPr>
          <p:spPr>
            <a:xfrm>
              <a:off x="4056481" y="390022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400224-6A3F-4C80-9396-CEA48318BF49}"/>
                </a:ext>
              </a:extLst>
            </p:cNvPr>
            <p:cNvSpPr/>
            <p:nvPr/>
          </p:nvSpPr>
          <p:spPr>
            <a:xfrm>
              <a:off x="4056823" y="411317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2C133C7-F609-4AB9-B5F2-3B70D7E1B66D}"/>
                </a:ext>
              </a:extLst>
            </p:cNvPr>
            <p:cNvSpPr/>
            <p:nvPr/>
          </p:nvSpPr>
          <p:spPr>
            <a:xfrm>
              <a:off x="3838483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F3B7E0-9F43-4621-88D4-6EE1D8594261}"/>
                </a:ext>
              </a:extLst>
            </p:cNvPr>
            <p:cNvSpPr/>
            <p:nvPr/>
          </p:nvSpPr>
          <p:spPr>
            <a:xfrm>
              <a:off x="4056825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632F9A1-762D-4E03-9623-13433F681EAB}"/>
                </a:ext>
              </a:extLst>
            </p:cNvPr>
            <p:cNvSpPr/>
            <p:nvPr/>
          </p:nvSpPr>
          <p:spPr>
            <a:xfrm>
              <a:off x="4275171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0DBDD97-AFF5-4D1A-ADBD-23E82CA09CB2}"/>
                </a:ext>
              </a:extLst>
            </p:cNvPr>
            <p:cNvSpPr/>
            <p:nvPr/>
          </p:nvSpPr>
          <p:spPr>
            <a:xfrm>
              <a:off x="4493517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E22C5D8-4E56-4903-B4B4-79131740C6B1}"/>
                </a:ext>
              </a:extLst>
            </p:cNvPr>
            <p:cNvSpPr/>
            <p:nvPr/>
          </p:nvSpPr>
          <p:spPr>
            <a:xfrm>
              <a:off x="4711860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378B435-0D5E-4E93-8E0F-24C48FE5E5B6}"/>
                </a:ext>
              </a:extLst>
            </p:cNvPr>
            <p:cNvSpPr/>
            <p:nvPr/>
          </p:nvSpPr>
          <p:spPr>
            <a:xfrm>
              <a:off x="3623773" y="36894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BD3B584-90A0-4F43-A28E-C5923C3B2C24}"/>
                </a:ext>
              </a:extLst>
            </p:cNvPr>
            <p:cNvSpPr/>
            <p:nvPr/>
          </p:nvSpPr>
          <p:spPr>
            <a:xfrm>
              <a:off x="3408884" y="155763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D4A36D8-E5E3-46D6-9397-F0CDBD39768B}"/>
                </a:ext>
              </a:extLst>
            </p:cNvPr>
            <p:cNvSpPr/>
            <p:nvPr/>
          </p:nvSpPr>
          <p:spPr>
            <a:xfrm>
              <a:off x="3190539" y="176564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9C97C2-5358-4A91-9B53-59CC2DEC8224}"/>
                </a:ext>
              </a:extLst>
            </p:cNvPr>
            <p:cNvSpPr/>
            <p:nvPr/>
          </p:nvSpPr>
          <p:spPr>
            <a:xfrm>
              <a:off x="2972193" y="176564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40DEAA3-67EE-4AB8-B23A-39FC8655CAE0}"/>
                </a:ext>
              </a:extLst>
            </p:cNvPr>
            <p:cNvSpPr/>
            <p:nvPr/>
          </p:nvSpPr>
          <p:spPr>
            <a:xfrm>
              <a:off x="3190536" y="197665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BAA1B0-0505-4307-88C7-5C2203D8486A}"/>
                </a:ext>
              </a:extLst>
            </p:cNvPr>
            <p:cNvSpPr/>
            <p:nvPr/>
          </p:nvSpPr>
          <p:spPr>
            <a:xfrm>
              <a:off x="3190531" y="219500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3E66D77-BBD6-421D-8CA4-7B3727AB4E40}"/>
                </a:ext>
              </a:extLst>
            </p:cNvPr>
            <p:cNvSpPr/>
            <p:nvPr/>
          </p:nvSpPr>
          <p:spPr>
            <a:xfrm>
              <a:off x="2535502" y="155763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6C9FBD9-EF17-4222-8BAB-82F2FFFFAED8}"/>
                </a:ext>
              </a:extLst>
            </p:cNvPr>
            <p:cNvSpPr/>
            <p:nvPr/>
          </p:nvSpPr>
          <p:spPr>
            <a:xfrm>
              <a:off x="2753848" y="155763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77EF222-B8C2-421C-9516-BD96E347D20C}"/>
                </a:ext>
              </a:extLst>
            </p:cNvPr>
            <p:cNvSpPr/>
            <p:nvPr/>
          </p:nvSpPr>
          <p:spPr>
            <a:xfrm>
              <a:off x="2536688" y="177318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6C347B0-5527-4E6A-9D47-7BF32E767AF3}"/>
                </a:ext>
              </a:extLst>
            </p:cNvPr>
            <p:cNvSpPr/>
            <p:nvPr/>
          </p:nvSpPr>
          <p:spPr>
            <a:xfrm>
              <a:off x="2536688" y="198614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266D37B-9A06-4C20-A932-B34B2F54B8DD}"/>
                </a:ext>
              </a:extLst>
            </p:cNvPr>
            <p:cNvSpPr/>
            <p:nvPr/>
          </p:nvSpPr>
          <p:spPr>
            <a:xfrm>
              <a:off x="2755442" y="217871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3D48DF9-C6FA-4D00-9FE8-01D5152B599F}"/>
                </a:ext>
              </a:extLst>
            </p:cNvPr>
            <p:cNvSpPr/>
            <p:nvPr/>
          </p:nvSpPr>
          <p:spPr>
            <a:xfrm>
              <a:off x="2755442" y="239167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32F9452-42E1-4E44-95E1-1A05BACABAC5}"/>
                </a:ext>
              </a:extLst>
            </p:cNvPr>
            <p:cNvSpPr/>
            <p:nvPr/>
          </p:nvSpPr>
          <p:spPr>
            <a:xfrm>
              <a:off x="2972203" y="241904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6F295A3-C939-44A0-AEEF-0CA5E37A0DBB}"/>
                </a:ext>
              </a:extLst>
            </p:cNvPr>
            <p:cNvSpPr/>
            <p:nvPr/>
          </p:nvSpPr>
          <p:spPr>
            <a:xfrm>
              <a:off x="2972200" y="263005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0BBC9C3-9723-4FEC-AD29-A0C74A0742F0}"/>
                </a:ext>
              </a:extLst>
            </p:cNvPr>
            <p:cNvSpPr/>
            <p:nvPr/>
          </p:nvSpPr>
          <p:spPr>
            <a:xfrm>
              <a:off x="2972195" y="284839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ED37C5-5DB0-4E96-9E5A-A729B24088E9}"/>
                </a:ext>
              </a:extLst>
            </p:cNvPr>
            <p:cNvSpPr/>
            <p:nvPr/>
          </p:nvSpPr>
          <p:spPr>
            <a:xfrm>
              <a:off x="3187366" y="305596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A063F69-84F1-442E-A235-486760933576}"/>
                </a:ext>
              </a:extLst>
            </p:cNvPr>
            <p:cNvSpPr/>
            <p:nvPr/>
          </p:nvSpPr>
          <p:spPr>
            <a:xfrm>
              <a:off x="3187361" y="3274307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47F98B2-4A88-4BE4-9160-C49AEF64F99C}"/>
                </a:ext>
              </a:extLst>
            </p:cNvPr>
            <p:cNvSpPr/>
            <p:nvPr/>
          </p:nvSpPr>
          <p:spPr>
            <a:xfrm>
              <a:off x="3405255" y="349173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164638B-A4FB-4EB5-BED1-8F9C71345F5E}"/>
                </a:ext>
              </a:extLst>
            </p:cNvPr>
            <p:cNvSpPr/>
            <p:nvPr/>
          </p:nvSpPr>
          <p:spPr>
            <a:xfrm>
              <a:off x="4066071" y="265859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6838D54-1E90-42F4-A425-855860C908BB}"/>
                </a:ext>
              </a:extLst>
            </p:cNvPr>
            <p:cNvSpPr/>
            <p:nvPr/>
          </p:nvSpPr>
          <p:spPr>
            <a:xfrm>
              <a:off x="4284414" y="2658595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A437EBF-EAE9-444E-B42C-8CFB87F0037F}"/>
                </a:ext>
              </a:extLst>
            </p:cNvPr>
            <p:cNvSpPr/>
            <p:nvPr/>
          </p:nvSpPr>
          <p:spPr>
            <a:xfrm>
              <a:off x="4066071" y="285522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4ADE96A-70DB-478A-89CC-08031F2C1AB7}"/>
                </a:ext>
              </a:extLst>
            </p:cNvPr>
            <p:cNvSpPr/>
            <p:nvPr/>
          </p:nvSpPr>
          <p:spPr>
            <a:xfrm>
              <a:off x="4284414" y="2855226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35C436B-6D28-428D-A1E7-A629903A6E15}"/>
                </a:ext>
              </a:extLst>
            </p:cNvPr>
            <p:cNvSpPr/>
            <p:nvPr/>
          </p:nvSpPr>
          <p:spPr>
            <a:xfrm>
              <a:off x="4066071" y="306943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433D177-9648-45D5-91A0-C616F71141B3}"/>
                </a:ext>
              </a:extLst>
            </p:cNvPr>
            <p:cNvSpPr/>
            <p:nvPr/>
          </p:nvSpPr>
          <p:spPr>
            <a:xfrm>
              <a:off x="4284414" y="306943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39C499C-DA15-4A9A-98BB-60254211FDBF}"/>
                </a:ext>
              </a:extLst>
            </p:cNvPr>
            <p:cNvSpPr/>
            <p:nvPr/>
          </p:nvSpPr>
          <p:spPr>
            <a:xfrm>
              <a:off x="5371599" y="198063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39ED8EF-43A6-4D1C-8310-D3C5052AFC5A}"/>
                </a:ext>
              </a:extLst>
            </p:cNvPr>
            <p:cNvSpPr/>
            <p:nvPr/>
          </p:nvSpPr>
          <p:spPr>
            <a:xfrm>
              <a:off x="5156429" y="219255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FC850-8765-4F79-8596-7F0EA9B48CBB}"/>
                </a:ext>
              </a:extLst>
            </p:cNvPr>
            <p:cNvSpPr/>
            <p:nvPr/>
          </p:nvSpPr>
          <p:spPr>
            <a:xfrm>
              <a:off x="4944192" y="2407253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98CF61B-AA31-4BA4-A9F8-36A974C19E6C}"/>
                </a:ext>
              </a:extLst>
            </p:cNvPr>
            <p:cNvSpPr/>
            <p:nvPr/>
          </p:nvSpPr>
          <p:spPr>
            <a:xfrm>
              <a:off x="4934905" y="177644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021474-FFFD-42A3-8C6C-A1F178BCAA81}"/>
                </a:ext>
              </a:extLst>
            </p:cNvPr>
            <p:cNvSpPr/>
            <p:nvPr/>
          </p:nvSpPr>
          <p:spPr>
            <a:xfrm>
              <a:off x="5153250" y="177644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A266BC3-5E66-460D-A314-89B28CE0FBE8}"/>
                </a:ext>
              </a:extLst>
            </p:cNvPr>
            <p:cNvSpPr/>
            <p:nvPr/>
          </p:nvSpPr>
          <p:spPr>
            <a:xfrm>
              <a:off x="4713784" y="1982787"/>
              <a:ext cx="218346" cy="2134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5E6A817-6367-4AA5-AB47-6655677EE818}"/>
                </a:ext>
              </a:extLst>
            </p:cNvPr>
            <p:cNvSpPr/>
            <p:nvPr/>
          </p:nvSpPr>
          <p:spPr>
            <a:xfrm>
              <a:off x="4062738" y="198178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EE06AA7-9561-4A33-A6D3-D25ED6555114}"/>
                </a:ext>
              </a:extLst>
            </p:cNvPr>
            <p:cNvSpPr/>
            <p:nvPr/>
          </p:nvSpPr>
          <p:spPr>
            <a:xfrm>
              <a:off x="4281084" y="198178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5D2E81B-59F4-4E9A-B8D9-A8E2B20EA20B}"/>
                </a:ext>
              </a:extLst>
            </p:cNvPr>
            <p:cNvSpPr/>
            <p:nvPr/>
          </p:nvSpPr>
          <p:spPr>
            <a:xfrm>
              <a:off x="4500218" y="1981788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0E85E53-2AF8-4AAD-A511-F7DBD6CC2FD3}"/>
                </a:ext>
              </a:extLst>
            </p:cNvPr>
            <p:cNvSpPr/>
            <p:nvPr/>
          </p:nvSpPr>
          <p:spPr>
            <a:xfrm>
              <a:off x="3843569" y="2199321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9673AAA-3E25-4C4E-B729-B55A10F3FC04}"/>
                </a:ext>
              </a:extLst>
            </p:cNvPr>
            <p:cNvSpPr/>
            <p:nvPr/>
          </p:nvSpPr>
          <p:spPr>
            <a:xfrm>
              <a:off x="3628399" y="241124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8C8C13-7D80-4FE5-BD65-A54AA4C62C52}"/>
                </a:ext>
              </a:extLst>
            </p:cNvPr>
            <p:cNvSpPr/>
            <p:nvPr/>
          </p:nvSpPr>
          <p:spPr>
            <a:xfrm>
              <a:off x="3629384" y="2625542"/>
              <a:ext cx="216184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5453F02-3F0A-43A3-9BF7-F0337342A887}"/>
                </a:ext>
              </a:extLst>
            </p:cNvPr>
            <p:cNvSpPr/>
            <p:nvPr/>
          </p:nvSpPr>
          <p:spPr>
            <a:xfrm>
              <a:off x="3411041" y="2842829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D012809-3239-43C3-95E7-AE58B3A8CABD}"/>
                </a:ext>
              </a:extLst>
            </p:cNvPr>
            <p:cNvSpPr/>
            <p:nvPr/>
          </p:nvSpPr>
          <p:spPr>
            <a:xfrm>
              <a:off x="2753450" y="1990311"/>
              <a:ext cx="218346" cy="218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9807E3EF-B6A8-46C6-BC76-6F924D7D7432}"/>
                </a:ext>
              </a:extLst>
            </p:cNvPr>
            <p:cNvSpPr/>
            <p:nvPr/>
          </p:nvSpPr>
          <p:spPr>
            <a:xfrm>
              <a:off x="3628361" y="1975053"/>
              <a:ext cx="218346" cy="218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49C78A4-B533-4A9F-B04B-8F7F9BA0CBAB}"/>
                </a:ext>
              </a:extLst>
            </p:cNvPr>
            <p:cNvSpPr/>
            <p:nvPr/>
          </p:nvSpPr>
          <p:spPr>
            <a:xfrm>
              <a:off x="3628357" y="2190458"/>
              <a:ext cx="218346" cy="218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4604F90-6C1B-47BB-8982-658795145F7E}"/>
                </a:ext>
              </a:extLst>
            </p:cNvPr>
            <p:cNvSpPr/>
            <p:nvPr/>
          </p:nvSpPr>
          <p:spPr>
            <a:xfrm>
              <a:off x="3845508" y="1977086"/>
              <a:ext cx="218346" cy="2183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9D9D2AFB-446C-4630-A61C-590B46AE9B1B}"/>
                </a:ext>
              </a:extLst>
            </p:cNvPr>
            <p:cNvSpPr/>
            <p:nvPr/>
          </p:nvSpPr>
          <p:spPr>
            <a:xfrm>
              <a:off x="3632107" y="1569770"/>
              <a:ext cx="868506" cy="2183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9256A09-6E07-4C64-804E-05CA9B4996A0}"/>
                </a:ext>
              </a:extLst>
            </p:cNvPr>
            <p:cNvSpPr/>
            <p:nvPr/>
          </p:nvSpPr>
          <p:spPr>
            <a:xfrm>
              <a:off x="4719715" y="1755960"/>
              <a:ext cx="218346" cy="21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A1D555D-D07E-4D17-94FA-2D9BF63A8B4F}"/>
                </a:ext>
              </a:extLst>
            </p:cNvPr>
            <p:cNvSpPr/>
            <p:nvPr/>
          </p:nvSpPr>
          <p:spPr>
            <a:xfrm>
              <a:off x="4282267" y="1343159"/>
              <a:ext cx="218346" cy="21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CC95E43-1ECE-4611-BEFA-4EEBEFF8E2BC}"/>
                </a:ext>
              </a:extLst>
            </p:cNvPr>
            <p:cNvSpPr/>
            <p:nvPr/>
          </p:nvSpPr>
          <p:spPr>
            <a:xfrm>
              <a:off x="4500613" y="1107754"/>
              <a:ext cx="218346" cy="6581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71BFFD7-2681-4769-BEB2-79930897E5B3}"/>
                </a:ext>
              </a:extLst>
            </p:cNvPr>
            <p:cNvSpPr/>
            <p:nvPr/>
          </p:nvSpPr>
          <p:spPr>
            <a:xfrm>
              <a:off x="4718958" y="1138732"/>
              <a:ext cx="218346" cy="6232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4435B2-C826-48F7-842A-D38ECB82CD81}"/>
                </a:ext>
              </a:extLst>
            </p:cNvPr>
            <p:cNvSpPr/>
            <p:nvPr/>
          </p:nvSpPr>
          <p:spPr>
            <a:xfrm>
              <a:off x="4500613" y="912932"/>
              <a:ext cx="218346" cy="218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842127-E5FF-4681-9516-0BABCF516BCA}"/>
                </a:ext>
              </a:extLst>
            </p:cNvPr>
            <p:cNvSpPr/>
            <p:nvPr/>
          </p:nvSpPr>
          <p:spPr>
            <a:xfrm>
              <a:off x="4937304" y="1357078"/>
              <a:ext cx="218346" cy="21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D7AEED3-5831-457E-BDED-9A2E3B7A5A33}"/>
                </a:ext>
              </a:extLst>
            </p:cNvPr>
            <p:cNvSpPr/>
            <p:nvPr/>
          </p:nvSpPr>
          <p:spPr>
            <a:xfrm>
              <a:off x="4937303" y="1567969"/>
              <a:ext cx="431138" cy="206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595CBFA-DFE5-4147-BE85-1A0752CE3383}"/>
                </a:ext>
              </a:extLst>
            </p:cNvPr>
            <p:cNvSpPr/>
            <p:nvPr/>
          </p:nvSpPr>
          <p:spPr>
            <a:xfrm>
              <a:off x="5593141" y="1566837"/>
              <a:ext cx="218346" cy="1056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12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7" name="组合 3406">
            <a:extLst>
              <a:ext uri="{FF2B5EF4-FFF2-40B4-BE49-F238E27FC236}">
                <a16:creationId xmlns:a16="http://schemas.microsoft.com/office/drawing/2014/main" id="{69A7D024-251E-4E96-B85C-EB3E8D64AE50}"/>
              </a:ext>
            </a:extLst>
          </p:cNvPr>
          <p:cNvGrpSpPr/>
          <p:nvPr/>
        </p:nvGrpSpPr>
        <p:grpSpPr>
          <a:xfrm>
            <a:off x="88900" y="304800"/>
            <a:ext cx="12001500" cy="5715000"/>
            <a:chOff x="88900" y="304800"/>
            <a:chExt cx="12001500" cy="5715000"/>
          </a:xfrm>
        </p:grpSpPr>
        <p:sp>
          <p:nvSpPr>
            <p:cNvPr id="3406" name="矩形 3405">
              <a:extLst>
                <a:ext uri="{FF2B5EF4-FFF2-40B4-BE49-F238E27FC236}">
                  <a16:creationId xmlns:a16="http://schemas.microsoft.com/office/drawing/2014/main" id="{F6E15AF0-8F8D-4C66-AA81-1892BF59F972}"/>
                </a:ext>
              </a:extLst>
            </p:cNvPr>
            <p:cNvSpPr/>
            <p:nvPr/>
          </p:nvSpPr>
          <p:spPr>
            <a:xfrm>
              <a:off x="88900" y="304800"/>
              <a:ext cx="12001500" cy="571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405" name="组合 3404">
              <a:extLst>
                <a:ext uri="{FF2B5EF4-FFF2-40B4-BE49-F238E27FC236}">
                  <a16:creationId xmlns:a16="http://schemas.microsoft.com/office/drawing/2014/main" id="{BA84DB7E-6010-4525-B50F-61A59E2915C9}"/>
                </a:ext>
              </a:extLst>
            </p:cNvPr>
            <p:cNvGrpSpPr/>
            <p:nvPr/>
          </p:nvGrpSpPr>
          <p:grpSpPr>
            <a:xfrm>
              <a:off x="206153" y="428193"/>
              <a:ext cx="11779693" cy="5406432"/>
              <a:chOff x="206153" y="428193"/>
              <a:chExt cx="11779693" cy="5406432"/>
            </a:xfrm>
          </p:grpSpPr>
          <p:grpSp>
            <p:nvGrpSpPr>
              <p:cNvPr id="1546" name="组合 1545">
                <a:extLst>
                  <a:ext uri="{FF2B5EF4-FFF2-40B4-BE49-F238E27FC236}">
                    <a16:creationId xmlns:a16="http://schemas.microsoft.com/office/drawing/2014/main" id="{43810BFD-1505-40D6-80AB-FA91CBD3F770}"/>
                  </a:ext>
                </a:extLst>
              </p:cNvPr>
              <p:cNvGrpSpPr/>
              <p:nvPr/>
            </p:nvGrpSpPr>
            <p:grpSpPr>
              <a:xfrm>
                <a:off x="206153" y="428193"/>
                <a:ext cx="11779693" cy="1063032"/>
                <a:chOff x="1196249" y="466293"/>
                <a:chExt cx="11779693" cy="1063032"/>
              </a:xfrm>
            </p:grpSpPr>
            <p:grpSp>
              <p:nvGrpSpPr>
                <p:cNvPr id="1237" name="组合 1236">
                  <a:extLst>
                    <a:ext uri="{FF2B5EF4-FFF2-40B4-BE49-F238E27FC236}">
                      <a16:creationId xmlns:a16="http://schemas.microsoft.com/office/drawing/2014/main" id="{33074D4D-83C8-4CA2-A3EE-42A1EDE283D5}"/>
                    </a:ext>
                  </a:extLst>
                </p:cNvPr>
                <p:cNvGrpSpPr/>
                <p:nvPr/>
              </p:nvGrpSpPr>
              <p:grpSpPr>
                <a:xfrm>
                  <a:off x="9230916" y="466293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1238" name="组合 1237">
                    <a:extLst>
                      <a:ext uri="{FF2B5EF4-FFF2-40B4-BE49-F238E27FC236}">
                        <a16:creationId xmlns:a16="http://schemas.microsoft.com/office/drawing/2014/main" id="{3FAC5C3B-3FBD-44CB-AE68-EA8B3F8DF1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1393" name="矩形 1392">
                      <a:extLst>
                        <a:ext uri="{FF2B5EF4-FFF2-40B4-BE49-F238E27FC236}">
                          <a16:creationId xmlns:a16="http://schemas.microsoft.com/office/drawing/2014/main" id="{A62808C9-B122-4A46-905F-C8F38E501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4" name="矩形 1393">
                      <a:extLst>
                        <a:ext uri="{FF2B5EF4-FFF2-40B4-BE49-F238E27FC236}">
                          <a16:creationId xmlns:a16="http://schemas.microsoft.com/office/drawing/2014/main" id="{8825FBF7-E350-4149-BEAB-FC75E9A27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5" name="矩形 1394">
                      <a:extLst>
                        <a:ext uri="{FF2B5EF4-FFF2-40B4-BE49-F238E27FC236}">
                          <a16:creationId xmlns:a16="http://schemas.microsoft.com/office/drawing/2014/main" id="{E557A5C8-A068-4ADC-BB99-12164FE54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6" name="矩形 1395">
                      <a:extLst>
                        <a:ext uri="{FF2B5EF4-FFF2-40B4-BE49-F238E27FC236}">
                          <a16:creationId xmlns:a16="http://schemas.microsoft.com/office/drawing/2014/main" id="{36651F7B-63A0-4413-A00B-50E4526F6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7" name="矩形 1396">
                      <a:extLst>
                        <a:ext uri="{FF2B5EF4-FFF2-40B4-BE49-F238E27FC236}">
                          <a16:creationId xmlns:a16="http://schemas.microsoft.com/office/drawing/2014/main" id="{0C1BACF0-CBD5-48BA-B4F4-6EB326CD67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8" name="矩形 1397">
                      <a:extLst>
                        <a:ext uri="{FF2B5EF4-FFF2-40B4-BE49-F238E27FC236}">
                          <a16:creationId xmlns:a16="http://schemas.microsoft.com/office/drawing/2014/main" id="{FF17DCAD-3F64-4DCB-91C3-4D2401195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9" name="矩形 1398">
                      <a:extLst>
                        <a:ext uri="{FF2B5EF4-FFF2-40B4-BE49-F238E27FC236}">
                          <a16:creationId xmlns:a16="http://schemas.microsoft.com/office/drawing/2014/main" id="{6345146A-F997-40EB-9083-1C860ACD3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0" name="矩形 1399">
                      <a:extLst>
                        <a:ext uri="{FF2B5EF4-FFF2-40B4-BE49-F238E27FC236}">
                          <a16:creationId xmlns:a16="http://schemas.microsoft.com/office/drawing/2014/main" id="{873B12E2-F77D-40FC-89EE-FFC205404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1" name="矩形 1400">
                      <a:extLst>
                        <a:ext uri="{FF2B5EF4-FFF2-40B4-BE49-F238E27FC236}">
                          <a16:creationId xmlns:a16="http://schemas.microsoft.com/office/drawing/2014/main" id="{4E66A4EA-B2BB-46F0-871C-1C8BFFE1F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2" name="矩形 1401">
                      <a:extLst>
                        <a:ext uri="{FF2B5EF4-FFF2-40B4-BE49-F238E27FC236}">
                          <a16:creationId xmlns:a16="http://schemas.microsoft.com/office/drawing/2014/main" id="{8DDA90CC-6B77-48CD-A465-7F64718A6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3" name="矩形 1402">
                      <a:extLst>
                        <a:ext uri="{FF2B5EF4-FFF2-40B4-BE49-F238E27FC236}">
                          <a16:creationId xmlns:a16="http://schemas.microsoft.com/office/drawing/2014/main" id="{13333A58-DD1C-47D3-ACDB-34E024B1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4" name="矩形 1403">
                      <a:extLst>
                        <a:ext uri="{FF2B5EF4-FFF2-40B4-BE49-F238E27FC236}">
                          <a16:creationId xmlns:a16="http://schemas.microsoft.com/office/drawing/2014/main" id="{07742355-F7B8-42CD-9B04-84D3C0DFE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5" name="矩形 1404">
                      <a:extLst>
                        <a:ext uri="{FF2B5EF4-FFF2-40B4-BE49-F238E27FC236}">
                          <a16:creationId xmlns:a16="http://schemas.microsoft.com/office/drawing/2014/main" id="{313E8493-A2E0-4645-9DF8-EA0851CED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6" name="矩形 1405">
                      <a:extLst>
                        <a:ext uri="{FF2B5EF4-FFF2-40B4-BE49-F238E27FC236}">
                          <a16:creationId xmlns:a16="http://schemas.microsoft.com/office/drawing/2014/main" id="{8076D8FF-1B44-4311-9F1C-3EEFD9F8F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7" name="矩形 1406">
                      <a:extLst>
                        <a:ext uri="{FF2B5EF4-FFF2-40B4-BE49-F238E27FC236}">
                          <a16:creationId xmlns:a16="http://schemas.microsoft.com/office/drawing/2014/main" id="{C7E3331D-E2CA-46A5-B823-723CF3C0B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8" name="矩形 1407">
                      <a:extLst>
                        <a:ext uri="{FF2B5EF4-FFF2-40B4-BE49-F238E27FC236}">
                          <a16:creationId xmlns:a16="http://schemas.microsoft.com/office/drawing/2014/main" id="{9D7E8D80-F9E1-4693-B066-C88389206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9" name="矩形 1408">
                      <a:extLst>
                        <a:ext uri="{FF2B5EF4-FFF2-40B4-BE49-F238E27FC236}">
                          <a16:creationId xmlns:a16="http://schemas.microsoft.com/office/drawing/2014/main" id="{B2412CC8-520C-44A1-BA69-20871B45D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0" name="矩形 1409">
                      <a:extLst>
                        <a:ext uri="{FF2B5EF4-FFF2-40B4-BE49-F238E27FC236}">
                          <a16:creationId xmlns:a16="http://schemas.microsoft.com/office/drawing/2014/main" id="{5EA124AA-8343-4EC3-A068-2D12DAC39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1" name="矩形 1410">
                      <a:extLst>
                        <a:ext uri="{FF2B5EF4-FFF2-40B4-BE49-F238E27FC236}">
                          <a16:creationId xmlns:a16="http://schemas.microsoft.com/office/drawing/2014/main" id="{B52F2EBC-283D-4FC4-8B2C-C0A929B3C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2" name="矩形 1411">
                      <a:extLst>
                        <a:ext uri="{FF2B5EF4-FFF2-40B4-BE49-F238E27FC236}">
                          <a16:creationId xmlns:a16="http://schemas.microsoft.com/office/drawing/2014/main" id="{E3F1D9C3-1990-44BB-95E3-E317714E2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3" name="矩形 1412">
                      <a:extLst>
                        <a:ext uri="{FF2B5EF4-FFF2-40B4-BE49-F238E27FC236}">
                          <a16:creationId xmlns:a16="http://schemas.microsoft.com/office/drawing/2014/main" id="{B21FE7FD-C59D-4122-A4CC-9B77C5A39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4" name="矩形 1413">
                      <a:extLst>
                        <a:ext uri="{FF2B5EF4-FFF2-40B4-BE49-F238E27FC236}">
                          <a16:creationId xmlns:a16="http://schemas.microsoft.com/office/drawing/2014/main" id="{D17F53C5-3C3A-4603-A9CA-0FBA8211C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5" name="矩形 1414">
                      <a:extLst>
                        <a:ext uri="{FF2B5EF4-FFF2-40B4-BE49-F238E27FC236}">
                          <a16:creationId xmlns:a16="http://schemas.microsoft.com/office/drawing/2014/main" id="{1509D84E-7601-48E8-8CBF-20A9D1DDA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6" name="矩形 1415">
                      <a:extLst>
                        <a:ext uri="{FF2B5EF4-FFF2-40B4-BE49-F238E27FC236}">
                          <a16:creationId xmlns:a16="http://schemas.microsoft.com/office/drawing/2014/main" id="{7F378D5B-521F-4CC3-8DD3-CB67438BA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7" name="矩形 1416">
                      <a:extLst>
                        <a:ext uri="{FF2B5EF4-FFF2-40B4-BE49-F238E27FC236}">
                          <a16:creationId xmlns:a16="http://schemas.microsoft.com/office/drawing/2014/main" id="{E75D1641-0C32-4D29-9BCE-2BA6B958E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8" name="矩形 1417">
                      <a:extLst>
                        <a:ext uri="{FF2B5EF4-FFF2-40B4-BE49-F238E27FC236}">
                          <a16:creationId xmlns:a16="http://schemas.microsoft.com/office/drawing/2014/main" id="{967FAEFA-1E8E-42F9-BB8E-73445F8A8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9" name="矩形 1418">
                      <a:extLst>
                        <a:ext uri="{FF2B5EF4-FFF2-40B4-BE49-F238E27FC236}">
                          <a16:creationId xmlns:a16="http://schemas.microsoft.com/office/drawing/2014/main" id="{DF2DE431-BDA5-43F6-8CFA-ECDB0F005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0" name="矩形 1419">
                      <a:extLst>
                        <a:ext uri="{FF2B5EF4-FFF2-40B4-BE49-F238E27FC236}">
                          <a16:creationId xmlns:a16="http://schemas.microsoft.com/office/drawing/2014/main" id="{2FE46284-35B2-4208-BFA4-C47493CF5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1" name="矩形 1420">
                      <a:extLst>
                        <a:ext uri="{FF2B5EF4-FFF2-40B4-BE49-F238E27FC236}">
                          <a16:creationId xmlns:a16="http://schemas.microsoft.com/office/drawing/2014/main" id="{AE122039-9347-49C4-8F32-CDAE8E564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2" name="矩形 1421">
                      <a:extLst>
                        <a:ext uri="{FF2B5EF4-FFF2-40B4-BE49-F238E27FC236}">
                          <a16:creationId xmlns:a16="http://schemas.microsoft.com/office/drawing/2014/main" id="{30FF5491-DD14-414A-8249-2C68ED358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3" name="矩形 1422">
                      <a:extLst>
                        <a:ext uri="{FF2B5EF4-FFF2-40B4-BE49-F238E27FC236}">
                          <a16:creationId xmlns:a16="http://schemas.microsoft.com/office/drawing/2014/main" id="{F06194FA-0D70-432B-964A-AD22617E0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4" name="矩形 1423">
                      <a:extLst>
                        <a:ext uri="{FF2B5EF4-FFF2-40B4-BE49-F238E27FC236}">
                          <a16:creationId xmlns:a16="http://schemas.microsoft.com/office/drawing/2014/main" id="{578EB714-9648-4486-A668-89E1A8CC2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5" name="矩形 1424">
                      <a:extLst>
                        <a:ext uri="{FF2B5EF4-FFF2-40B4-BE49-F238E27FC236}">
                          <a16:creationId xmlns:a16="http://schemas.microsoft.com/office/drawing/2014/main" id="{F151CF8C-FDA2-433F-BEE6-47F29B77A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6" name="矩形 1425">
                      <a:extLst>
                        <a:ext uri="{FF2B5EF4-FFF2-40B4-BE49-F238E27FC236}">
                          <a16:creationId xmlns:a16="http://schemas.microsoft.com/office/drawing/2014/main" id="{258116E0-97B8-4916-AE78-AEB3D7413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7" name="矩形 1426">
                      <a:extLst>
                        <a:ext uri="{FF2B5EF4-FFF2-40B4-BE49-F238E27FC236}">
                          <a16:creationId xmlns:a16="http://schemas.microsoft.com/office/drawing/2014/main" id="{E1159C92-F541-44E7-B9A2-F036865D4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8" name="矩形 1427">
                      <a:extLst>
                        <a:ext uri="{FF2B5EF4-FFF2-40B4-BE49-F238E27FC236}">
                          <a16:creationId xmlns:a16="http://schemas.microsoft.com/office/drawing/2014/main" id="{C2EC6B86-4050-492E-920E-79A4232A3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9" name="矩形 1428">
                      <a:extLst>
                        <a:ext uri="{FF2B5EF4-FFF2-40B4-BE49-F238E27FC236}">
                          <a16:creationId xmlns:a16="http://schemas.microsoft.com/office/drawing/2014/main" id="{88CF4F60-586D-4A27-BCE4-9E6AEE632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0" name="矩形 1429">
                      <a:extLst>
                        <a:ext uri="{FF2B5EF4-FFF2-40B4-BE49-F238E27FC236}">
                          <a16:creationId xmlns:a16="http://schemas.microsoft.com/office/drawing/2014/main" id="{BB98FEAA-1FFB-4866-8D16-37BC02A07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1" name="矩形 1430">
                      <a:extLst>
                        <a:ext uri="{FF2B5EF4-FFF2-40B4-BE49-F238E27FC236}">
                          <a16:creationId xmlns:a16="http://schemas.microsoft.com/office/drawing/2014/main" id="{D502B5F9-6F8B-44CE-BCFD-6720A6C94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2" name="矩形 1431">
                      <a:extLst>
                        <a:ext uri="{FF2B5EF4-FFF2-40B4-BE49-F238E27FC236}">
                          <a16:creationId xmlns:a16="http://schemas.microsoft.com/office/drawing/2014/main" id="{D46B0AF4-3F86-4C08-B44B-77AA9D054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3" name="矩形 1432">
                      <a:extLst>
                        <a:ext uri="{FF2B5EF4-FFF2-40B4-BE49-F238E27FC236}">
                          <a16:creationId xmlns:a16="http://schemas.microsoft.com/office/drawing/2014/main" id="{260F920B-F51A-40AE-957C-A655DBB25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4" name="矩形 1433">
                      <a:extLst>
                        <a:ext uri="{FF2B5EF4-FFF2-40B4-BE49-F238E27FC236}">
                          <a16:creationId xmlns:a16="http://schemas.microsoft.com/office/drawing/2014/main" id="{6D7DF9F7-31B7-4D29-8284-4727AD9D9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5" name="矩形 1434">
                      <a:extLst>
                        <a:ext uri="{FF2B5EF4-FFF2-40B4-BE49-F238E27FC236}">
                          <a16:creationId xmlns:a16="http://schemas.microsoft.com/office/drawing/2014/main" id="{66ECB102-5F48-4DD6-A7EF-7B60F93F7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6" name="矩形 1435">
                      <a:extLst>
                        <a:ext uri="{FF2B5EF4-FFF2-40B4-BE49-F238E27FC236}">
                          <a16:creationId xmlns:a16="http://schemas.microsoft.com/office/drawing/2014/main" id="{49322463-3AFD-485A-A085-51041DA4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7" name="矩形 1436">
                      <a:extLst>
                        <a:ext uri="{FF2B5EF4-FFF2-40B4-BE49-F238E27FC236}">
                          <a16:creationId xmlns:a16="http://schemas.microsoft.com/office/drawing/2014/main" id="{3087DEAA-3936-413C-8509-05DAB5BB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8" name="矩形 1437">
                      <a:extLst>
                        <a:ext uri="{FF2B5EF4-FFF2-40B4-BE49-F238E27FC236}">
                          <a16:creationId xmlns:a16="http://schemas.microsoft.com/office/drawing/2014/main" id="{899CC31D-042D-4F03-B9CC-20580DDC4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9" name="矩形 1438">
                      <a:extLst>
                        <a:ext uri="{FF2B5EF4-FFF2-40B4-BE49-F238E27FC236}">
                          <a16:creationId xmlns:a16="http://schemas.microsoft.com/office/drawing/2014/main" id="{2B0AE092-3233-4A46-A49A-768AFF682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0" name="矩形 1439">
                      <a:extLst>
                        <a:ext uri="{FF2B5EF4-FFF2-40B4-BE49-F238E27FC236}">
                          <a16:creationId xmlns:a16="http://schemas.microsoft.com/office/drawing/2014/main" id="{42938613-9104-48A8-9310-E5E1D58FE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1" name="矩形 1440">
                      <a:extLst>
                        <a:ext uri="{FF2B5EF4-FFF2-40B4-BE49-F238E27FC236}">
                          <a16:creationId xmlns:a16="http://schemas.microsoft.com/office/drawing/2014/main" id="{098F4E3A-88E8-42AB-BB4C-B1E2A2701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2" name="矩形 1441">
                      <a:extLst>
                        <a:ext uri="{FF2B5EF4-FFF2-40B4-BE49-F238E27FC236}">
                          <a16:creationId xmlns:a16="http://schemas.microsoft.com/office/drawing/2014/main" id="{CED2F4EC-3185-4183-9ECF-BC5C03178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3" name="矩形 1442">
                      <a:extLst>
                        <a:ext uri="{FF2B5EF4-FFF2-40B4-BE49-F238E27FC236}">
                          <a16:creationId xmlns:a16="http://schemas.microsoft.com/office/drawing/2014/main" id="{E886815E-65E0-4ADC-9F2F-1DDAEA7DE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4" name="矩形 1443">
                      <a:extLst>
                        <a:ext uri="{FF2B5EF4-FFF2-40B4-BE49-F238E27FC236}">
                          <a16:creationId xmlns:a16="http://schemas.microsoft.com/office/drawing/2014/main" id="{636E0E00-D60A-4F93-8F94-C5BCFA5B7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5" name="矩形 1444">
                      <a:extLst>
                        <a:ext uri="{FF2B5EF4-FFF2-40B4-BE49-F238E27FC236}">
                          <a16:creationId xmlns:a16="http://schemas.microsoft.com/office/drawing/2014/main" id="{6FC88E6E-4762-4897-84EB-66A909976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6" name="矩形 1445">
                      <a:extLst>
                        <a:ext uri="{FF2B5EF4-FFF2-40B4-BE49-F238E27FC236}">
                          <a16:creationId xmlns:a16="http://schemas.microsoft.com/office/drawing/2014/main" id="{9E078355-E258-4BCB-A327-2271E9CDE3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7" name="矩形 1446">
                      <a:extLst>
                        <a:ext uri="{FF2B5EF4-FFF2-40B4-BE49-F238E27FC236}">
                          <a16:creationId xmlns:a16="http://schemas.microsoft.com/office/drawing/2014/main" id="{B5E8E9C1-D740-4F59-B0C0-F057AE7E7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8" name="矩形 1447">
                      <a:extLst>
                        <a:ext uri="{FF2B5EF4-FFF2-40B4-BE49-F238E27FC236}">
                          <a16:creationId xmlns:a16="http://schemas.microsoft.com/office/drawing/2014/main" id="{AB1F3A59-0F50-4091-8835-5F8290DDE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9" name="矩形 1448">
                      <a:extLst>
                        <a:ext uri="{FF2B5EF4-FFF2-40B4-BE49-F238E27FC236}">
                          <a16:creationId xmlns:a16="http://schemas.microsoft.com/office/drawing/2014/main" id="{19D95540-0B41-48D0-BCF8-8ECDEBE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0" name="矩形 1449">
                      <a:extLst>
                        <a:ext uri="{FF2B5EF4-FFF2-40B4-BE49-F238E27FC236}">
                          <a16:creationId xmlns:a16="http://schemas.microsoft.com/office/drawing/2014/main" id="{F7E219B2-7432-4BDD-A939-911A9A71D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1" name="矩形 1450">
                      <a:extLst>
                        <a:ext uri="{FF2B5EF4-FFF2-40B4-BE49-F238E27FC236}">
                          <a16:creationId xmlns:a16="http://schemas.microsoft.com/office/drawing/2014/main" id="{70EF4A0A-90EA-432F-9BDF-CEC3C3371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2" name="矩形 1451">
                      <a:extLst>
                        <a:ext uri="{FF2B5EF4-FFF2-40B4-BE49-F238E27FC236}">
                          <a16:creationId xmlns:a16="http://schemas.microsoft.com/office/drawing/2014/main" id="{2FBE5323-2B7B-4A54-AB85-4FC0F7DC9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3" name="矩形 1452">
                      <a:extLst>
                        <a:ext uri="{FF2B5EF4-FFF2-40B4-BE49-F238E27FC236}">
                          <a16:creationId xmlns:a16="http://schemas.microsoft.com/office/drawing/2014/main" id="{96153988-0F27-4189-AF19-7AC0E6777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4" name="矩形 1453">
                      <a:extLst>
                        <a:ext uri="{FF2B5EF4-FFF2-40B4-BE49-F238E27FC236}">
                          <a16:creationId xmlns:a16="http://schemas.microsoft.com/office/drawing/2014/main" id="{05C8B352-8466-495F-AB94-F3B444BCD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55" name="矩形 1454">
                      <a:extLst>
                        <a:ext uri="{FF2B5EF4-FFF2-40B4-BE49-F238E27FC236}">
                          <a16:creationId xmlns:a16="http://schemas.microsoft.com/office/drawing/2014/main" id="{A013A34B-83D4-47EC-8813-ECE66AAAF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6" name="矩形 1455">
                      <a:extLst>
                        <a:ext uri="{FF2B5EF4-FFF2-40B4-BE49-F238E27FC236}">
                          <a16:creationId xmlns:a16="http://schemas.microsoft.com/office/drawing/2014/main" id="{BF02458E-E425-4012-BF99-DF5D039CC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7" name="矩形 1456">
                      <a:extLst>
                        <a:ext uri="{FF2B5EF4-FFF2-40B4-BE49-F238E27FC236}">
                          <a16:creationId xmlns:a16="http://schemas.microsoft.com/office/drawing/2014/main" id="{B0110189-B4C9-4522-8244-2D04936E6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8" name="矩形 1457">
                      <a:extLst>
                        <a:ext uri="{FF2B5EF4-FFF2-40B4-BE49-F238E27FC236}">
                          <a16:creationId xmlns:a16="http://schemas.microsoft.com/office/drawing/2014/main" id="{E8DA283E-739E-4B5D-87D6-1804A2C77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9" name="矩形 1458">
                      <a:extLst>
                        <a:ext uri="{FF2B5EF4-FFF2-40B4-BE49-F238E27FC236}">
                          <a16:creationId xmlns:a16="http://schemas.microsoft.com/office/drawing/2014/main" id="{255AB5EE-D0A9-484E-BA6C-975C69FD4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0" name="矩形 1459">
                      <a:extLst>
                        <a:ext uri="{FF2B5EF4-FFF2-40B4-BE49-F238E27FC236}">
                          <a16:creationId xmlns:a16="http://schemas.microsoft.com/office/drawing/2014/main" id="{486BAC7B-1B1D-4B8C-9BB1-0767615891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1" name="矩形 1460">
                      <a:extLst>
                        <a:ext uri="{FF2B5EF4-FFF2-40B4-BE49-F238E27FC236}">
                          <a16:creationId xmlns:a16="http://schemas.microsoft.com/office/drawing/2014/main" id="{4F13EA10-6BD2-4DB4-9434-EF72C3622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2" name="矩形 1461">
                      <a:extLst>
                        <a:ext uri="{FF2B5EF4-FFF2-40B4-BE49-F238E27FC236}">
                          <a16:creationId xmlns:a16="http://schemas.microsoft.com/office/drawing/2014/main" id="{E559FC48-2A7F-4DA9-AA21-40DB1D7F3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3" name="矩形 1462">
                      <a:extLst>
                        <a:ext uri="{FF2B5EF4-FFF2-40B4-BE49-F238E27FC236}">
                          <a16:creationId xmlns:a16="http://schemas.microsoft.com/office/drawing/2014/main" id="{5281E93F-9FE1-48D1-A459-7EE6B5E60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4" name="矩形 1463">
                      <a:extLst>
                        <a:ext uri="{FF2B5EF4-FFF2-40B4-BE49-F238E27FC236}">
                          <a16:creationId xmlns:a16="http://schemas.microsoft.com/office/drawing/2014/main" id="{F1E82B52-EFD0-465E-A3BA-24D6B6673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5" name="矩形 1464">
                      <a:extLst>
                        <a:ext uri="{FF2B5EF4-FFF2-40B4-BE49-F238E27FC236}">
                          <a16:creationId xmlns:a16="http://schemas.microsoft.com/office/drawing/2014/main" id="{73D7AF7C-D45E-4038-B423-0E7DEDBD8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6" name="矩形 1465">
                      <a:extLst>
                        <a:ext uri="{FF2B5EF4-FFF2-40B4-BE49-F238E27FC236}">
                          <a16:creationId xmlns:a16="http://schemas.microsoft.com/office/drawing/2014/main" id="{8229BE9F-BF48-4E22-8106-A0400A76A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7" name="矩形 1466">
                      <a:extLst>
                        <a:ext uri="{FF2B5EF4-FFF2-40B4-BE49-F238E27FC236}">
                          <a16:creationId xmlns:a16="http://schemas.microsoft.com/office/drawing/2014/main" id="{5615DC5C-0DD3-425B-B287-A7C8C593D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8" name="矩形 1467">
                      <a:extLst>
                        <a:ext uri="{FF2B5EF4-FFF2-40B4-BE49-F238E27FC236}">
                          <a16:creationId xmlns:a16="http://schemas.microsoft.com/office/drawing/2014/main" id="{AB08D376-4BF8-4A41-9A72-C3F4434FD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69" name="矩形 1468">
                      <a:extLst>
                        <a:ext uri="{FF2B5EF4-FFF2-40B4-BE49-F238E27FC236}">
                          <a16:creationId xmlns:a16="http://schemas.microsoft.com/office/drawing/2014/main" id="{CB25E01D-2FEF-413D-9479-6D41AC298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0" name="矩形 1469">
                      <a:extLst>
                        <a:ext uri="{FF2B5EF4-FFF2-40B4-BE49-F238E27FC236}">
                          <a16:creationId xmlns:a16="http://schemas.microsoft.com/office/drawing/2014/main" id="{08060C52-EE86-40D8-ADC3-7F4BB4CD8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1" name="矩形 1470">
                      <a:extLst>
                        <a:ext uri="{FF2B5EF4-FFF2-40B4-BE49-F238E27FC236}">
                          <a16:creationId xmlns:a16="http://schemas.microsoft.com/office/drawing/2014/main" id="{56A1C13F-2BC1-4651-9807-F74DEE2A4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2" name="矩形 1471">
                      <a:extLst>
                        <a:ext uri="{FF2B5EF4-FFF2-40B4-BE49-F238E27FC236}">
                          <a16:creationId xmlns:a16="http://schemas.microsoft.com/office/drawing/2014/main" id="{7DE60B1D-0540-416E-96DA-4FB0F8735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3" name="矩形 1472">
                      <a:extLst>
                        <a:ext uri="{FF2B5EF4-FFF2-40B4-BE49-F238E27FC236}">
                          <a16:creationId xmlns:a16="http://schemas.microsoft.com/office/drawing/2014/main" id="{05CAA953-5FDA-40EC-82E8-812704A74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4" name="矩形 1473">
                      <a:extLst>
                        <a:ext uri="{FF2B5EF4-FFF2-40B4-BE49-F238E27FC236}">
                          <a16:creationId xmlns:a16="http://schemas.microsoft.com/office/drawing/2014/main" id="{C92B6041-DDAB-46ED-B592-5A44DF66B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5" name="矩形 1474">
                      <a:extLst>
                        <a:ext uri="{FF2B5EF4-FFF2-40B4-BE49-F238E27FC236}">
                          <a16:creationId xmlns:a16="http://schemas.microsoft.com/office/drawing/2014/main" id="{4B6AF31F-CD71-4D7F-AA06-0561A2AA9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6" name="矩形 1475">
                      <a:extLst>
                        <a:ext uri="{FF2B5EF4-FFF2-40B4-BE49-F238E27FC236}">
                          <a16:creationId xmlns:a16="http://schemas.microsoft.com/office/drawing/2014/main" id="{3C3001B8-D252-43F4-AB72-14562A456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7" name="矩形 1476">
                      <a:extLst>
                        <a:ext uri="{FF2B5EF4-FFF2-40B4-BE49-F238E27FC236}">
                          <a16:creationId xmlns:a16="http://schemas.microsoft.com/office/drawing/2014/main" id="{6C09AC02-7233-484C-983A-DF5ABDA65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8" name="矩形 1477">
                      <a:extLst>
                        <a:ext uri="{FF2B5EF4-FFF2-40B4-BE49-F238E27FC236}">
                          <a16:creationId xmlns:a16="http://schemas.microsoft.com/office/drawing/2014/main" id="{65A1229B-B693-49EF-8988-8C440A9E9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9" name="矩形 1478">
                      <a:extLst>
                        <a:ext uri="{FF2B5EF4-FFF2-40B4-BE49-F238E27FC236}">
                          <a16:creationId xmlns:a16="http://schemas.microsoft.com/office/drawing/2014/main" id="{9F19827C-96F7-4379-8981-5C9042423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0" name="矩形 1479">
                      <a:extLst>
                        <a:ext uri="{FF2B5EF4-FFF2-40B4-BE49-F238E27FC236}">
                          <a16:creationId xmlns:a16="http://schemas.microsoft.com/office/drawing/2014/main" id="{D1235C6D-8305-4100-B151-15FA73194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1" name="矩形 1480">
                      <a:extLst>
                        <a:ext uri="{FF2B5EF4-FFF2-40B4-BE49-F238E27FC236}">
                          <a16:creationId xmlns:a16="http://schemas.microsoft.com/office/drawing/2014/main" id="{A1CDA314-E536-4265-BB35-F2799A140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2" name="矩形 1481">
                      <a:extLst>
                        <a:ext uri="{FF2B5EF4-FFF2-40B4-BE49-F238E27FC236}">
                          <a16:creationId xmlns:a16="http://schemas.microsoft.com/office/drawing/2014/main" id="{F3FA20DC-713D-4C17-A603-E73F07BD1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3" name="矩形 1482">
                      <a:extLst>
                        <a:ext uri="{FF2B5EF4-FFF2-40B4-BE49-F238E27FC236}">
                          <a16:creationId xmlns:a16="http://schemas.microsoft.com/office/drawing/2014/main" id="{A30912C0-27E9-45D7-91E3-9926994D4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4" name="矩形 1483">
                      <a:extLst>
                        <a:ext uri="{FF2B5EF4-FFF2-40B4-BE49-F238E27FC236}">
                          <a16:creationId xmlns:a16="http://schemas.microsoft.com/office/drawing/2014/main" id="{0A1E3053-6EA9-4DF3-86F9-0282C29D1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5" name="矩形 1484">
                      <a:extLst>
                        <a:ext uri="{FF2B5EF4-FFF2-40B4-BE49-F238E27FC236}">
                          <a16:creationId xmlns:a16="http://schemas.microsoft.com/office/drawing/2014/main" id="{6256A239-D57C-4405-824B-64512C5DA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6" name="矩形 1485">
                      <a:extLst>
                        <a:ext uri="{FF2B5EF4-FFF2-40B4-BE49-F238E27FC236}">
                          <a16:creationId xmlns:a16="http://schemas.microsoft.com/office/drawing/2014/main" id="{9B619CF7-27D7-4D0B-87ED-C1B80497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7" name="矩形 1486">
                      <a:extLst>
                        <a:ext uri="{FF2B5EF4-FFF2-40B4-BE49-F238E27FC236}">
                          <a16:creationId xmlns:a16="http://schemas.microsoft.com/office/drawing/2014/main" id="{B8868D25-7A8D-4A87-931E-03FE9BDB6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8" name="矩形 1487">
                      <a:extLst>
                        <a:ext uri="{FF2B5EF4-FFF2-40B4-BE49-F238E27FC236}">
                          <a16:creationId xmlns:a16="http://schemas.microsoft.com/office/drawing/2014/main" id="{53280438-4DD1-4645-995F-5684FD6B6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9" name="矩形 1488">
                      <a:extLst>
                        <a:ext uri="{FF2B5EF4-FFF2-40B4-BE49-F238E27FC236}">
                          <a16:creationId xmlns:a16="http://schemas.microsoft.com/office/drawing/2014/main" id="{A184AB7D-9BAC-413E-9A05-7C852B30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0" name="矩形 1489">
                      <a:extLst>
                        <a:ext uri="{FF2B5EF4-FFF2-40B4-BE49-F238E27FC236}">
                          <a16:creationId xmlns:a16="http://schemas.microsoft.com/office/drawing/2014/main" id="{90E5E662-6B41-4BD6-9B95-4A7377E56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1" name="矩形 1490">
                      <a:extLst>
                        <a:ext uri="{FF2B5EF4-FFF2-40B4-BE49-F238E27FC236}">
                          <a16:creationId xmlns:a16="http://schemas.microsoft.com/office/drawing/2014/main" id="{8C094535-D7DA-48C7-BCE5-449BC7663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2" name="矩形 1491">
                      <a:extLst>
                        <a:ext uri="{FF2B5EF4-FFF2-40B4-BE49-F238E27FC236}">
                          <a16:creationId xmlns:a16="http://schemas.microsoft.com/office/drawing/2014/main" id="{4820D589-8C1E-4D76-A460-BEDEEEBEA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3" name="矩形 1492">
                      <a:extLst>
                        <a:ext uri="{FF2B5EF4-FFF2-40B4-BE49-F238E27FC236}">
                          <a16:creationId xmlns:a16="http://schemas.microsoft.com/office/drawing/2014/main" id="{889850EC-C2B1-496F-B498-039CCCA17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4" name="矩形 1493">
                      <a:extLst>
                        <a:ext uri="{FF2B5EF4-FFF2-40B4-BE49-F238E27FC236}">
                          <a16:creationId xmlns:a16="http://schemas.microsoft.com/office/drawing/2014/main" id="{3101B8AE-DE77-4B2C-8FF2-79037E8B2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5" name="矩形 1494">
                      <a:extLst>
                        <a:ext uri="{FF2B5EF4-FFF2-40B4-BE49-F238E27FC236}">
                          <a16:creationId xmlns:a16="http://schemas.microsoft.com/office/drawing/2014/main" id="{006C4AB8-3C52-44F2-8470-A573B4995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6" name="矩形 1495">
                      <a:extLst>
                        <a:ext uri="{FF2B5EF4-FFF2-40B4-BE49-F238E27FC236}">
                          <a16:creationId xmlns:a16="http://schemas.microsoft.com/office/drawing/2014/main" id="{66CE704C-B44F-4682-ACA8-08FDA6A74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7" name="矩形 1496">
                      <a:extLst>
                        <a:ext uri="{FF2B5EF4-FFF2-40B4-BE49-F238E27FC236}">
                          <a16:creationId xmlns:a16="http://schemas.microsoft.com/office/drawing/2014/main" id="{3B9131CC-2AAF-4AB3-BBDC-EA350D053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8" name="矩形 1497">
                      <a:extLst>
                        <a:ext uri="{FF2B5EF4-FFF2-40B4-BE49-F238E27FC236}">
                          <a16:creationId xmlns:a16="http://schemas.microsoft.com/office/drawing/2014/main" id="{4F216FB2-88DB-49C8-8A45-DBFD0019C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9" name="矩形 1498">
                      <a:extLst>
                        <a:ext uri="{FF2B5EF4-FFF2-40B4-BE49-F238E27FC236}">
                          <a16:creationId xmlns:a16="http://schemas.microsoft.com/office/drawing/2014/main" id="{A8C5E645-D6A6-4347-A974-04D83C0AB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0" name="矩形 1499">
                      <a:extLst>
                        <a:ext uri="{FF2B5EF4-FFF2-40B4-BE49-F238E27FC236}">
                          <a16:creationId xmlns:a16="http://schemas.microsoft.com/office/drawing/2014/main" id="{95400E51-5BAA-4FC2-966E-7ED466CBB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1" name="矩形 1500">
                      <a:extLst>
                        <a:ext uri="{FF2B5EF4-FFF2-40B4-BE49-F238E27FC236}">
                          <a16:creationId xmlns:a16="http://schemas.microsoft.com/office/drawing/2014/main" id="{DF0D1201-3342-449C-A56B-0327DEAF9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2" name="矩形 1501">
                      <a:extLst>
                        <a:ext uri="{FF2B5EF4-FFF2-40B4-BE49-F238E27FC236}">
                          <a16:creationId xmlns:a16="http://schemas.microsoft.com/office/drawing/2014/main" id="{472FEEC9-0FB3-44C3-90DC-7C3CFD153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3" name="矩形 1502">
                      <a:extLst>
                        <a:ext uri="{FF2B5EF4-FFF2-40B4-BE49-F238E27FC236}">
                          <a16:creationId xmlns:a16="http://schemas.microsoft.com/office/drawing/2014/main" id="{B591E5EA-2FD6-42E8-ADF3-F84B66755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4" name="矩形 1503">
                      <a:extLst>
                        <a:ext uri="{FF2B5EF4-FFF2-40B4-BE49-F238E27FC236}">
                          <a16:creationId xmlns:a16="http://schemas.microsoft.com/office/drawing/2014/main" id="{65D2E49B-E7B9-49D3-88CA-7DDE71EBE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5" name="矩形 1504">
                      <a:extLst>
                        <a:ext uri="{FF2B5EF4-FFF2-40B4-BE49-F238E27FC236}">
                          <a16:creationId xmlns:a16="http://schemas.microsoft.com/office/drawing/2014/main" id="{BD97B9A7-75CF-47A7-9899-A86B7D114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6" name="矩形 1505">
                      <a:extLst>
                        <a:ext uri="{FF2B5EF4-FFF2-40B4-BE49-F238E27FC236}">
                          <a16:creationId xmlns:a16="http://schemas.microsoft.com/office/drawing/2014/main" id="{5608ECB5-A5CF-4C92-A927-A9A281E33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7" name="矩形 1506">
                      <a:extLst>
                        <a:ext uri="{FF2B5EF4-FFF2-40B4-BE49-F238E27FC236}">
                          <a16:creationId xmlns:a16="http://schemas.microsoft.com/office/drawing/2014/main" id="{9B71FF65-B194-442E-B00D-6668D512D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8" name="矩形 1507">
                      <a:extLst>
                        <a:ext uri="{FF2B5EF4-FFF2-40B4-BE49-F238E27FC236}">
                          <a16:creationId xmlns:a16="http://schemas.microsoft.com/office/drawing/2014/main" id="{C2084310-4DA8-4548-9F61-222FEAA5E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9" name="矩形 1508">
                      <a:extLst>
                        <a:ext uri="{FF2B5EF4-FFF2-40B4-BE49-F238E27FC236}">
                          <a16:creationId xmlns:a16="http://schemas.microsoft.com/office/drawing/2014/main" id="{37FA96C3-46E3-472D-A882-8B1FE3F6B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0" name="矩形 1509">
                      <a:extLst>
                        <a:ext uri="{FF2B5EF4-FFF2-40B4-BE49-F238E27FC236}">
                          <a16:creationId xmlns:a16="http://schemas.microsoft.com/office/drawing/2014/main" id="{B935CA99-A798-465F-B6C5-2D349D702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1" name="矩形 1510">
                      <a:extLst>
                        <a:ext uri="{FF2B5EF4-FFF2-40B4-BE49-F238E27FC236}">
                          <a16:creationId xmlns:a16="http://schemas.microsoft.com/office/drawing/2014/main" id="{91546C81-5070-40A8-A55D-492D87032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2" name="矩形 1511">
                      <a:extLst>
                        <a:ext uri="{FF2B5EF4-FFF2-40B4-BE49-F238E27FC236}">
                          <a16:creationId xmlns:a16="http://schemas.microsoft.com/office/drawing/2014/main" id="{B9A3B5AB-BA15-4C6C-BBDB-B680AEDFA2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3" name="矩形 1512">
                      <a:extLst>
                        <a:ext uri="{FF2B5EF4-FFF2-40B4-BE49-F238E27FC236}">
                          <a16:creationId xmlns:a16="http://schemas.microsoft.com/office/drawing/2014/main" id="{0D69060B-C1C7-42B8-8AF5-4DC3B92E3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4" name="矩形 1513">
                      <a:extLst>
                        <a:ext uri="{FF2B5EF4-FFF2-40B4-BE49-F238E27FC236}">
                          <a16:creationId xmlns:a16="http://schemas.microsoft.com/office/drawing/2014/main" id="{D8D7FFF9-6146-4D02-9D17-548A2E38D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5" name="矩形 1514">
                      <a:extLst>
                        <a:ext uri="{FF2B5EF4-FFF2-40B4-BE49-F238E27FC236}">
                          <a16:creationId xmlns:a16="http://schemas.microsoft.com/office/drawing/2014/main" id="{0AEAE83E-EB62-4861-8F58-E762A0290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6" name="矩形 1515">
                      <a:extLst>
                        <a:ext uri="{FF2B5EF4-FFF2-40B4-BE49-F238E27FC236}">
                          <a16:creationId xmlns:a16="http://schemas.microsoft.com/office/drawing/2014/main" id="{F0C62621-62C0-4358-A439-6FCD2C9F6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7" name="矩形 1516">
                      <a:extLst>
                        <a:ext uri="{FF2B5EF4-FFF2-40B4-BE49-F238E27FC236}">
                          <a16:creationId xmlns:a16="http://schemas.microsoft.com/office/drawing/2014/main" id="{3EAA9826-B1B7-415A-A40D-8ED97F849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8" name="矩形 1517">
                      <a:extLst>
                        <a:ext uri="{FF2B5EF4-FFF2-40B4-BE49-F238E27FC236}">
                          <a16:creationId xmlns:a16="http://schemas.microsoft.com/office/drawing/2014/main" id="{3DF34FA4-E0A2-4918-8C43-6C275F41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9" name="矩形 1518">
                      <a:extLst>
                        <a:ext uri="{FF2B5EF4-FFF2-40B4-BE49-F238E27FC236}">
                          <a16:creationId xmlns:a16="http://schemas.microsoft.com/office/drawing/2014/main" id="{D34DB8A4-57DD-4D12-AC20-1E08AF792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0" name="矩形 1519">
                      <a:extLst>
                        <a:ext uri="{FF2B5EF4-FFF2-40B4-BE49-F238E27FC236}">
                          <a16:creationId xmlns:a16="http://schemas.microsoft.com/office/drawing/2014/main" id="{8E813E48-6826-4245-859A-0C503B539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1" name="矩形 1520">
                      <a:extLst>
                        <a:ext uri="{FF2B5EF4-FFF2-40B4-BE49-F238E27FC236}">
                          <a16:creationId xmlns:a16="http://schemas.microsoft.com/office/drawing/2014/main" id="{F3AB3C6C-5D15-4CF3-B54E-CE7A1ECAB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2" name="矩形 1521">
                      <a:extLst>
                        <a:ext uri="{FF2B5EF4-FFF2-40B4-BE49-F238E27FC236}">
                          <a16:creationId xmlns:a16="http://schemas.microsoft.com/office/drawing/2014/main" id="{27D2956A-9A9A-4EA6-B6CA-79C8C8293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3" name="矩形 1522">
                      <a:extLst>
                        <a:ext uri="{FF2B5EF4-FFF2-40B4-BE49-F238E27FC236}">
                          <a16:creationId xmlns:a16="http://schemas.microsoft.com/office/drawing/2014/main" id="{D75F6EA8-5C78-46B7-9F93-9F92D692E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4" name="矩形 1523">
                      <a:extLst>
                        <a:ext uri="{FF2B5EF4-FFF2-40B4-BE49-F238E27FC236}">
                          <a16:creationId xmlns:a16="http://schemas.microsoft.com/office/drawing/2014/main" id="{AB3E4616-C040-4C44-AC2F-7D524BF3E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5" name="矩形 1524">
                      <a:extLst>
                        <a:ext uri="{FF2B5EF4-FFF2-40B4-BE49-F238E27FC236}">
                          <a16:creationId xmlns:a16="http://schemas.microsoft.com/office/drawing/2014/main" id="{3B7EE32A-BBC0-4C22-8FE9-5EAB6BBCE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6" name="矩形 1525">
                      <a:extLst>
                        <a:ext uri="{FF2B5EF4-FFF2-40B4-BE49-F238E27FC236}">
                          <a16:creationId xmlns:a16="http://schemas.microsoft.com/office/drawing/2014/main" id="{68B2889D-1101-4909-A253-6BFDCB9D7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7" name="矩形 1526">
                      <a:extLst>
                        <a:ext uri="{FF2B5EF4-FFF2-40B4-BE49-F238E27FC236}">
                          <a16:creationId xmlns:a16="http://schemas.microsoft.com/office/drawing/2014/main" id="{F3BB1B5F-5322-4F74-BF8B-3FC4050FB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8" name="矩形 1527">
                      <a:extLst>
                        <a:ext uri="{FF2B5EF4-FFF2-40B4-BE49-F238E27FC236}">
                          <a16:creationId xmlns:a16="http://schemas.microsoft.com/office/drawing/2014/main" id="{82B5B755-63AE-4C73-9A42-A4A761A3E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9" name="矩形 1528">
                      <a:extLst>
                        <a:ext uri="{FF2B5EF4-FFF2-40B4-BE49-F238E27FC236}">
                          <a16:creationId xmlns:a16="http://schemas.microsoft.com/office/drawing/2014/main" id="{4B141A40-C2E8-42EE-B58B-E74DD1386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0" name="矩形 1529">
                      <a:extLst>
                        <a:ext uri="{FF2B5EF4-FFF2-40B4-BE49-F238E27FC236}">
                          <a16:creationId xmlns:a16="http://schemas.microsoft.com/office/drawing/2014/main" id="{DFDF6E3F-D335-4DA0-936B-31FE1593C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1" name="矩形 1530">
                      <a:extLst>
                        <a:ext uri="{FF2B5EF4-FFF2-40B4-BE49-F238E27FC236}">
                          <a16:creationId xmlns:a16="http://schemas.microsoft.com/office/drawing/2014/main" id="{A24D65AB-685C-4FCA-90D1-CDA3372F7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2" name="矩形 1531">
                      <a:extLst>
                        <a:ext uri="{FF2B5EF4-FFF2-40B4-BE49-F238E27FC236}">
                          <a16:creationId xmlns:a16="http://schemas.microsoft.com/office/drawing/2014/main" id="{E0FC7C25-5547-41AA-B411-E4E6E79D5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3" name="矩形 1532">
                      <a:extLst>
                        <a:ext uri="{FF2B5EF4-FFF2-40B4-BE49-F238E27FC236}">
                          <a16:creationId xmlns:a16="http://schemas.microsoft.com/office/drawing/2014/main" id="{937712D5-6997-4528-87BF-C53593210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4" name="矩形 1533">
                      <a:extLst>
                        <a:ext uri="{FF2B5EF4-FFF2-40B4-BE49-F238E27FC236}">
                          <a16:creationId xmlns:a16="http://schemas.microsoft.com/office/drawing/2014/main" id="{74360CBF-7CA0-4165-959D-1964881A3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5" name="矩形 1534">
                      <a:extLst>
                        <a:ext uri="{FF2B5EF4-FFF2-40B4-BE49-F238E27FC236}">
                          <a16:creationId xmlns:a16="http://schemas.microsoft.com/office/drawing/2014/main" id="{7EAF06C0-C02F-4EA6-8CF4-68BA6D0F2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6" name="矩形 1535">
                      <a:extLst>
                        <a:ext uri="{FF2B5EF4-FFF2-40B4-BE49-F238E27FC236}">
                          <a16:creationId xmlns:a16="http://schemas.microsoft.com/office/drawing/2014/main" id="{8FE44BBB-53BD-4A2C-9A70-EE6DC4AF1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7" name="矩形 1536">
                      <a:extLst>
                        <a:ext uri="{FF2B5EF4-FFF2-40B4-BE49-F238E27FC236}">
                          <a16:creationId xmlns:a16="http://schemas.microsoft.com/office/drawing/2014/main" id="{F7AAB19B-54D3-4704-986A-D8F89A0169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8" name="矩形 1537">
                      <a:extLst>
                        <a:ext uri="{FF2B5EF4-FFF2-40B4-BE49-F238E27FC236}">
                          <a16:creationId xmlns:a16="http://schemas.microsoft.com/office/drawing/2014/main" id="{B8FC24CF-A727-42D1-A350-BCC9D0DDD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9" name="矩形 1538">
                      <a:extLst>
                        <a:ext uri="{FF2B5EF4-FFF2-40B4-BE49-F238E27FC236}">
                          <a16:creationId xmlns:a16="http://schemas.microsoft.com/office/drawing/2014/main" id="{F2591D04-67BD-4A8A-AA99-0E584F1F4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0" name="矩形 1539">
                      <a:extLst>
                        <a:ext uri="{FF2B5EF4-FFF2-40B4-BE49-F238E27FC236}">
                          <a16:creationId xmlns:a16="http://schemas.microsoft.com/office/drawing/2014/main" id="{BE788074-2AE0-4327-AF53-718BF6047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1" name="矩形 1540">
                      <a:extLst>
                        <a:ext uri="{FF2B5EF4-FFF2-40B4-BE49-F238E27FC236}">
                          <a16:creationId xmlns:a16="http://schemas.microsoft.com/office/drawing/2014/main" id="{7ED812BE-0E3E-45DB-9F31-11FD29F4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2" name="矩形 1541">
                      <a:extLst>
                        <a:ext uri="{FF2B5EF4-FFF2-40B4-BE49-F238E27FC236}">
                          <a16:creationId xmlns:a16="http://schemas.microsoft.com/office/drawing/2014/main" id="{C1D5C648-34E9-4EBC-A231-EDC184687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3" name="矩形 1542">
                      <a:extLst>
                        <a:ext uri="{FF2B5EF4-FFF2-40B4-BE49-F238E27FC236}">
                          <a16:creationId xmlns:a16="http://schemas.microsoft.com/office/drawing/2014/main" id="{25541D09-7D75-4285-93AB-2ED81B06D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4" name="矩形 1543">
                      <a:extLst>
                        <a:ext uri="{FF2B5EF4-FFF2-40B4-BE49-F238E27FC236}">
                          <a16:creationId xmlns:a16="http://schemas.microsoft.com/office/drawing/2014/main" id="{FF00AFC3-FA56-4858-BAB4-B3F0602AF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45" name="矩形 1544">
                      <a:extLst>
                        <a:ext uri="{FF2B5EF4-FFF2-40B4-BE49-F238E27FC236}">
                          <a16:creationId xmlns:a16="http://schemas.microsoft.com/office/drawing/2014/main" id="{15783BE7-53F6-470C-A8AE-0544A18F7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9" name="组合 1238">
                    <a:extLst>
                      <a:ext uri="{FF2B5EF4-FFF2-40B4-BE49-F238E27FC236}">
                        <a16:creationId xmlns:a16="http://schemas.microsoft.com/office/drawing/2014/main" id="{F82D80FB-6586-4E23-BAED-BA9C413827F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1240" name="矩形 1239">
                      <a:extLst>
                        <a:ext uri="{FF2B5EF4-FFF2-40B4-BE49-F238E27FC236}">
                          <a16:creationId xmlns:a16="http://schemas.microsoft.com/office/drawing/2014/main" id="{D653C4FC-8735-4CC9-8982-6EB8C3638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1" name="矩形 1240">
                      <a:extLst>
                        <a:ext uri="{FF2B5EF4-FFF2-40B4-BE49-F238E27FC236}">
                          <a16:creationId xmlns:a16="http://schemas.microsoft.com/office/drawing/2014/main" id="{1E58CE5C-8653-465A-A70D-5A75E7F9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2" name="矩形 1241">
                      <a:extLst>
                        <a:ext uri="{FF2B5EF4-FFF2-40B4-BE49-F238E27FC236}">
                          <a16:creationId xmlns:a16="http://schemas.microsoft.com/office/drawing/2014/main" id="{5DDCF7A1-0AA1-4B26-B922-72A235ED2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3" name="矩形 1242">
                      <a:extLst>
                        <a:ext uri="{FF2B5EF4-FFF2-40B4-BE49-F238E27FC236}">
                          <a16:creationId xmlns:a16="http://schemas.microsoft.com/office/drawing/2014/main" id="{8D48E362-10D3-4429-9817-B369DAA18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4" name="矩形 1243">
                      <a:extLst>
                        <a:ext uri="{FF2B5EF4-FFF2-40B4-BE49-F238E27FC236}">
                          <a16:creationId xmlns:a16="http://schemas.microsoft.com/office/drawing/2014/main" id="{12FF1064-6CF7-413B-8A6C-B4DBB8D53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5" name="矩形 1244">
                      <a:extLst>
                        <a:ext uri="{FF2B5EF4-FFF2-40B4-BE49-F238E27FC236}">
                          <a16:creationId xmlns:a16="http://schemas.microsoft.com/office/drawing/2014/main" id="{3A4B7C66-15EC-49C3-BC86-06808D946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6" name="矩形 1245">
                      <a:extLst>
                        <a:ext uri="{FF2B5EF4-FFF2-40B4-BE49-F238E27FC236}">
                          <a16:creationId xmlns:a16="http://schemas.microsoft.com/office/drawing/2014/main" id="{410A358A-A852-4D3C-9DE8-7B4094ACD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7" name="矩形 1246">
                      <a:extLst>
                        <a:ext uri="{FF2B5EF4-FFF2-40B4-BE49-F238E27FC236}">
                          <a16:creationId xmlns:a16="http://schemas.microsoft.com/office/drawing/2014/main" id="{AA1DFD48-7CA5-4D57-B0E7-A13BC69D3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8" name="矩形 1247">
                      <a:extLst>
                        <a:ext uri="{FF2B5EF4-FFF2-40B4-BE49-F238E27FC236}">
                          <a16:creationId xmlns:a16="http://schemas.microsoft.com/office/drawing/2014/main" id="{3C81235C-0E11-4201-8C53-5A2201544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9" name="矩形 1248">
                      <a:extLst>
                        <a:ext uri="{FF2B5EF4-FFF2-40B4-BE49-F238E27FC236}">
                          <a16:creationId xmlns:a16="http://schemas.microsoft.com/office/drawing/2014/main" id="{EBDDB70D-22ED-4465-90C6-69608707D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0" name="矩形 1249">
                      <a:extLst>
                        <a:ext uri="{FF2B5EF4-FFF2-40B4-BE49-F238E27FC236}">
                          <a16:creationId xmlns:a16="http://schemas.microsoft.com/office/drawing/2014/main" id="{7B49F83A-2289-4096-A06E-4BDB9E4E1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1" name="矩形 1250">
                      <a:extLst>
                        <a:ext uri="{FF2B5EF4-FFF2-40B4-BE49-F238E27FC236}">
                          <a16:creationId xmlns:a16="http://schemas.microsoft.com/office/drawing/2014/main" id="{82446267-3EB6-4CD2-AC29-218A4BF0E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2" name="矩形 1251">
                      <a:extLst>
                        <a:ext uri="{FF2B5EF4-FFF2-40B4-BE49-F238E27FC236}">
                          <a16:creationId xmlns:a16="http://schemas.microsoft.com/office/drawing/2014/main" id="{4F27CB0C-8113-4832-AC12-BCC9B1255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3" name="矩形 1252">
                      <a:extLst>
                        <a:ext uri="{FF2B5EF4-FFF2-40B4-BE49-F238E27FC236}">
                          <a16:creationId xmlns:a16="http://schemas.microsoft.com/office/drawing/2014/main" id="{EDC1027E-E63E-4C01-9F54-0653A3B89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4" name="矩形 1253">
                      <a:extLst>
                        <a:ext uri="{FF2B5EF4-FFF2-40B4-BE49-F238E27FC236}">
                          <a16:creationId xmlns:a16="http://schemas.microsoft.com/office/drawing/2014/main" id="{541277B7-26E8-4372-8BD1-F80BB38E1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5" name="矩形 1254">
                      <a:extLst>
                        <a:ext uri="{FF2B5EF4-FFF2-40B4-BE49-F238E27FC236}">
                          <a16:creationId xmlns:a16="http://schemas.microsoft.com/office/drawing/2014/main" id="{862BF84A-AC43-49EB-9E02-DCE3C01613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6" name="矩形 1255">
                      <a:extLst>
                        <a:ext uri="{FF2B5EF4-FFF2-40B4-BE49-F238E27FC236}">
                          <a16:creationId xmlns:a16="http://schemas.microsoft.com/office/drawing/2014/main" id="{2FFB14AC-37FF-408F-93A6-2478A1F1A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7" name="矩形 1256">
                      <a:extLst>
                        <a:ext uri="{FF2B5EF4-FFF2-40B4-BE49-F238E27FC236}">
                          <a16:creationId xmlns:a16="http://schemas.microsoft.com/office/drawing/2014/main" id="{E0F3CD91-B25A-43BE-89B4-8D5A5BF39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8" name="矩形 1257">
                      <a:extLst>
                        <a:ext uri="{FF2B5EF4-FFF2-40B4-BE49-F238E27FC236}">
                          <a16:creationId xmlns:a16="http://schemas.microsoft.com/office/drawing/2014/main" id="{578C60BE-92AE-4B67-A986-87B4DEC0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9" name="矩形 1258">
                      <a:extLst>
                        <a:ext uri="{FF2B5EF4-FFF2-40B4-BE49-F238E27FC236}">
                          <a16:creationId xmlns:a16="http://schemas.microsoft.com/office/drawing/2014/main" id="{4A1A6B30-E65A-47C5-94B0-BEA43C370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0" name="矩形 1259">
                      <a:extLst>
                        <a:ext uri="{FF2B5EF4-FFF2-40B4-BE49-F238E27FC236}">
                          <a16:creationId xmlns:a16="http://schemas.microsoft.com/office/drawing/2014/main" id="{9720E4F6-2304-4E08-BF16-29F32E3F8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1" name="矩形 1260">
                      <a:extLst>
                        <a:ext uri="{FF2B5EF4-FFF2-40B4-BE49-F238E27FC236}">
                          <a16:creationId xmlns:a16="http://schemas.microsoft.com/office/drawing/2014/main" id="{BA7B7B84-7E02-4836-A667-4598D9C0A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2" name="矩形 1261">
                      <a:extLst>
                        <a:ext uri="{FF2B5EF4-FFF2-40B4-BE49-F238E27FC236}">
                          <a16:creationId xmlns:a16="http://schemas.microsoft.com/office/drawing/2014/main" id="{37653AD7-4858-4082-B67D-B6DF2B43D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3" name="矩形 1262">
                      <a:extLst>
                        <a:ext uri="{FF2B5EF4-FFF2-40B4-BE49-F238E27FC236}">
                          <a16:creationId xmlns:a16="http://schemas.microsoft.com/office/drawing/2014/main" id="{1221E695-1021-4513-8514-A62642BE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4" name="矩形 1263">
                      <a:extLst>
                        <a:ext uri="{FF2B5EF4-FFF2-40B4-BE49-F238E27FC236}">
                          <a16:creationId xmlns:a16="http://schemas.microsoft.com/office/drawing/2014/main" id="{7BC0BB66-7129-44F7-881B-19D128049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5" name="矩形 1264">
                      <a:extLst>
                        <a:ext uri="{FF2B5EF4-FFF2-40B4-BE49-F238E27FC236}">
                          <a16:creationId xmlns:a16="http://schemas.microsoft.com/office/drawing/2014/main" id="{D19B31E2-6823-4561-9840-E60FF7A15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6" name="矩形 1265">
                      <a:extLst>
                        <a:ext uri="{FF2B5EF4-FFF2-40B4-BE49-F238E27FC236}">
                          <a16:creationId xmlns:a16="http://schemas.microsoft.com/office/drawing/2014/main" id="{2BBD5ABD-23B6-4B0C-9D7C-7B8CA29CE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7" name="矩形 1266">
                      <a:extLst>
                        <a:ext uri="{FF2B5EF4-FFF2-40B4-BE49-F238E27FC236}">
                          <a16:creationId xmlns:a16="http://schemas.microsoft.com/office/drawing/2014/main" id="{EBAC30F4-65E3-4BE1-9101-3896EA9C6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8" name="矩形 1267">
                      <a:extLst>
                        <a:ext uri="{FF2B5EF4-FFF2-40B4-BE49-F238E27FC236}">
                          <a16:creationId xmlns:a16="http://schemas.microsoft.com/office/drawing/2014/main" id="{A8818C87-AF0E-45A4-B9D5-E2D63D252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9" name="矩形 1268">
                      <a:extLst>
                        <a:ext uri="{FF2B5EF4-FFF2-40B4-BE49-F238E27FC236}">
                          <a16:creationId xmlns:a16="http://schemas.microsoft.com/office/drawing/2014/main" id="{A64B8AFB-2514-4DD6-890B-AF80CAEF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0" name="矩形 1269">
                      <a:extLst>
                        <a:ext uri="{FF2B5EF4-FFF2-40B4-BE49-F238E27FC236}">
                          <a16:creationId xmlns:a16="http://schemas.microsoft.com/office/drawing/2014/main" id="{ED741226-F281-4543-ABA6-803C79610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1" name="矩形 1270">
                      <a:extLst>
                        <a:ext uri="{FF2B5EF4-FFF2-40B4-BE49-F238E27FC236}">
                          <a16:creationId xmlns:a16="http://schemas.microsoft.com/office/drawing/2014/main" id="{E54D5096-CA56-47D3-9944-B1B489199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2" name="矩形 1271">
                      <a:extLst>
                        <a:ext uri="{FF2B5EF4-FFF2-40B4-BE49-F238E27FC236}">
                          <a16:creationId xmlns:a16="http://schemas.microsoft.com/office/drawing/2014/main" id="{1664E567-4DF4-4FF2-BC2A-4C4815269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3" name="矩形 1272">
                      <a:extLst>
                        <a:ext uri="{FF2B5EF4-FFF2-40B4-BE49-F238E27FC236}">
                          <a16:creationId xmlns:a16="http://schemas.microsoft.com/office/drawing/2014/main" id="{8B0D86A7-7D20-48C7-9A3F-EA13581CC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4" name="矩形 1273">
                      <a:extLst>
                        <a:ext uri="{FF2B5EF4-FFF2-40B4-BE49-F238E27FC236}">
                          <a16:creationId xmlns:a16="http://schemas.microsoft.com/office/drawing/2014/main" id="{59D1EBCC-5A75-42FB-9B87-7FAD8B6E3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5" name="矩形 1274">
                      <a:extLst>
                        <a:ext uri="{FF2B5EF4-FFF2-40B4-BE49-F238E27FC236}">
                          <a16:creationId xmlns:a16="http://schemas.microsoft.com/office/drawing/2014/main" id="{8D4EB2B7-A37B-4A08-A70C-A3AD46BE6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6" name="矩形 1275">
                      <a:extLst>
                        <a:ext uri="{FF2B5EF4-FFF2-40B4-BE49-F238E27FC236}">
                          <a16:creationId xmlns:a16="http://schemas.microsoft.com/office/drawing/2014/main" id="{726A64FE-7480-4B4C-8665-5A67DBE69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7" name="矩形 1276">
                      <a:extLst>
                        <a:ext uri="{FF2B5EF4-FFF2-40B4-BE49-F238E27FC236}">
                          <a16:creationId xmlns:a16="http://schemas.microsoft.com/office/drawing/2014/main" id="{E0961C23-EDFC-45B5-A1D0-4EB53E8B10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8" name="矩形 1277">
                      <a:extLst>
                        <a:ext uri="{FF2B5EF4-FFF2-40B4-BE49-F238E27FC236}">
                          <a16:creationId xmlns:a16="http://schemas.microsoft.com/office/drawing/2014/main" id="{2C6841A8-4568-45A8-823E-003714209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9" name="矩形 1278">
                      <a:extLst>
                        <a:ext uri="{FF2B5EF4-FFF2-40B4-BE49-F238E27FC236}">
                          <a16:creationId xmlns:a16="http://schemas.microsoft.com/office/drawing/2014/main" id="{A8D691AA-0222-47DC-AFB3-69B0E14D2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0" name="矩形 1279">
                      <a:extLst>
                        <a:ext uri="{FF2B5EF4-FFF2-40B4-BE49-F238E27FC236}">
                          <a16:creationId xmlns:a16="http://schemas.microsoft.com/office/drawing/2014/main" id="{BE15F48D-B438-41D4-80BD-F9DF5F445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1" name="矩形 1280">
                      <a:extLst>
                        <a:ext uri="{FF2B5EF4-FFF2-40B4-BE49-F238E27FC236}">
                          <a16:creationId xmlns:a16="http://schemas.microsoft.com/office/drawing/2014/main" id="{AA571001-2F74-46D7-A5C8-EECEB56B9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2" name="矩形 1281">
                      <a:extLst>
                        <a:ext uri="{FF2B5EF4-FFF2-40B4-BE49-F238E27FC236}">
                          <a16:creationId xmlns:a16="http://schemas.microsoft.com/office/drawing/2014/main" id="{D301C041-2BB3-45CC-8B81-D2933AC93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3" name="矩形 1282">
                      <a:extLst>
                        <a:ext uri="{FF2B5EF4-FFF2-40B4-BE49-F238E27FC236}">
                          <a16:creationId xmlns:a16="http://schemas.microsoft.com/office/drawing/2014/main" id="{04803690-7B32-4DBD-BDB4-92F79E6A8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4" name="矩形 1283">
                      <a:extLst>
                        <a:ext uri="{FF2B5EF4-FFF2-40B4-BE49-F238E27FC236}">
                          <a16:creationId xmlns:a16="http://schemas.microsoft.com/office/drawing/2014/main" id="{D34AD713-7002-40CD-A857-66432A576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5" name="矩形 1284">
                      <a:extLst>
                        <a:ext uri="{FF2B5EF4-FFF2-40B4-BE49-F238E27FC236}">
                          <a16:creationId xmlns:a16="http://schemas.microsoft.com/office/drawing/2014/main" id="{9971067D-5522-47DE-97DA-52A4CF34F4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6" name="矩形 1285">
                      <a:extLst>
                        <a:ext uri="{FF2B5EF4-FFF2-40B4-BE49-F238E27FC236}">
                          <a16:creationId xmlns:a16="http://schemas.microsoft.com/office/drawing/2014/main" id="{5C550E0D-C5D6-498B-96EF-313239AB1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7" name="矩形 1286">
                      <a:extLst>
                        <a:ext uri="{FF2B5EF4-FFF2-40B4-BE49-F238E27FC236}">
                          <a16:creationId xmlns:a16="http://schemas.microsoft.com/office/drawing/2014/main" id="{D2A18222-2422-4473-9432-19882C7A3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8" name="矩形 1287">
                      <a:extLst>
                        <a:ext uri="{FF2B5EF4-FFF2-40B4-BE49-F238E27FC236}">
                          <a16:creationId xmlns:a16="http://schemas.microsoft.com/office/drawing/2014/main" id="{1839A0B1-FA61-445B-A0AA-AA9F3EC7D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9" name="矩形 1288">
                      <a:extLst>
                        <a:ext uri="{FF2B5EF4-FFF2-40B4-BE49-F238E27FC236}">
                          <a16:creationId xmlns:a16="http://schemas.microsoft.com/office/drawing/2014/main" id="{2731FCB7-6939-4E35-8821-A07CFB9C3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0" name="矩形 1289">
                      <a:extLst>
                        <a:ext uri="{FF2B5EF4-FFF2-40B4-BE49-F238E27FC236}">
                          <a16:creationId xmlns:a16="http://schemas.microsoft.com/office/drawing/2014/main" id="{0AC53176-CB63-4CD4-BBF0-945136050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1" name="矩形 1290">
                      <a:extLst>
                        <a:ext uri="{FF2B5EF4-FFF2-40B4-BE49-F238E27FC236}">
                          <a16:creationId xmlns:a16="http://schemas.microsoft.com/office/drawing/2014/main" id="{43CEF2A7-3522-4A32-B037-E115C4717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2" name="矩形 1291">
                      <a:extLst>
                        <a:ext uri="{FF2B5EF4-FFF2-40B4-BE49-F238E27FC236}">
                          <a16:creationId xmlns:a16="http://schemas.microsoft.com/office/drawing/2014/main" id="{45120764-F226-4329-B85A-A777187A2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3" name="矩形 1292">
                      <a:extLst>
                        <a:ext uri="{FF2B5EF4-FFF2-40B4-BE49-F238E27FC236}">
                          <a16:creationId xmlns:a16="http://schemas.microsoft.com/office/drawing/2014/main" id="{FA70EAA2-9896-45F4-B3B7-1FF08E868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4" name="矩形 1293">
                      <a:extLst>
                        <a:ext uri="{FF2B5EF4-FFF2-40B4-BE49-F238E27FC236}">
                          <a16:creationId xmlns:a16="http://schemas.microsoft.com/office/drawing/2014/main" id="{A27B1222-BD98-4EC5-9C2C-157E21BFD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5" name="矩形 1294">
                      <a:extLst>
                        <a:ext uri="{FF2B5EF4-FFF2-40B4-BE49-F238E27FC236}">
                          <a16:creationId xmlns:a16="http://schemas.microsoft.com/office/drawing/2014/main" id="{77E1F48C-8A58-406A-9F89-53639B41E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6" name="矩形 1295">
                      <a:extLst>
                        <a:ext uri="{FF2B5EF4-FFF2-40B4-BE49-F238E27FC236}">
                          <a16:creationId xmlns:a16="http://schemas.microsoft.com/office/drawing/2014/main" id="{64921CFF-CF11-45FE-8296-B82DEA5A2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7" name="矩形 1296">
                      <a:extLst>
                        <a:ext uri="{FF2B5EF4-FFF2-40B4-BE49-F238E27FC236}">
                          <a16:creationId xmlns:a16="http://schemas.microsoft.com/office/drawing/2014/main" id="{AD75E039-8B15-4639-A9F9-6D148F4A5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8" name="矩形 1297">
                      <a:extLst>
                        <a:ext uri="{FF2B5EF4-FFF2-40B4-BE49-F238E27FC236}">
                          <a16:creationId xmlns:a16="http://schemas.microsoft.com/office/drawing/2014/main" id="{5F28DB20-66CB-4774-BF60-D6DA808C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9" name="矩形 1298">
                      <a:extLst>
                        <a:ext uri="{FF2B5EF4-FFF2-40B4-BE49-F238E27FC236}">
                          <a16:creationId xmlns:a16="http://schemas.microsoft.com/office/drawing/2014/main" id="{FD933AB3-B17A-4A86-BEEE-D97CE442E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0" name="矩形 1299">
                      <a:extLst>
                        <a:ext uri="{FF2B5EF4-FFF2-40B4-BE49-F238E27FC236}">
                          <a16:creationId xmlns:a16="http://schemas.microsoft.com/office/drawing/2014/main" id="{CE5B1715-683F-48B5-BB6D-2D72AEF07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1" name="矩形 1300">
                      <a:extLst>
                        <a:ext uri="{FF2B5EF4-FFF2-40B4-BE49-F238E27FC236}">
                          <a16:creationId xmlns:a16="http://schemas.microsoft.com/office/drawing/2014/main" id="{C5BF1FE1-FF0D-4F4F-96E7-BB2A5A1E7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02" name="矩形 1301">
                      <a:extLst>
                        <a:ext uri="{FF2B5EF4-FFF2-40B4-BE49-F238E27FC236}">
                          <a16:creationId xmlns:a16="http://schemas.microsoft.com/office/drawing/2014/main" id="{8AA4788E-34E9-4682-BD92-9EAE3FF11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3" name="矩形 1302">
                      <a:extLst>
                        <a:ext uri="{FF2B5EF4-FFF2-40B4-BE49-F238E27FC236}">
                          <a16:creationId xmlns:a16="http://schemas.microsoft.com/office/drawing/2014/main" id="{02E6D4D6-D2CF-4254-8CBB-7C25278D1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4" name="矩形 1303">
                      <a:extLst>
                        <a:ext uri="{FF2B5EF4-FFF2-40B4-BE49-F238E27FC236}">
                          <a16:creationId xmlns:a16="http://schemas.microsoft.com/office/drawing/2014/main" id="{225E8A29-87CB-4884-9CA0-82AE09D53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5" name="矩形 1304">
                      <a:extLst>
                        <a:ext uri="{FF2B5EF4-FFF2-40B4-BE49-F238E27FC236}">
                          <a16:creationId xmlns:a16="http://schemas.microsoft.com/office/drawing/2014/main" id="{E703F64C-314B-4DF2-870C-3F202E9B2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6" name="矩形 1305">
                      <a:extLst>
                        <a:ext uri="{FF2B5EF4-FFF2-40B4-BE49-F238E27FC236}">
                          <a16:creationId xmlns:a16="http://schemas.microsoft.com/office/drawing/2014/main" id="{F9FFD969-A679-4956-B624-08C2F177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7" name="矩形 1306">
                      <a:extLst>
                        <a:ext uri="{FF2B5EF4-FFF2-40B4-BE49-F238E27FC236}">
                          <a16:creationId xmlns:a16="http://schemas.microsoft.com/office/drawing/2014/main" id="{44F58C81-3EB4-437B-81CE-581DCF7D0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8" name="矩形 1307">
                      <a:extLst>
                        <a:ext uri="{FF2B5EF4-FFF2-40B4-BE49-F238E27FC236}">
                          <a16:creationId xmlns:a16="http://schemas.microsoft.com/office/drawing/2014/main" id="{562359D3-01A5-4FA3-8FF9-F3689A2D5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9" name="矩形 1308">
                      <a:extLst>
                        <a:ext uri="{FF2B5EF4-FFF2-40B4-BE49-F238E27FC236}">
                          <a16:creationId xmlns:a16="http://schemas.microsoft.com/office/drawing/2014/main" id="{CEECA4DA-35DD-4ED8-83F1-93389408E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0" name="矩形 1309">
                      <a:extLst>
                        <a:ext uri="{FF2B5EF4-FFF2-40B4-BE49-F238E27FC236}">
                          <a16:creationId xmlns:a16="http://schemas.microsoft.com/office/drawing/2014/main" id="{85EB868F-8204-424C-A25D-82AE20F0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1" name="矩形 1310">
                      <a:extLst>
                        <a:ext uri="{FF2B5EF4-FFF2-40B4-BE49-F238E27FC236}">
                          <a16:creationId xmlns:a16="http://schemas.microsoft.com/office/drawing/2014/main" id="{617E1053-80D9-4A11-9A82-0DB32C80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2" name="矩形 1311">
                      <a:extLst>
                        <a:ext uri="{FF2B5EF4-FFF2-40B4-BE49-F238E27FC236}">
                          <a16:creationId xmlns:a16="http://schemas.microsoft.com/office/drawing/2014/main" id="{D5654132-24D3-4B5C-A0D8-77AD97623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3" name="矩形 1312">
                      <a:extLst>
                        <a:ext uri="{FF2B5EF4-FFF2-40B4-BE49-F238E27FC236}">
                          <a16:creationId xmlns:a16="http://schemas.microsoft.com/office/drawing/2014/main" id="{D00EEE53-F5AD-45F4-AB35-165E90BE7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4" name="矩形 1313">
                      <a:extLst>
                        <a:ext uri="{FF2B5EF4-FFF2-40B4-BE49-F238E27FC236}">
                          <a16:creationId xmlns:a16="http://schemas.microsoft.com/office/drawing/2014/main" id="{D9CFEAA9-3CEB-49E2-8603-B2A2FD716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5" name="矩形 1314">
                      <a:extLst>
                        <a:ext uri="{FF2B5EF4-FFF2-40B4-BE49-F238E27FC236}">
                          <a16:creationId xmlns:a16="http://schemas.microsoft.com/office/drawing/2014/main" id="{0C8F108C-1039-4741-A9A4-1D249F3C0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16" name="矩形 1315">
                      <a:extLst>
                        <a:ext uri="{FF2B5EF4-FFF2-40B4-BE49-F238E27FC236}">
                          <a16:creationId xmlns:a16="http://schemas.microsoft.com/office/drawing/2014/main" id="{03BC8ECE-614B-48EF-ABB3-D2B5A8DE8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7" name="矩形 1316">
                      <a:extLst>
                        <a:ext uri="{FF2B5EF4-FFF2-40B4-BE49-F238E27FC236}">
                          <a16:creationId xmlns:a16="http://schemas.microsoft.com/office/drawing/2014/main" id="{F447A3DB-CD67-494E-AD87-C3E547749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8" name="矩形 1317">
                      <a:extLst>
                        <a:ext uri="{FF2B5EF4-FFF2-40B4-BE49-F238E27FC236}">
                          <a16:creationId xmlns:a16="http://schemas.microsoft.com/office/drawing/2014/main" id="{5E4BC3CD-3A67-4F99-90C5-08B3456E6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9" name="矩形 1318">
                      <a:extLst>
                        <a:ext uri="{FF2B5EF4-FFF2-40B4-BE49-F238E27FC236}">
                          <a16:creationId xmlns:a16="http://schemas.microsoft.com/office/drawing/2014/main" id="{CF966944-7771-4317-B00D-0DF6924AE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0" name="矩形 1319">
                      <a:extLst>
                        <a:ext uri="{FF2B5EF4-FFF2-40B4-BE49-F238E27FC236}">
                          <a16:creationId xmlns:a16="http://schemas.microsoft.com/office/drawing/2014/main" id="{C42A1006-53FC-482F-BD56-E7DDCF00F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1" name="矩形 1320">
                      <a:extLst>
                        <a:ext uri="{FF2B5EF4-FFF2-40B4-BE49-F238E27FC236}">
                          <a16:creationId xmlns:a16="http://schemas.microsoft.com/office/drawing/2014/main" id="{8804B830-104C-4D3F-A269-D33117192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2" name="矩形 1321">
                      <a:extLst>
                        <a:ext uri="{FF2B5EF4-FFF2-40B4-BE49-F238E27FC236}">
                          <a16:creationId xmlns:a16="http://schemas.microsoft.com/office/drawing/2014/main" id="{CDF9C12A-A208-4F31-8E9C-3E9CDF3CF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3" name="矩形 1322">
                      <a:extLst>
                        <a:ext uri="{FF2B5EF4-FFF2-40B4-BE49-F238E27FC236}">
                          <a16:creationId xmlns:a16="http://schemas.microsoft.com/office/drawing/2014/main" id="{446F5CF7-6516-45BE-BEBA-6E78B1223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4" name="矩形 1323">
                      <a:extLst>
                        <a:ext uri="{FF2B5EF4-FFF2-40B4-BE49-F238E27FC236}">
                          <a16:creationId xmlns:a16="http://schemas.microsoft.com/office/drawing/2014/main" id="{C3A71FF0-7CF8-41D9-96FA-B1C187F9F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5" name="矩形 1324">
                      <a:extLst>
                        <a:ext uri="{FF2B5EF4-FFF2-40B4-BE49-F238E27FC236}">
                          <a16:creationId xmlns:a16="http://schemas.microsoft.com/office/drawing/2014/main" id="{7CEEC3FB-E930-4748-A166-B11CFB7F98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6" name="矩形 1325">
                      <a:extLst>
                        <a:ext uri="{FF2B5EF4-FFF2-40B4-BE49-F238E27FC236}">
                          <a16:creationId xmlns:a16="http://schemas.microsoft.com/office/drawing/2014/main" id="{7FDEBBB9-DF72-48C9-95D0-22FA728FC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7" name="矩形 1326">
                      <a:extLst>
                        <a:ext uri="{FF2B5EF4-FFF2-40B4-BE49-F238E27FC236}">
                          <a16:creationId xmlns:a16="http://schemas.microsoft.com/office/drawing/2014/main" id="{94603FBD-6E6F-4E3D-B92F-2C284E2AB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8" name="矩形 1327">
                      <a:extLst>
                        <a:ext uri="{FF2B5EF4-FFF2-40B4-BE49-F238E27FC236}">
                          <a16:creationId xmlns:a16="http://schemas.microsoft.com/office/drawing/2014/main" id="{355BFF4D-5778-475D-AFDE-CBECAF665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9" name="矩形 1328">
                      <a:extLst>
                        <a:ext uri="{FF2B5EF4-FFF2-40B4-BE49-F238E27FC236}">
                          <a16:creationId xmlns:a16="http://schemas.microsoft.com/office/drawing/2014/main" id="{DD7C82F1-8582-477E-98E3-FF88AAB1A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0" name="矩形 1329">
                      <a:extLst>
                        <a:ext uri="{FF2B5EF4-FFF2-40B4-BE49-F238E27FC236}">
                          <a16:creationId xmlns:a16="http://schemas.microsoft.com/office/drawing/2014/main" id="{909F7AA5-B09F-4254-B30A-4780008A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1" name="矩形 1330">
                      <a:extLst>
                        <a:ext uri="{FF2B5EF4-FFF2-40B4-BE49-F238E27FC236}">
                          <a16:creationId xmlns:a16="http://schemas.microsoft.com/office/drawing/2014/main" id="{771EDB77-D376-4A96-AA62-7C4A46B4C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2" name="矩形 1331">
                      <a:extLst>
                        <a:ext uri="{FF2B5EF4-FFF2-40B4-BE49-F238E27FC236}">
                          <a16:creationId xmlns:a16="http://schemas.microsoft.com/office/drawing/2014/main" id="{1C48AFEC-9A83-4B25-8973-A124817A7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3" name="矩形 1332">
                      <a:extLst>
                        <a:ext uri="{FF2B5EF4-FFF2-40B4-BE49-F238E27FC236}">
                          <a16:creationId xmlns:a16="http://schemas.microsoft.com/office/drawing/2014/main" id="{F0EC8588-528C-4055-8599-217F51520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4" name="矩形 1333">
                      <a:extLst>
                        <a:ext uri="{FF2B5EF4-FFF2-40B4-BE49-F238E27FC236}">
                          <a16:creationId xmlns:a16="http://schemas.microsoft.com/office/drawing/2014/main" id="{8910E187-96BF-44A4-937A-323A908CE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5" name="矩形 1334">
                      <a:extLst>
                        <a:ext uri="{FF2B5EF4-FFF2-40B4-BE49-F238E27FC236}">
                          <a16:creationId xmlns:a16="http://schemas.microsoft.com/office/drawing/2014/main" id="{74395CDD-12C5-4B1F-969B-92BE629B1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6" name="矩形 1335">
                      <a:extLst>
                        <a:ext uri="{FF2B5EF4-FFF2-40B4-BE49-F238E27FC236}">
                          <a16:creationId xmlns:a16="http://schemas.microsoft.com/office/drawing/2014/main" id="{E4418AA0-607B-4357-9173-BCC60C044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7" name="矩形 1336">
                      <a:extLst>
                        <a:ext uri="{FF2B5EF4-FFF2-40B4-BE49-F238E27FC236}">
                          <a16:creationId xmlns:a16="http://schemas.microsoft.com/office/drawing/2014/main" id="{38B7C08F-07F7-4547-A6D9-531EBE7F5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8" name="矩形 1337">
                      <a:extLst>
                        <a:ext uri="{FF2B5EF4-FFF2-40B4-BE49-F238E27FC236}">
                          <a16:creationId xmlns:a16="http://schemas.microsoft.com/office/drawing/2014/main" id="{D1294664-3635-4FF4-BBB5-D04CD6303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9" name="矩形 1338">
                      <a:extLst>
                        <a:ext uri="{FF2B5EF4-FFF2-40B4-BE49-F238E27FC236}">
                          <a16:creationId xmlns:a16="http://schemas.microsoft.com/office/drawing/2014/main" id="{6805742C-B716-4608-B445-2226B276B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0" name="矩形 1339">
                      <a:extLst>
                        <a:ext uri="{FF2B5EF4-FFF2-40B4-BE49-F238E27FC236}">
                          <a16:creationId xmlns:a16="http://schemas.microsoft.com/office/drawing/2014/main" id="{6A7DF515-53AE-4584-B131-01513DB70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1" name="矩形 1340">
                      <a:extLst>
                        <a:ext uri="{FF2B5EF4-FFF2-40B4-BE49-F238E27FC236}">
                          <a16:creationId xmlns:a16="http://schemas.microsoft.com/office/drawing/2014/main" id="{5A23FC71-62F8-40A0-8753-513C35A3E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2" name="矩形 1341">
                      <a:extLst>
                        <a:ext uri="{FF2B5EF4-FFF2-40B4-BE49-F238E27FC236}">
                          <a16:creationId xmlns:a16="http://schemas.microsoft.com/office/drawing/2014/main" id="{21B34CA8-6A04-4584-9A6A-F1A4A14D1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3" name="矩形 1342">
                      <a:extLst>
                        <a:ext uri="{FF2B5EF4-FFF2-40B4-BE49-F238E27FC236}">
                          <a16:creationId xmlns:a16="http://schemas.microsoft.com/office/drawing/2014/main" id="{B8817A98-17DD-4E9B-8DD9-7B37FAF8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4" name="矩形 1343">
                      <a:extLst>
                        <a:ext uri="{FF2B5EF4-FFF2-40B4-BE49-F238E27FC236}">
                          <a16:creationId xmlns:a16="http://schemas.microsoft.com/office/drawing/2014/main" id="{8C4DD703-53A1-4999-99D8-C000284B2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5" name="矩形 1344">
                      <a:extLst>
                        <a:ext uri="{FF2B5EF4-FFF2-40B4-BE49-F238E27FC236}">
                          <a16:creationId xmlns:a16="http://schemas.microsoft.com/office/drawing/2014/main" id="{24F7B025-0358-4C90-880E-74B0CA46A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6" name="矩形 1345">
                      <a:extLst>
                        <a:ext uri="{FF2B5EF4-FFF2-40B4-BE49-F238E27FC236}">
                          <a16:creationId xmlns:a16="http://schemas.microsoft.com/office/drawing/2014/main" id="{15C421B0-E294-49E0-A37A-5A66C564F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7" name="矩形 1346">
                      <a:extLst>
                        <a:ext uri="{FF2B5EF4-FFF2-40B4-BE49-F238E27FC236}">
                          <a16:creationId xmlns:a16="http://schemas.microsoft.com/office/drawing/2014/main" id="{6464E5EC-90AC-444C-8E7A-2846F345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70F11010-093E-43A8-A290-079FDB5A5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9AA00118-4070-40E4-B032-7AF279043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1FE2BC41-EBAD-43C2-A504-7100B9A9D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069C0913-EC17-48E6-A4BD-3BB13610A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7AA38A74-9830-48A8-8D4A-C0220C53C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757D6E7F-E544-4C12-90E7-D4D13AD72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4" name="矩形 1353">
                      <a:extLst>
                        <a:ext uri="{FF2B5EF4-FFF2-40B4-BE49-F238E27FC236}">
                          <a16:creationId xmlns:a16="http://schemas.microsoft.com/office/drawing/2014/main" id="{EDCC5148-ED4C-42DE-B0B1-1C97C2420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5" name="矩形 1354">
                      <a:extLst>
                        <a:ext uri="{FF2B5EF4-FFF2-40B4-BE49-F238E27FC236}">
                          <a16:creationId xmlns:a16="http://schemas.microsoft.com/office/drawing/2014/main" id="{6E9CA4E7-6C0A-49B3-BE87-F18E44461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6" name="矩形 1355">
                      <a:extLst>
                        <a:ext uri="{FF2B5EF4-FFF2-40B4-BE49-F238E27FC236}">
                          <a16:creationId xmlns:a16="http://schemas.microsoft.com/office/drawing/2014/main" id="{FB9D1C99-2EE0-40D2-9583-CF28B9933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7" name="矩形 1356">
                      <a:extLst>
                        <a:ext uri="{FF2B5EF4-FFF2-40B4-BE49-F238E27FC236}">
                          <a16:creationId xmlns:a16="http://schemas.microsoft.com/office/drawing/2014/main" id="{DEC6F1A9-C857-4172-8BAD-55D5CDC5D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8" name="矩形 1357">
                      <a:extLst>
                        <a:ext uri="{FF2B5EF4-FFF2-40B4-BE49-F238E27FC236}">
                          <a16:creationId xmlns:a16="http://schemas.microsoft.com/office/drawing/2014/main" id="{A1D8E43B-F621-418C-ADB5-D87AA0320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9" name="矩形 1358">
                      <a:extLst>
                        <a:ext uri="{FF2B5EF4-FFF2-40B4-BE49-F238E27FC236}">
                          <a16:creationId xmlns:a16="http://schemas.microsoft.com/office/drawing/2014/main" id="{9A3A9B5B-D878-4E21-B9CF-EF488BB1C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0" name="矩形 1359">
                      <a:extLst>
                        <a:ext uri="{FF2B5EF4-FFF2-40B4-BE49-F238E27FC236}">
                          <a16:creationId xmlns:a16="http://schemas.microsoft.com/office/drawing/2014/main" id="{CA82AA87-8E54-4D85-B34F-815618A92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1" name="矩形 1360">
                      <a:extLst>
                        <a:ext uri="{FF2B5EF4-FFF2-40B4-BE49-F238E27FC236}">
                          <a16:creationId xmlns:a16="http://schemas.microsoft.com/office/drawing/2014/main" id="{0EBA3309-0E4F-4D2A-85A0-E1CB3618D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2" name="矩形 1361">
                      <a:extLst>
                        <a:ext uri="{FF2B5EF4-FFF2-40B4-BE49-F238E27FC236}">
                          <a16:creationId xmlns:a16="http://schemas.microsoft.com/office/drawing/2014/main" id="{2FE50619-E20D-4ECF-99AD-2F042642E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3" name="矩形 1362">
                      <a:extLst>
                        <a:ext uri="{FF2B5EF4-FFF2-40B4-BE49-F238E27FC236}">
                          <a16:creationId xmlns:a16="http://schemas.microsoft.com/office/drawing/2014/main" id="{54E4844A-CCE0-43A3-A73E-FDDE493BA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4" name="矩形 1363">
                      <a:extLst>
                        <a:ext uri="{FF2B5EF4-FFF2-40B4-BE49-F238E27FC236}">
                          <a16:creationId xmlns:a16="http://schemas.microsoft.com/office/drawing/2014/main" id="{83B88B72-B2E1-481E-9F67-C372E244D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5" name="矩形 1364">
                      <a:extLst>
                        <a:ext uri="{FF2B5EF4-FFF2-40B4-BE49-F238E27FC236}">
                          <a16:creationId xmlns:a16="http://schemas.microsoft.com/office/drawing/2014/main" id="{3385B136-6EF8-4169-B084-451199354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6" name="矩形 1365">
                      <a:extLst>
                        <a:ext uri="{FF2B5EF4-FFF2-40B4-BE49-F238E27FC236}">
                          <a16:creationId xmlns:a16="http://schemas.microsoft.com/office/drawing/2014/main" id="{14BAB557-4623-4E05-A846-4D802C271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7" name="矩形 1366">
                      <a:extLst>
                        <a:ext uri="{FF2B5EF4-FFF2-40B4-BE49-F238E27FC236}">
                          <a16:creationId xmlns:a16="http://schemas.microsoft.com/office/drawing/2014/main" id="{F4AE4542-B74A-407A-A079-F0D12F91A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8" name="矩形 1367">
                      <a:extLst>
                        <a:ext uri="{FF2B5EF4-FFF2-40B4-BE49-F238E27FC236}">
                          <a16:creationId xmlns:a16="http://schemas.microsoft.com/office/drawing/2014/main" id="{80CDEA3C-C217-4C0E-B5AC-0FF868CE9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9" name="矩形 1368">
                      <a:extLst>
                        <a:ext uri="{FF2B5EF4-FFF2-40B4-BE49-F238E27FC236}">
                          <a16:creationId xmlns:a16="http://schemas.microsoft.com/office/drawing/2014/main" id="{FA9340C9-5FF5-48B8-A433-3E0003748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0" name="矩形 1369">
                      <a:extLst>
                        <a:ext uri="{FF2B5EF4-FFF2-40B4-BE49-F238E27FC236}">
                          <a16:creationId xmlns:a16="http://schemas.microsoft.com/office/drawing/2014/main" id="{B31CBBD4-B77C-4C86-AD9B-398878292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1" name="矩形 1370">
                      <a:extLst>
                        <a:ext uri="{FF2B5EF4-FFF2-40B4-BE49-F238E27FC236}">
                          <a16:creationId xmlns:a16="http://schemas.microsoft.com/office/drawing/2014/main" id="{6CD0FB7A-42DF-4B5A-8D40-73964D003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2" name="矩形 1371">
                      <a:extLst>
                        <a:ext uri="{FF2B5EF4-FFF2-40B4-BE49-F238E27FC236}">
                          <a16:creationId xmlns:a16="http://schemas.microsoft.com/office/drawing/2014/main" id="{1784AB5F-C201-4C2F-BDFE-D71DD190B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3" name="矩形 1372">
                      <a:extLst>
                        <a:ext uri="{FF2B5EF4-FFF2-40B4-BE49-F238E27FC236}">
                          <a16:creationId xmlns:a16="http://schemas.microsoft.com/office/drawing/2014/main" id="{A2D2C410-9E37-4C98-97BF-1B8DC636C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4" name="矩形 1373">
                      <a:extLst>
                        <a:ext uri="{FF2B5EF4-FFF2-40B4-BE49-F238E27FC236}">
                          <a16:creationId xmlns:a16="http://schemas.microsoft.com/office/drawing/2014/main" id="{5294751D-B61E-4C2C-9A72-A9C80572F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5" name="矩形 1374">
                      <a:extLst>
                        <a:ext uri="{FF2B5EF4-FFF2-40B4-BE49-F238E27FC236}">
                          <a16:creationId xmlns:a16="http://schemas.microsoft.com/office/drawing/2014/main" id="{7D202F7C-D6FA-4522-A70B-EE34102A9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6" name="矩形 1375">
                      <a:extLst>
                        <a:ext uri="{FF2B5EF4-FFF2-40B4-BE49-F238E27FC236}">
                          <a16:creationId xmlns:a16="http://schemas.microsoft.com/office/drawing/2014/main" id="{2F18D3D3-0F72-4A76-99B1-28E8CBFC2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7" name="矩形 1376">
                      <a:extLst>
                        <a:ext uri="{FF2B5EF4-FFF2-40B4-BE49-F238E27FC236}">
                          <a16:creationId xmlns:a16="http://schemas.microsoft.com/office/drawing/2014/main" id="{612D412A-B5A7-45DC-8B7C-6F28F8396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8" name="矩形 1377">
                      <a:extLst>
                        <a:ext uri="{FF2B5EF4-FFF2-40B4-BE49-F238E27FC236}">
                          <a16:creationId xmlns:a16="http://schemas.microsoft.com/office/drawing/2014/main" id="{BB263253-6A46-4FC9-B9E5-61385576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9" name="矩形 1378">
                      <a:extLst>
                        <a:ext uri="{FF2B5EF4-FFF2-40B4-BE49-F238E27FC236}">
                          <a16:creationId xmlns:a16="http://schemas.microsoft.com/office/drawing/2014/main" id="{0A9E2672-DE03-485A-A7C4-435BA345D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0" name="矩形 1379">
                      <a:extLst>
                        <a:ext uri="{FF2B5EF4-FFF2-40B4-BE49-F238E27FC236}">
                          <a16:creationId xmlns:a16="http://schemas.microsoft.com/office/drawing/2014/main" id="{02FD12A0-4BF8-4A9B-B52F-BB1AE2E78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1" name="矩形 1380">
                      <a:extLst>
                        <a:ext uri="{FF2B5EF4-FFF2-40B4-BE49-F238E27FC236}">
                          <a16:creationId xmlns:a16="http://schemas.microsoft.com/office/drawing/2014/main" id="{2C37B3D6-ED87-4EB9-BC37-F0CF7FC3F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2" name="矩形 1381">
                      <a:extLst>
                        <a:ext uri="{FF2B5EF4-FFF2-40B4-BE49-F238E27FC236}">
                          <a16:creationId xmlns:a16="http://schemas.microsoft.com/office/drawing/2014/main" id="{55BB5184-B4BD-4E01-B246-5F70D8CA3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3" name="矩形 1382">
                      <a:extLst>
                        <a:ext uri="{FF2B5EF4-FFF2-40B4-BE49-F238E27FC236}">
                          <a16:creationId xmlns:a16="http://schemas.microsoft.com/office/drawing/2014/main" id="{364121B4-B9CF-440B-9DC3-BB3B2D6B4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4" name="矩形 1383">
                      <a:extLst>
                        <a:ext uri="{FF2B5EF4-FFF2-40B4-BE49-F238E27FC236}">
                          <a16:creationId xmlns:a16="http://schemas.microsoft.com/office/drawing/2014/main" id="{D76D794C-6F34-4467-A39C-4B850D95A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5" name="矩形 1384">
                      <a:extLst>
                        <a:ext uri="{FF2B5EF4-FFF2-40B4-BE49-F238E27FC236}">
                          <a16:creationId xmlns:a16="http://schemas.microsoft.com/office/drawing/2014/main" id="{D36664BA-46DD-4443-B213-92978DD17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6" name="矩形 1385">
                      <a:extLst>
                        <a:ext uri="{FF2B5EF4-FFF2-40B4-BE49-F238E27FC236}">
                          <a16:creationId xmlns:a16="http://schemas.microsoft.com/office/drawing/2014/main" id="{10C8E5C8-2A17-4465-B97B-33B67C8C0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7" name="矩形 1386">
                      <a:extLst>
                        <a:ext uri="{FF2B5EF4-FFF2-40B4-BE49-F238E27FC236}">
                          <a16:creationId xmlns:a16="http://schemas.microsoft.com/office/drawing/2014/main" id="{96A688B8-BA70-4793-8507-1BE14EA72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8" name="矩形 1387">
                      <a:extLst>
                        <a:ext uri="{FF2B5EF4-FFF2-40B4-BE49-F238E27FC236}">
                          <a16:creationId xmlns:a16="http://schemas.microsoft.com/office/drawing/2014/main" id="{1FDC4232-D46B-4EB2-B289-12A78CCAE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9" name="矩形 1388">
                      <a:extLst>
                        <a:ext uri="{FF2B5EF4-FFF2-40B4-BE49-F238E27FC236}">
                          <a16:creationId xmlns:a16="http://schemas.microsoft.com/office/drawing/2014/main" id="{FAADA18F-0820-43D4-B3EA-C7ADD391B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0" name="矩形 1389">
                      <a:extLst>
                        <a:ext uri="{FF2B5EF4-FFF2-40B4-BE49-F238E27FC236}">
                          <a16:creationId xmlns:a16="http://schemas.microsoft.com/office/drawing/2014/main" id="{3AD83308-10A8-4A28-9AAD-85073741C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1" name="矩形 1390">
                      <a:extLst>
                        <a:ext uri="{FF2B5EF4-FFF2-40B4-BE49-F238E27FC236}">
                          <a16:creationId xmlns:a16="http://schemas.microsoft.com/office/drawing/2014/main" id="{EFF8B0ED-0A6D-4F66-9C7E-9CFF02302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92" name="矩形 1391">
                      <a:extLst>
                        <a:ext uri="{FF2B5EF4-FFF2-40B4-BE49-F238E27FC236}">
                          <a16:creationId xmlns:a16="http://schemas.microsoft.com/office/drawing/2014/main" id="{BBC028F3-577F-4188-B652-A6F4D4647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18" name="组合 617">
                  <a:extLst>
                    <a:ext uri="{FF2B5EF4-FFF2-40B4-BE49-F238E27FC236}">
                      <a16:creationId xmlns:a16="http://schemas.microsoft.com/office/drawing/2014/main" id="{143A4FEC-84C7-45C7-AF18-5C7CEB59FAF8}"/>
                    </a:ext>
                  </a:extLst>
                </p:cNvPr>
                <p:cNvGrpSpPr/>
                <p:nvPr/>
              </p:nvGrpSpPr>
              <p:grpSpPr>
                <a:xfrm>
                  <a:off x="1196249" y="480782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2" name="组合 1">
                    <a:extLst>
                      <a:ext uri="{FF2B5EF4-FFF2-40B4-BE49-F238E27FC236}">
                        <a16:creationId xmlns:a16="http://schemas.microsoft.com/office/drawing/2014/main" id="{48CDBDF2-DFA9-49EB-9ED7-7284B52E9F28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CAF6655B-5404-4FED-A6B8-7537C9639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6301FC63-4D27-4931-B1DD-9E086F0AC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16A7D30D-1245-4C52-9120-946C0F9B9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A618D1C7-0FEE-45AE-BBD4-7D9FCF4F7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0EDE0A81-BEE3-4648-9B72-78091F272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6FF16A39-5BA3-4491-B7C2-330B8C06A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F6D82661-5ED5-4410-BF8B-A16CC68C4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C543D5EC-A8C7-482E-8CD7-1630A745C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AE504F1-AF45-4A39-8BD6-6E4CCDA6E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C68A1699-92B5-477A-B72C-DD0C7142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02DD2092-31A5-48B7-B8CA-F0826569E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4E052325-1B57-4DA9-B2C7-326966A63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A3E55644-AE78-48ED-A412-3A26E5943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609D5CE5-077A-4674-BB02-86D217FAF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AA70237E-07B0-4622-A315-4C2338E8A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5D6E68FA-ACE6-4DC9-9DE2-D40E501D4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495D6035-E961-4D8F-BFC0-1788268B1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DB2A2F51-EAB2-4150-8304-ADFAF7154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A190C412-F622-42B2-B877-3DF2E629D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91F10D71-4B91-4EBF-A91C-60D794B25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E12F8F1D-CB66-40A0-8782-CBD8408BF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D7528938-1DE7-4040-88D7-3759581E4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3306952E-983D-4A80-9698-709BD2CD6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1D02555B-74BF-422E-9B30-858AC35A7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74DF6C52-842F-4040-9460-806060AE1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AD188041-494E-4D7E-B6D5-685F8EBA9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F7E34BAE-3766-4D15-BEB6-75FB3C81E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BDA42279-276D-418C-9D56-2F15364B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158BA045-AB43-4841-8483-C58D97553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EEE49F8E-578B-4CAD-8A59-3D7A8095E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0DA3F2E7-18AE-401F-A6BF-E99B56E09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89370ECF-757B-40C3-8219-BEDAAE3D9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96F6514C-C905-4875-B217-EE0FC8835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D758E6AA-EFCF-4AE7-A99B-9CDAD79A7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3C8B465B-F0D0-414A-9C51-E79C2592A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49B43348-25F7-4D76-B297-72731585C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214ECCA8-9B77-447F-B93D-009B6BD29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806973E7-13D8-4FC5-9CFD-453E81586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F5946F28-F8D5-48BB-83A3-2BEB7D3ED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4846DFD9-6833-4ACA-9029-3FDE0AC46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293392F7-C6B2-4DFA-A9DA-E6CB1AFB1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4EF96412-113E-46CB-9B59-71BD4B0BD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90DF5E15-F32F-49D9-A1C1-C8C3766C3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2320C438-B023-4B5A-B294-AC5E5A58A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62997A49-9ACD-42CA-93BA-7BFC1F5EC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F9AAB80B-3B79-4A78-A8D0-D1BA969DD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095C62B3-A62A-4BBB-ACDD-5296FA572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2B06225D-6EB2-4F77-9924-4669F0EB9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ACDDA389-1C79-435A-B2D6-2EA40128D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1DF7547C-DB93-4B22-BBAF-08E541FC1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481A89B2-B300-4EA1-B7AC-9AA2BF0D4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08810837-463E-4DCB-897C-22C314542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718BB709-15B7-44D7-A719-E03F1FDC2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4197B323-4860-4326-98C9-C7F72CA89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1ED64E72-E0DF-452E-8493-4934D7EAF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14525A5C-0287-4D77-9BF1-C1211CCD1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524FBDB3-AA2B-46B3-B6DA-066E9A6417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3197B462-F4A0-4B67-8887-67B1208D3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889065AE-5A48-4247-B499-AE8BC264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0483CC63-0887-4AC5-A5E9-C64463BED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B5B43854-66B5-45A7-B056-B8AC7529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C7DECC6A-29D0-4F0E-A9F8-AC7088884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01FC6596-3CEE-429B-8409-7F92157BA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AE05DE1F-F0B4-4320-9386-8A2E12B06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D54C2215-7499-4A46-BA3A-2C3DA8C54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DFBBA7C2-DC2D-49CF-A782-5E8DA6260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297F0E55-1F5A-468C-8476-4C487FBBB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BBC6D9D4-7217-4C63-ABBA-4BAB5EF66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55DFE69D-0DC9-422E-B6E4-615411329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81B045DA-E043-4D7F-A90C-0E3A92C21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B7CF3B01-916F-427B-9089-A7E486E47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936A58B2-7CFC-475F-BBD2-B8F886C41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7A60303F-6619-4C40-918B-05DEDBD0A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9EE5B7AC-B9E7-4747-BFC1-254FCC8A0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A50CD4BD-4467-42E7-BD79-8AF5D440D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0B79889D-51BC-46C4-8084-1029FCA61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D243DA88-DA8B-49D7-8B9B-2772C3E0E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5CDE8EC8-59B6-473A-AEA0-E0C9F3D08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398E60C5-3342-47E1-A117-E3E6CCB7C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0D1C4A28-BD7C-4DFB-9B43-FCF29E7DC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3284A177-88DB-4524-A99A-5CE4BA6D5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5315EFC6-EDEE-4926-9066-56DFFF66B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AA67887F-BD61-4F98-A584-9FF83F810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E2603ED1-7848-45D7-B7F3-4ADF50570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C474A9FC-4BFB-40FA-AB61-A1FD40A8F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AEEAAA1D-681E-4BD7-AE5A-C67136261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67D23ED8-FDB1-4242-9F27-46EA1154A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43E9A226-01CA-4568-93D0-A52969ADC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矩形 90">
                      <a:extLst>
                        <a:ext uri="{FF2B5EF4-FFF2-40B4-BE49-F238E27FC236}">
                          <a16:creationId xmlns:a16="http://schemas.microsoft.com/office/drawing/2014/main" id="{B1ACB4A0-6E9A-449C-8169-CAA9E7DA5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矩形 91">
                      <a:extLst>
                        <a:ext uri="{FF2B5EF4-FFF2-40B4-BE49-F238E27FC236}">
                          <a16:creationId xmlns:a16="http://schemas.microsoft.com/office/drawing/2014/main" id="{724BE07C-35CA-4762-9A95-F64C6F1B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矩形 92">
                      <a:extLst>
                        <a:ext uri="{FF2B5EF4-FFF2-40B4-BE49-F238E27FC236}">
                          <a16:creationId xmlns:a16="http://schemas.microsoft.com/office/drawing/2014/main" id="{3FA75256-B15F-47D5-81FB-01C6CBA01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31BFDDBA-C374-4A32-AFE2-D3A6628C4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9E594F53-8459-40BF-A750-2EF25F2D7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ADA562F4-7C04-4960-BBA2-271108F02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56F73677-1EC7-4504-B494-6915F0274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3F7C8A27-37ED-4923-9E01-E7261D846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A3116929-7C20-485E-884D-4B2A1B05F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矩形 99">
                      <a:extLst>
                        <a:ext uri="{FF2B5EF4-FFF2-40B4-BE49-F238E27FC236}">
                          <a16:creationId xmlns:a16="http://schemas.microsoft.com/office/drawing/2014/main" id="{1D1C9141-7EB6-4AD5-8AC8-2C5A16AEF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6AAFD135-9331-41BC-8104-4E89C05ED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BA34A2D1-0A1A-44AE-8FDB-F8AAEE5E7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84AA904F-5990-4F37-AFD3-5FD796B6E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4E1D5954-8047-437D-A311-50C7AD5B0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43FCDE62-2302-4C2C-934D-9D95C55A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A6DE5507-C6EE-40C2-AB20-9A6E3B256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161BA895-18DD-4C2F-BF70-3FB388F9A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B770E1E8-DD5A-495D-A2D5-BEAEEA46C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284D1EE8-BD73-4D28-AD94-B62D28BE7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E1320CD7-3116-4AA9-B4D7-EAE130BAD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A070C193-4FF4-4EE6-8C87-5548471255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矩形 111">
                      <a:extLst>
                        <a:ext uri="{FF2B5EF4-FFF2-40B4-BE49-F238E27FC236}">
                          <a16:creationId xmlns:a16="http://schemas.microsoft.com/office/drawing/2014/main" id="{16A6E66F-C51B-4173-B5CC-E42B7BF95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>
                      <a:extLst>
                        <a:ext uri="{FF2B5EF4-FFF2-40B4-BE49-F238E27FC236}">
                          <a16:creationId xmlns:a16="http://schemas.microsoft.com/office/drawing/2014/main" id="{61F60863-E57D-445A-A31D-FC1459C5B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矩形 113">
                      <a:extLst>
                        <a:ext uri="{FF2B5EF4-FFF2-40B4-BE49-F238E27FC236}">
                          <a16:creationId xmlns:a16="http://schemas.microsoft.com/office/drawing/2014/main" id="{368D0458-62B0-4A77-8861-CD89E2BB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3F7D9C3F-5E77-4617-9E7B-FFD4F59B2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EEC6E5F6-12F8-499F-BD2C-4F1F816C3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9DB65471-A77C-4E41-921C-153D3E398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C1878D4A-7B8B-486F-8C7E-CF739912A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FFD7683B-9CC6-45F8-936C-591A4AE4F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FB7A4C8B-5EBC-430D-B4E0-725DFDF7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27A008A0-2D42-4517-BAF5-0A0869EFA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578CCD75-44DF-4DEF-BAFC-E8D913829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566FD442-8A51-43E5-9163-572C7D66C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3F56412A-F652-45D6-B67E-15D4B510C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DAB2AC55-4430-42FF-A72B-10235C4EB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矩形 125">
                      <a:extLst>
                        <a:ext uri="{FF2B5EF4-FFF2-40B4-BE49-F238E27FC236}">
                          <a16:creationId xmlns:a16="http://schemas.microsoft.com/office/drawing/2014/main" id="{699FA66D-65B5-4171-9A8C-D1583BE74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矩形 126">
                      <a:extLst>
                        <a:ext uri="{FF2B5EF4-FFF2-40B4-BE49-F238E27FC236}">
                          <a16:creationId xmlns:a16="http://schemas.microsoft.com/office/drawing/2014/main" id="{0A232C2D-8E4D-495C-A99B-BB91678D8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矩形 127">
                      <a:extLst>
                        <a:ext uri="{FF2B5EF4-FFF2-40B4-BE49-F238E27FC236}">
                          <a16:creationId xmlns:a16="http://schemas.microsoft.com/office/drawing/2014/main" id="{5126D8BA-4E93-41DB-947F-57341C038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矩形 128">
                      <a:extLst>
                        <a:ext uri="{FF2B5EF4-FFF2-40B4-BE49-F238E27FC236}">
                          <a16:creationId xmlns:a16="http://schemas.microsoft.com/office/drawing/2014/main" id="{61B1F1EE-4925-4A3B-AA6D-379207A04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6D030CB1-EEC6-41A8-995F-60D36708C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EC5D7CBB-7F77-4268-991F-80CC1E1CE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268B36D6-E176-4C63-AA19-EFF6184A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646F6701-8A17-40CD-B551-CA5D05A8F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矩形 133">
                      <a:extLst>
                        <a:ext uri="{FF2B5EF4-FFF2-40B4-BE49-F238E27FC236}">
                          <a16:creationId xmlns:a16="http://schemas.microsoft.com/office/drawing/2014/main" id="{7CFA9EEB-6DC1-44D1-A414-5EDAA3793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矩形 134">
                      <a:extLst>
                        <a:ext uri="{FF2B5EF4-FFF2-40B4-BE49-F238E27FC236}">
                          <a16:creationId xmlns:a16="http://schemas.microsoft.com/office/drawing/2014/main" id="{35275D9F-8FF3-4C6E-89AD-D9DC7EB28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FA8DAA30-0950-4452-8F72-906885A8B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id="{2DFBCD6D-5144-42A9-83C2-D37678A40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4EA8F273-7EC8-40F1-883F-09B33B546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6C6DA006-F565-43F9-A22B-40A3FDF07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148FD6D9-929E-4B9E-AC94-E3C873CE8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B4FA686C-C937-4420-9866-DA6298109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E72FA18B-4D2A-442B-8D2D-A95ED3863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7A4DF6B7-F387-4CE4-BE3B-2A32BBBF7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矩形 143">
                      <a:extLst>
                        <a:ext uri="{FF2B5EF4-FFF2-40B4-BE49-F238E27FC236}">
                          <a16:creationId xmlns:a16="http://schemas.microsoft.com/office/drawing/2014/main" id="{A5A3E0F8-D272-4B0C-9D42-3A2DF815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矩形 144">
                      <a:extLst>
                        <a:ext uri="{FF2B5EF4-FFF2-40B4-BE49-F238E27FC236}">
                          <a16:creationId xmlns:a16="http://schemas.microsoft.com/office/drawing/2014/main" id="{DA101DC1-B29F-4193-A563-1D11A0A85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矩形 145">
                      <a:extLst>
                        <a:ext uri="{FF2B5EF4-FFF2-40B4-BE49-F238E27FC236}">
                          <a16:creationId xmlns:a16="http://schemas.microsoft.com/office/drawing/2014/main" id="{32B5141B-5866-48C1-AB37-685032EF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矩形 146">
                      <a:extLst>
                        <a:ext uri="{FF2B5EF4-FFF2-40B4-BE49-F238E27FC236}">
                          <a16:creationId xmlns:a16="http://schemas.microsoft.com/office/drawing/2014/main" id="{F56492AE-521A-44C5-B20E-E682623D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矩形 147">
                      <a:extLst>
                        <a:ext uri="{FF2B5EF4-FFF2-40B4-BE49-F238E27FC236}">
                          <a16:creationId xmlns:a16="http://schemas.microsoft.com/office/drawing/2014/main" id="{46659D0B-735C-420D-BD01-E81EAA8A7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矩形 148">
                      <a:extLst>
                        <a:ext uri="{FF2B5EF4-FFF2-40B4-BE49-F238E27FC236}">
                          <a16:creationId xmlns:a16="http://schemas.microsoft.com/office/drawing/2014/main" id="{17597141-0DF4-4134-BD0D-9F2C574AC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矩形 149">
                      <a:extLst>
                        <a:ext uri="{FF2B5EF4-FFF2-40B4-BE49-F238E27FC236}">
                          <a16:creationId xmlns:a16="http://schemas.microsoft.com/office/drawing/2014/main" id="{0F27DC5B-2FED-4ECA-A001-A3D4BAC7D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矩形 150">
                      <a:extLst>
                        <a:ext uri="{FF2B5EF4-FFF2-40B4-BE49-F238E27FC236}">
                          <a16:creationId xmlns:a16="http://schemas.microsoft.com/office/drawing/2014/main" id="{C8B103B2-1DBE-4683-869B-16A7A352E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53149AA0-DC98-4558-8F1D-E04612ABF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矩形 152">
                      <a:extLst>
                        <a:ext uri="{FF2B5EF4-FFF2-40B4-BE49-F238E27FC236}">
                          <a16:creationId xmlns:a16="http://schemas.microsoft.com/office/drawing/2014/main" id="{9F41B157-1F5B-40E1-8D2B-78CC6F89F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矩形 153">
                      <a:extLst>
                        <a:ext uri="{FF2B5EF4-FFF2-40B4-BE49-F238E27FC236}">
                          <a16:creationId xmlns:a16="http://schemas.microsoft.com/office/drawing/2014/main" id="{AB516438-2D0C-41F4-BA1E-65E19086A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5" name="矩形 154">
                      <a:extLst>
                        <a:ext uri="{FF2B5EF4-FFF2-40B4-BE49-F238E27FC236}">
                          <a16:creationId xmlns:a16="http://schemas.microsoft.com/office/drawing/2014/main" id="{D872C9F5-B966-40DD-9DE6-43F285D11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6" name="组合 155">
                    <a:extLst>
                      <a:ext uri="{FF2B5EF4-FFF2-40B4-BE49-F238E27FC236}">
                        <a16:creationId xmlns:a16="http://schemas.microsoft.com/office/drawing/2014/main" id="{B5FEE9BB-22FF-4E7F-82E7-9FF93A4A089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157" name="矩形 156">
                      <a:extLst>
                        <a:ext uri="{FF2B5EF4-FFF2-40B4-BE49-F238E27FC236}">
                          <a16:creationId xmlns:a16="http://schemas.microsoft.com/office/drawing/2014/main" id="{E2BCD4AB-52DE-496D-9D4A-40C59DFA7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矩形 157">
                      <a:extLst>
                        <a:ext uri="{FF2B5EF4-FFF2-40B4-BE49-F238E27FC236}">
                          <a16:creationId xmlns:a16="http://schemas.microsoft.com/office/drawing/2014/main" id="{EBB79D61-24CD-4EB8-93D1-A0CD0F4E5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矩形 158">
                      <a:extLst>
                        <a:ext uri="{FF2B5EF4-FFF2-40B4-BE49-F238E27FC236}">
                          <a16:creationId xmlns:a16="http://schemas.microsoft.com/office/drawing/2014/main" id="{FABB788F-B91D-4D2D-A119-9FE8FB209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矩形 159">
                      <a:extLst>
                        <a:ext uri="{FF2B5EF4-FFF2-40B4-BE49-F238E27FC236}">
                          <a16:creationId xmlns:a16="http://schemas.microsoft.com/office/drawing/2014/main" id="{69EF6EC5-0680-43AD-97B0-0317DDEAC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矩形 160">
                      <a:extLst>
                        <a:ext uri="{FF2B5EF4-FFF2-40B4-BE49-F238E27FC236}">
                          <a16:creationId xmlns:a16="http://schemas.microsoft.com/office/drawing/2014/main" id="{CE763AB1-D5A0-4778-91FE-56C5D4B49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矩形 161">
                      <a:extLst>
                        <a:ext uri="{FF2B5EF4-FFF2-40B4-BE49-F238E27FC236}">
                          <a16:creationId xmlns:a16="http://schemas.microsoft.com/office/drawing/2014/main" id="{9EB58EA8-9DD8-4D6C-A31F-5D0024CFA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矩形 162">
                      <a:extLst>
                        <a:ext uri="{FF2B5EF4-FFF2-40B4-BE49-F238E27FC236}">
                          <a16:creationId xmlns:a16="http://schemas.microsoft.com/office/drawing/2014/main" id="{64EC1BFE-82FB-4702-9EC4-1F9117703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矩形 163">
                      <a:extLst>
                        <a:ext uri="{FF2B5EF4-FFF2-40B4-BE49-F238E27FC236}">
                          <a16:creationId xmlns:a16="http://schemas.microsoft.com/office/drawing/2014/main" id="{CFC12EE7-E711-4972-97E5-7515C54CE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矩形 164">
                      <a:extLst>
                        <a:ext uri="{FF2B5EF4-FFF2-40B4-BE49-F238E27FC236}">
                          <a16:creationId xmlns:a16="http://schemas.microsoft.com/office/drawing/2014/main" id="{F5539F58-4CA4-401F-95B8-92A526192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5B4EAF9F-4F9D-4F32-A72F-690916135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0D8B19C2-5965-4DA3-A624-FC99FE603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A9E9438-8C8A-4355-9273-0D06439F7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99B97DAC-C62C-42AB-8F99-7EFDD461B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F66DDD3-B76B-4DC4-85C8-E28B7A821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B98048E-23EC-4F42-9343-14A5DE2EA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C2FDDEC5-C767-492A-8F65-8A8BF51CE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C07560CF-37C6-47FA-8CDA-6F2043B17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9C3EBDB4-9D36-45A8-AE05-2EE3CE397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59376632-A24C-4E17-8A00-44605C942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2C169EC7-E06A-4FD1-B14F-31069C6B8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7A9D985F-1575-420E-A2C5-9DF5D6AE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F3BCE101-FC7D-4E22-902D-D8D645845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C591F74B-95DB-4B12-B00B-E21C7DC14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830A389D-0EB2-4122-B0FD-9A409B3D6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EDC70911-085F-4745-910B-145DEFB6D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矩形 181">
                      <a:extLst>
                        <a:ext uri="{FF2B5EF4-FFF2-40B4-BE49-F238E27FC236}">
                          <a16:creationId xmlns:a16="http://schemas.microsoft.com/office/drawing/2014/main" id="{03D0CFEA-FDEA-46DF-9E98-08DAF55B4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矩形 182">
                      <a:extLst>
                        <a:ext uri="{FF2B5EF4-FFF2-40B4-BE49-F238E27FC236}">
                          <a16:creationId xmlns:a16="http://schemas.microsoft.com/office/drawing/2014/main" id="{CAFDAAD1-B9E5-4FCA-8F9C-97F996441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矩形 183">
                      <a:extLst>
                        <a:ext uri="{FF2B5EF4-FFF2-40B4-BE49-F238E27FC236}">
                          <a16:creationId xmlns:a16="http://schemas.microsoft.com/office/drawing/2014/main" id="{E23EB28D-A56F-46EC-9A26-32EAF9462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矩形 184">
                      <a:extLst>
                        <a:ext uri="{FF2B5EF4-FFF2-40B4-BE49-F238E27FC236}">
                          <a16:creationId xmlns:a16="http://schemas.microsoft.com/office/drawing/2014/main" id="{15522AE9-30F7-48A5-BD9F-5EA0CBADA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矩形 185">
                      <a:extLst>
                        <a:ext uri="{FF2B5EF4-FFF2-40B4-BE49-F238E27FC236}">
                          <a16:creationId xmlns:a16="http://schemas.microsoft.com/office/drawing/2014/main" id="{8F792D2C-8473-4114-82B9-8E638C77A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矩形 186">
                      <a:extLst>
                        <a:ext uri="{FF2B5EF4-FFF2-40B4-BE49-F238E27FC236}">
                          <a16:creationId xmlns:a16="http://schemas.microsoft.com/office/drawing/2014/main" id="{1387664F-3633-41BD-B287-7F2C5A63C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矩形 187">
                      <a:extLst>
                        <a:ext uri="{FF2B5EF4-FFF2-40B4-BE49-F238E27FC236}">
                          <a16:creationId xmlns:a16="http://schemas.microsoft.com/office/drawing/2014/main" id="{FB4C5438-28D0-476D-B74A-F2393AB45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矩形 188">
                      <a:extLst>
                        <a:ext uri="{FF2B5EF4-FFF2-40B4-BE49-F238E27FC236}">
                          <a16:creationId xmlns:a16="http://schemas.microsoft.com/office/drawing/2014/main" id="{2E575E6E-4FB4-4D57-A45F-12E0A29BD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矩形 189">
                      <a:extLst>
                        <a:ext uri="{FF2B5EF4-FFF2-40B4-BE49-F238E27FC236}">
                          <a16:creationId xmlns:a16="http://schemas.microsoft.com/office/drawing/2014/main" id="{83F85DA0-C21C-438F-ADA9-7DEBBED9E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矩形 190">
                      <a:extLst>
                        <a:ext uri="{FF2B5EF4-FFF2-40B4-BE49-F238E27FC236}">
                          <a16:creationId xmlns:a16="http://schemas.microsoft.com/office/drawing/2014/main" id="{3A88E792-9C9F-49FA-9DA8-7CDC9D8A3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矩形 191">
                      <a:extLst>
                        <a:ext uri="{FF2B5EF4-FFF2-40B4-BE49-F238E27FC236}">
                          <a16:creationId xmlns:a16="http://schemas.microsoft.com/office/drawing/2014/main" id="{BC97530A-E378-47B9-A71B-DE4F19A57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矩形 192">
                      <a:extLst>
                        <a:ext uri="{FF2B5EF4-FFF2-40B4-BE49-F238E27FC236}">
                          <a16:creationId xmlns:a16="http://schemas.microsoft.com/office/drawing/2014/main" id="{91D846B6-8CC3-46A8-9018-B08730AF9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矩形 193">
                      <a:extLst>
                        <a:ext uri="{FF2B5EF4-FFF2-40B4-BE49-F238E27FC236}">
                          <a16:creationId xmlns:a16="http://schemas.microsoft.com/office/drawing/2014/main" id="{EDB92316-AFF8-4B66-95F5-438384B0F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1B81BE3F-8090-4EAE-AAD7-6D492677D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矩形 195">
                      <a:extLst>
                        <a:ext uri="{FF2B5EF4-FFF2-40B4-BE49-F238E27FC236}">
                          <a16:creationId xmlns:a16="http://schemas.microsoft.com/office/drawing/2014/main" id="{20E66B3F-4594-4DAE-92F1-1FD6F05EA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矩形 196">
                      <a:extLst>
                        <a:ext uri="{FF2B5EF4-FFF2-40B4-BE49-F238E27FC236}">
                          <a16:creationId xmlns:a16="http://schemas.microsoft.com/office/drawing/2014/main" id="{9FEA6026-3030-4F45-9E4E-79A9BE8C2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矩形 197">
                      <a:extLst>
                        <a:ext uri="{FF2B5EF4-FFF2-40B4-BE49-F238E27FC236}">
                          <a16:creationId xmlns:a16="http://schemas.microsoft.com/office/drawing/2014/main" id="{7AEBCD1F-2A5C-459F-B895-BE42B34D5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矩形 198">
                      <a:extLst>
                        <a:ext uri="{FF2B5EF4-FFF2-40B4-BE49-F238E27FC236}">
                          <a16:creationId xmlns:a16="http://schemas.microsoft.com/office/drawing/2014/main" id="{A999D9D5-5C36-42D4-828A-844A9981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矩形 199">
                      <a:extLst>
                        <a:ext uri="{FF2B5EF4-FFF2-40B4-BE49-F238E27FC236}">
                          <a16:creationId xmlns:a16="http://schemas.microsoft.com/office/drawing/2014/main" id="{F6725AC8-95AA-4CB6-A198-8B3567CF8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矩形 200">
                      <a:extLst>
                        <a:ext uri="{FF2B5EF4-FFF2-40B4-BE49-F238E27FC236}">
                          <a16:creationId xmlns:a16="http://schemas.microsoft.com/office/drawing/2014/main" id="{C302B1AA-533A-48F9-B05D-087DABA1B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矩形 201">
                      <a:extLst>
                        <a:ext uri="{FF2B5EF4-FFF2-40B4-BE49-F238E27FC236}">
                          <a16:creationId xmlns:a16="http://schemas.microsoft.com/office/drawing/2014/main" id="{4BEC6A16-9383-4BAC-8F2D-65B093F19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矩形 202">
                      <a:extLst>
                        <a:ext uri="{FF2B5EF4-FFF2-40B4-BE49-F238E27FC236}">
                          <a16:creationId xmlns:a16="http://schemas.microsoft.com/office/drawing/2014/main" id="{4B0DD10C-A292-4BB6-9245-6C8516535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矩形 203">
                      <a:extLst>
                        <a:ext uri="{FF2B5EF4-FFF2-40B4-BE49-F238E27FC236}">
                          <a16:creationId xmlns:a16="http://schemas.microsoft.com/office/drawing/2014/main" id="{DE276B49-B120-4BC2-BD55-804E6431D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矩形 204">
                      <a:extLst>
                        <a:ext uri="{FF2B5EF4-FFF2-40B4-BE49-F238E27FC236}">
                          <a16:creationId xmlns:a16="http://schemas.microsoft.com/office/drawing/2014/main" id="{547C3FF0-EF72-420E-AA28-8B9F35E89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49CFAD70-D5B0-4759-85E3-39C4753CF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矩形 206">
                      <a:extLst>
                        <a:ext uri="{FF2B5EF4-FFF2-40B4-BE49-F238E27FC236}">
                          <a16:creationId xmlns:a16="http://schemas.microsoft.com/office/drawing/2014/main" id="{F428D60D-C245-4E41-9EC6-210F0EFB4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47D1F28F-137D-43E3-A680-6FB90A261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3B0C750F-75F2-4A73-A4B6-7E3F313AB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矩形 209">
                      <a:extLst>
                        <a:ext uri="{FF2B5EF4-FFF2-40B4-BE49-F238E27FC236}">
                          <a16:creationId xmlns:a16="http://schemas.microsoft.com/office/drawing/2014/main" id="{26A23E5B-1AC3-4B93-8FE1-80AC75D17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矩形 210">
                      <a:extLst>
                        <a:ext uri="{FF2B5EF4-FFF2-40B4-BE49-F238E27FC236}">
                          <a16:creationId xmlns:a16="http://schemas.microsoft.com/office/drawing/2014/main" id="{210AF4F9-0653-4ED6-B0B4-CAF1A07C4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矩形 211">
                      <a:extLst>
                        <a:ext uri="{FF2B5EF4-FFF2-40B4-BE49-F238E27FC236}">
                          <a16:creationId xmlns:a16="http://schemas.microsoft.com/office/drawing/2014/main" id="{8A3FF398-2AE8-48E0-A379-D5F61B0FB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矩形 212">
                      <a:extLst>
                        <a:ext uri="{FF2B5EF4-FFF2-40B4-BE49-F238E27FC236}">
                          <a16:creationId xmlns:a16="http://schemas.microsoft.com/office/drawing/2014/main" id="{3E3DE203-4D94-464A-B846-C79E2CCC5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75C2E145-AEEE-429A-9E65-933AE7AB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矩形 214">
                      <a:extLst>
                        <a:ext uri="{FF2B5EF4-FFF2-40B4-BE49-F238E27FC236}">
                          <a16:creationId xmlns:a16="http://schemas.microsoft.com/office/drawing/2014/main" id="{50BC26AE-8CD4-4B15-8688-EF1A397DD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矩形 215">
                      <a:extLst>
                        <a:ext uri="{FF2B5EF4-FFF2-40B4-BE49-F238E27FC236}">
                          <a16:creationId xmlns:a16="http://schemas.microsoft.com/office/drawing/2014/main" id="{AD955BEE-A3F1-4E70-AB81-B2BBEA5AD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矩形 216">
                      <a:extLst>
                        <a:ext uri="{FF2B5EF4-FFF2-40B4-BE49-F238E27FC236}">
                          <a16:creationId xmlns:a16="http://schemas.microsoft.com/office/drawing/2014/main" id="{FBF01D0E-5BC4-4EDE-8DD7-E93A1DDFB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D7653151-5BA7-44A5-90CC-FAB153EAE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B3B7FCCE-8687-4CFC-AD9A-E14A60976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C2D88E86-F3AE-4542-B6B4-8F1311F7C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64403D5F-92C7-43AD-AB61-68AD65004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4C9A1F58-9ED3-4816-A39F-359EC633E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4115A5A4-6EE2-43BF-AC49-0DC794E42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B790BF18-612D-4915-8B9E-8DB8127AC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1F94B958-07C8-4106-B6C8-1792AA211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D3DE543C-6DD3-4C0D-8AF7-2B19C5919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E0124F03-919B-4656-9FE4-CD2FF62A0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057C91A1-52C2-4C6D-8288-FD600003C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310DC18A-7D3C-4FF8-A469-9B4503CE8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0D0749E1-6F9B-4AB2-BEAA-CE79DB368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CCB2BCAD-B75E-42A1-AAD8-18099535B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72F66710-7A1D-4F8F-B196-F1EB69CFE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7106E134-F048-4A85-B8AD-F89738C51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789F6D11-A926-442F-A5F5-47DD9C060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100697CD-F0F9-4BD3-9BF4-2E64C6D22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A07D587F-76A8-4BD2-8D99-67C290226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F476B362-F3A6-45A5-B859-03DE2A385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5CCCDBDF-2359-4DA3-90F9-D84133599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65BA407A-6B32-47E7-BEA4-2B88A3D7F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7346C9DA-78B1-4809-9F53-FA821B847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矩形 240">
                      <a:extLst>
                        <a:ext uri="{FF2B5EF4-FFF2-40B4-BE49-F238E27FC236}">
                          <a16:creationId xmlns:a16="http://schemas.microsoft.com/office/drawing/2014/main" id="{8E5A1B6B-C2FC-4F6F-BF7B-1F82E2774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28A0AB4E-9813-4E08-B011-93131EF19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矩形 242">
                      <a:extLst>
                        <a:ext uri="{FF2B5EF4-FFF2-40B4-BE49-F238E27FC236}">
                          <a16:creationId xmlns:a16="http://schemas.microsoft.com/office/drawing/2014/main" id="{65C5DC27-8A14-486F-96BA-283BA42E8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矩形 243">
                      <a:extLst>
                        <a:ext uri="{FF2B5EF4-FFF2-40B4-BE49-F238E27FC236}">
                          <a16:creationId xmlns:a16="http://schemas.microsoft.com/office/drawing/2014/main" id="{D34841C7-CDB4-4E71-976C-185878EFD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矩形 244">
                      <a:extLst>
                        <a:ext uri="{FF2B5EF4-FFF2-40B4-BE49-F238E27FC236}">
                          <a16:creationId xmlns:a16="http://schemas.microsoft.com/office/drawing/2014/main" id="{8E128880-B90F-4CA0-B301-AFB9D604B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矩形 245">
                      <a:extLst>
                        <a:ext uri="{FF2B5EF4-FFF2-40B4-BE49-F238E27FC236}">
                          <a16:creationId xmlns:a16="http://schemas.microsoft.com/office/drawing/2014/main" id="{5193AE20-4A2C-4BC4-B770-D4CED1D49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矩形 246">
                      <a:extLst>
                        <a:ext uri="{FF2B5EF4-FFF2-40B4-BE49-F238E27FC236}">
                          <a16:creationId xmlns:a16="http://schemas.microsoft.com/office/drawing/2014/main" id="{7F85F28A-1288-47FA-9799-48033D70B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3E2478EF-5F2B-4A07-B4D7-3D1147A6E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505D818E-9FE2-4EF8-9CB9-D01D504A6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65675F3F-91DC-4D86-BB23-6B29EC47E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4DAF24CD-BA05-4055-BDFA-B942B90F1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C5DAFFEA-9943-460B-9E61-52497FFF4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6765F03C-B1A4-4858-A869-CFA83E231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6A4522AD-D949-4A09-9829-43224457E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DF9882D1-4358-4B60-B338-35E52C945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16D587E7-BA8D-4832-952B-024BEBFBE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AF64E83-34EC-4501-91CB-18381AE13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F3F87A4-CA67-40D4-9BCD-A1194120E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CE858A40-0F93-4A3C-AF7F-34D602D43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4D0BA7EF-6ECF-4C43-BF5E-E3731A100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60CA9F1E-2AEB-4A5D-ADF9-286D2C423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3EF47704-314A-49FE-862B-32F7EE668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616CB4F8-1383-42AE-89EA-9F1F48710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A8619328-014F-449B-A5C5-0CAB15EEE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矩形 264">
                      <a:extLst>
                        <a:ext uri="{FF2B5EF4-FFF2-40B4-BE49-F238E27FC236}">
                          <a16:creationId xmlns:a16="http://schemas.microsoft.com/office/drawing/2014/main" id="{ED72ACD2-2EFD-43A1-B372-6222D4A94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矩形 265">
                      <a:extLst>
                        <a:ext uri="{FF2B5EF4-FFF2-40B4-BE49-F238E27FC236}">
                          <a16:creationId xmlns:a16="http://schemas.microsoft.com/office/drawing/2014/main" id="{19B9C28A-6814-43EA-86D1-ECCB03F77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矩形 266">
                      <a:extLst>
                        <a:ext uri="{FF2B5EF4-FFF2-40B4-BE49-F238E27FC236}">
                          <a16:creationId xmlns:a16="http://schemas.microsoft.com/office/drawing/2014/main" id="{732B209F-660A-48A2-96B0-9628CBE79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矩形 267">
                      <a:extLst>
                        <a:ext uri="{FF2B5EF4-FFF2-40B4-BE49-F238E27FC236}">
                          <a16:creationId xmlns:a16="http://schemas.microsoft.com/office/drawing/2014/main" id="{C8D0CC10-EDA3-4329-8ED9-524EC1449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矩形 268">
                      <a:extLst>
                        <a:ext uri="{FF2B5EF4-FFF2-40B4-BE49-F238E27FC236}">
                          <a16:creationId xmlns:a16="http://schemas.microsoft.com/office/drawing/2014/main" id="{812E1B12-1FC4-461D-9659-D6912DACE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矩形 269">
                      <a:extLst>
                        <a:ext uri="{FF2B5EF4-FFF2-40B4-BE49-F238E27FC236}">
                          <a16:creationId xmlns:a16="http://schemas.microsoft.com/office/drawing/2014/main" id="{94ECED78-CAF7-46EE-8636-272325CB0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矩形 270">
                      <a:extLst>
                        <a:ext uri="{FF2B5EF4-FFF2-40B4-BE49-F238E27FC236}">
                          <a16:creationId xmlns:a16="http://schemas.microsoft.com/office/drawing/2014/main" id="{433AB19D-3322-4125-8213-22CE5F6E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矩形 271">
                      <a:extLst>
                        <a:ext uri="{FF2B5EF4-FFF2-40B4-BE49-F238E27FC236}">
                          <a16:creationId xmlns:a16="http://schemas.microsoft.com/office/drawing/2014/main" id="{3F0AAB33-54B3-4A38-BF70-4D3367E25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矩形 272">
                      <a:extLst>
                        <a:ext uri="{FF2B5EF4-FFF2-40B4-BE49-F238E27FC236}">
                          <a16:creationId xmlns:a16="http://schemas.microsoft.com/office/drawing/2014/main" id="{C5709511-3A40-41B1-A508-0A557519A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>
                      <a:extLst>
                        <a:ext uri="{FF2B5EF4-FFF2-40B4-BE49-F238E27FC236}">
                          <a16:creationId xmlns:a16="http://schemas.microsoft.com/office/drawing/2014/main" id="{7FBA4090-54D0-4160-B1E1-3BAA04F9A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矩形 274">
                      <a:extLst>
                        <a:ext uri="{FF2B5EF4-FFF2-40B4-BE49-F238E27FC236}">
                          <a16:creationId xmlns:a16="http://schemas.microsoft.com/office/drawing/2014/main" id="{A438FEA8-7622-498F-8BA9-324E68226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矩形 275">
                      <a:extLst>
                        <a:ext uri="{FF2B5EF4-FFF2-40B4-BE49-F238E27FC236}">
                          <a16:creationId xmlns:a16="http://schemas.microsoft.com/office/drawing/2014/main" id="{44C67FC0-930A-4268-BA39-7545016C6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3F35A4D3-426F-44ED-BCF2-D52EF341D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4699F857-BC05-43B5-8143-22C4E1C07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238112EE-BDA7-43F6-A3D3-68A0A9B29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B8E4AF43-0683-4CB0-8673-485A4143A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08727D18-E537-4A13-8D84-FC637E928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AEBC24E5-A599-478C-8CDE-BE889D98A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83811A28-B69F-497C-A328-655CA2992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3A4928E8-9DEE-4460-AA3A-D6BB9FC52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C542A23-6CF1-4AA3-8B06-C5476E952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BB0C24C6-7B1B-4E6A-BF27-81271BBCE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9498F557-4F8C-4D80-8FFC-07FF3D58D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986068E8-47CE-4F44-825A-627430A8A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E3128067-677A-4591-805F-AEA19FA8C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10D6E58B-4BB6-48C8-81C2-AFB13E0FF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CC77C3A7-EF31-4E0D-BE05-80F281D10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B6946535-4229-47B9-B510-74EA0CA85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矩形 292">
                      <a:extLst>
                        <a:ext uri="{FF2B5EF4-FFF2-40B4-BE49-F238E27FC236}">
                          <a16:creationId xmlns:a16="http://schemas.microsoft.com/office/drawing/2014/main" id="{7243B2F9-1CD6-4D0E-8CB4-78DCF32F6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矩形 293">
                      <a:extLst>
                        <a:ext uri="{FF2B5EF4-FFF2-40B4-BE49-F238E27FC236}">
                          <a16:creationId xmlns:a16="http://schemas.microsoft.com/office/drawing/2014/main" id="{D79CFBF9-8970-4BC1-99B8-1D782BA8F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矩形 294">
                      <a:extLst>
                        <a:ext uri="{FF2B5EF4-FFF2-40B4-BE49-F238E27FC236}">
                          <a16:creationId xmlns:a16="http://schemas.microsoft.com/office/drawing/2014/main" id="{5BB3AD48-96E7-443C-A60A-57194C406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矩形 295">
                      <a:extLst>
                        <a:ext uri="{FF2B5EF4-FFF2-40B4-BE49-F238E27FC236}">
                          <a16:creationId xmlns:a16="http://schemas.microsoft.com/office/drawing/2014/main" id="{25132386-CB15-49F9-B48C-BDFAE4605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矩形 296">
                      <a:extLst>
                        <a:ext uri="{FF2B5EF4-FFF2-40B4-BE49-F238E27FC236}">
                          <a16:creationId xmlns:a16="http://schemas.microsoft.com/office/drawing/2014/main" id="{A31B08B5-181F-4489-B990-B6A2851B8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矩形 297">
                      <a:extLst>
                        <a:ext uri="{FF2B5EF4-FFF2-40B4-BE49-F238E27FC236}">
                          <a16:creationId xmlns:a16="http://schemas.microsoft.com/office/drawing/2014/main" id="{F983481B-0D91-4157-BD60-573375F7A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矩形 298">
                      <a:extLst>
                        <a:ext uri="{FF2B5EF4-FFF2-40B4-BE49-F238E27FC236}">
                          <a16:creationId xmlns:a16="http://schemas.microsoft.com/office/drawing/2014/main" id="{75F07F23-1E51-4784-8973-AD6917D2E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矩形 299">
                      <a:extLst>
                        <a:ext uri="{FF2B5EF4-FFF2-40B4-BE49-F238E27FC236}">
                          <a16:creationId xmlns:a16="http://schemas.microsoft.com/office/drawing/2014/main" id="{28EA3458-0414-4823-BCCF-46E1B8F4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矩形 300">
                      <a:extLst>
                        <a:ext uri="{FF2B5EF4-FFF2-40B4-BE49-F238E27FC236}">
                          <a16:creationId xmlns:a16="http://schemas.microsoft.com/office/drawing/2014/main" id="{63A1177D-5DE1-4863-BC4B-E8D0BCEF8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矩形 301">
                      <a:extLst>
                        <a:ext uri="{FF2B5EF4-FFF2-40B4-BE49-F238E27FC236}">
                          <a16:creationId xmlns:a16="http://schemas.microsoft.com/office/drawing/2014/main" id="{860FA15A-CE55-4352-9655-F061CE964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FA5200F2-F4D3-4272-8937-2ED111762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ACEFDB01-2CB7-45F7-B356-49CCF021E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99DD0060-72ED-4C57-A4C1-4D51FC37C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99342C84-0626-43DC-9F6B-A1F62570C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8614837C-9F6D-4992-829A-2E93FB48C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39BC579A-D342-439D-9D51-E48C949F9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326FED42-A48F-4F7B-8971-E61DE7CCC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28" name="组合 927">
                  <a:extLst>
                    <a:ext uri="{FF2B5EF4-FFF2-40B4-BE49-F238E27FC236}">
                      <a16:creationId xmlns:a16="http://schemas.microsoft.com/office/drawing/2014/main" id="{D75038BB-C786-4905-86B5-D792C5D75FD4}"/>
                    </a:ext>
                  </a:extLst>
                </p:cNvPr>
                <p:cNvGrpSpPr/>
                <p:nvPr/>
              </p:nvGrpSpPr>
              <p:grpSpPr>
                <a:xfrm>
                  <a:off x="6550141" y="470480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929" name="组合 928">
                    <a:extLst>
                      <a:ext uri="{FF2B5EF4-FFF2-40B4-BE49-F238E27FC236}">
                        <a16:creationId xmlns:a16="http://schemas.microsoft.com/office/drawing/2014/main" id="{747C6D39-75CC-40E6-BAA1-3FF4A3E07007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1084" name="矩形 1083">
                      <a:extLst>
                        <a:ext uri="{FF2B5EF4-FFF2-40B4-BE49-F238E27FC236}">
                          <a16:creationId xmlns:a16="http://schemas.microsoft.com/office/drawing/2014/main" id="{B0B47B0E-3784-4EDF-86BD-A256FB0CC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5" name="矩形 1084">
                      <a:extLst>
                        <a:ext uri="{FF2B5EF4-FFF2-40B4-BE49-F238E27FC236}">
                          <a16:creationId xmlns:a16="http://schemas.microsoft.com/office/drawing/2014/main" id="{3D17B4FB-3344-438D-9E1B-E94BFC75F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矩形 1085">
                      <a:extLst>
                        <a:ext uri="{FF2B5EF4-FFF2-40B4-BE49-F238E27FC236}">
                          <a16:creationId xmlns:a16="http://schemas.microsoft.com/office/drawing/2014/main" id="{EFAC1E8E-CEB8-4B8D-8039-A23AE4AD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矩形 1086">
                      <a:extLst>
                        <a:ext uri="{FF2B5EF4-FFF2-40B4-BE49-F238E27FC236}">
                          <a16:creationId xmlns:a16="http://schemas.microsoft.com/office/drawing/2014/main" id="{BCB57114-B405-4106-B655-E46962240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矩形 1087">
                      <a:extLst>
                        <a:ext uri="{FF2B5EF4-FFF2-40B4-BE49-F238E27FC236}">
                          <a16:creationId xmlns:a16="http://schemas.microsoft.com/office/drawing/2014/main" id="{1AE818EF-71BA-46D7-BBB1-79EF3708E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矩形 1088">
                      <a:extLst>
                        <a:ext uri="{FF2B5EF4-FFF2-40B4-BE49-F238E27FC236}">
                          <a16:creationId xmlns:a16="http://schemas.microsoft.com/office/drawing/2014/main" id="{2A8C092D-5A31-43CF-AB45-F83CF76DC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0" name="矩形 1089">
                      <a:extLst>
                        <a:ext uri="{FF2B5EF4-FFF2-40B4-BE49-F238E27FC236}">
                          <a16:creationId xmlns:a16="http://schemas.microsoft.com/office/drawing/2014/main" id="{605DB5E6-8D2A-4704-870C-EEE50F794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1" name="矩形 1090">
                      <a:extLst>
                        <a:ext uri="{FF2B5EF4-FFF2-40B4-BE49-F238E27FC236}">
                          <a16:creationId xmlns:a16="http://schemas.microsoft.com/office/drawing/2014/main" id="{E159D37D-CB8D-4D53-B88D-9488AA09C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2" name="矩形 1091">
                      <a:extLst>
                        <a:ext uri="{FF2B5EF4-FFF2-40B4-BE49-F238E27FC236}">
                          <a16:creationId xmlns:a16="http://schemas.microsoft.com/office/drawing/2014/main" id="{81C64049-1260-43A8-AFB4-27D34BA91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3" name="矩形 1092">
                      <a:extLst>
                        <a:ext uri="{FF2B5EF4-FFF2-40B4-BE49-F238E27FC236}">
                          <a16:creationId xmlns:a16="http://schemas.microsoft.com/office/drawing/2014/main" id="{E26C7E5B-71DE-4AE1-9391-796D6032E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4" name="矩形 1093">
                      <a:extLst>
                        <a:ext uri="{FF2B5EF4-FFF2-40B4-BE49-F238E27FC236}">
                          <a16:creationId xmlns:a16="http://schemas.microsoft.com/office/drawing/2014/main" id="{0E983ABB-354B-48BF-96BE-25BC72011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5" name="矩形 1094">
                      <a:extLst>
                        <a:ext uri="{FF2B5EF4-FFF2-40B4-BE49-F238E27FC236}">
                          <a16:creationId xmlns:a16="http://schemas.microsoft.com/office/drawing/2014/main" id="{B0B0543B-C06C-4890-8368-238802E0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6" name="矩形 1095">
                      <a:extLst>
                        <a:ext uri="{FF2B5EF4-FFF2-40B4-BE49-F238E27FC236}">
                          <a16:creationId xmlns:a16="http://schemas.microsoft.com/office/drawing/2014/main" id="{85F0418E-3520-4496-A894-9CCF985D9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7" name="矩形 1096">
                      <a:extLst>
                        <a:ext uri="{FF2B5EF4-FFF2-40B4-BE49-F238E27FC236}">
                          <a16:creationId xmlns:a16="http://schemas.microsoft.com/office/drawing/2014/main" id="{AD00F5AD-FD9F-4550-AC2F-0876A235F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8" name="矩形 1097">
                      <a:extLst>
                        <a:ext uri="{FF2B5EF4-FFF2-40B4-BE49-F238E27FC236}">
                          <a16:creationId xmlns:a16="http://schemas.microsoft.com/office/drawing/2014/main" id="{300047C3-AD98-4549-8BE4-AD8EEBAE3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9" name="矩形 1098">
                      <a:extLst>
                        <a:ext uri="{FF2B5EF4-FFF2-40B4-BE49-F238E27FC236}">
                          <a16:creationId xmlns:a16="http://schemas.microsoft.com/office/drawing/2014/main" id="{CFFC15BB-AA67-4DAE-9509-3AFFADAF2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0" name="矩形 1099">
                      <a:extLst>
                        <a:ext uri="{FF2B5EF4-FFF2-40B4-BE49-F238E27FC236}">
                          <a16:creationId xmlns:a16="http://schemas.microsoft.com/office/drawing/2014/main" id="{DE470E2D-F763-412B-9A4F-ADC2ED3C5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1" name="矩形 1100">
                      <a:extLst>
                        <a:ext uri="{FF2B5EF4-FFF2-40B4-BE49-F238E27FC236}">
                          <a16:creationId xmlns:a16="http://schemas.microsoft.com/office/drawing/2014/main" id="{F0BAF88E-0AA8-4B50-8127-507A4256B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2" name="矩形 1101">
                      <a:extLst>
                        <a:ext uri="{FF2B5EF4-FFF2-40B4-BE49-F238E27FC236}">
                          <a16:creationId xmlns:a16="http://schemas.microsoft.com/office/drawing/2014/main" id="{B52E7F5B-BD5F-43D3-AEDA-F96FC2D21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3" name="矩形 1102">
                      <a:extLst>
                        <a:ext uri="{FF2B5EF4-FFF2-40B4-BE49-F238E27FC236}">
                          <a16:creationId xmlns:a16="http://schemas.microsoft.com/office/drawing/2014/main" id="{09E9870A-B569-47D1-8755-E15063ED6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4" name="矩形 1103">
                      <a:extLst>
                        <a:ext uri="{FF2B5EF4-FFF2-40B4-BE49-F238E27FC236}">
                          <a16:creationId xmlns:a16="http://schemas.microsoft.com/office/drawing/2014/main" id="{481CB464-00A5-4020-BA52-8CA5B0816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矩形 1104">
                      <a:extLst>
                        <a:ext uri="{FF2B5EF4-FFF2-40B4-BE49-F238E27FC236}">
                          <a16:creationId xmlns:a16="http://schemas.microsoft.com/office/drawing/2014/main" id="{42D5951C-E0DA-4562-9A8D-361E4DEC3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矩形 1105">
                      <a:extLst>
                        <a:ext uri="{FF2B5EF4-FFF2-40B4-BE49-F238E27FC236}">
                          <a16:creationId xmlns:a16="http://schemas.microsoft.com/office/drawing/2014/main" id="{4EE9AD00-7A81-4DDA-A018-5588F84C1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矩形 1106">
                      <a:extLst>
                        <a:ext uri="{FF2B5EF4-FFF2-40B4-BE49-F238E27FC236}">
                          <a16:creationId xmlns:a16="http://schemas.microsoft.com/office/drawing/2014/main" id="{4D78AFE2-D294-43B4-919D-18E8E077F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矩形 1107">
                      <a:extLst>
                        <a:ext uri="{FF2B5EF4-FFF2-40B4-BE49-F238E27FC236}">
                          <a16:creationId xmlns:a16="http://schemas.microsoft.com/office/drawing/2014/main" id="{4A92243F-DCD1-45A8-95E5-5A579F72B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9" name="矩形 1108">
                      <a:extLst>
                        <a:ext uri="{FF2B5EF4-FFF2-40B4-BE49-F238E27FC236}">
                          <a16:creationId xmlns:a16="http://schemas.microsoft.com/office/drawing/2014/main" id="{E54F5E01-7F79-41B8-8598-42BE617AE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0" name="矩形 1109">
                      <a:extLst>
                        <a:ext uri="{FF2B5EF4-FFF2-40B4-BE49-F238E27FC236}">
                          <a16:creationId xmlns:a16="http://schemas.microsoft.com/office/drawing/2014/main" id="{148A0BD9-2BFB-4A5D-947A-DF09705F0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1" name="矩形 1110">
                      <a:extLst>
                        <a:ext uri="{FF2B5EF4-FFF2-40B4-BE49-F238E27FC236}">
                          <a16:creationId xmlns:a16="http://schemas.microsoft.com/office/drawing/2014/main" id="{7402DE73-E4E1-432D-B35D-4C51A6A1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2" name="矩形 1111">
                      <a:extLst>
                        <a:ext uri="{FF2B5EF4-FFF2-40B4-BE49-F238E27FC236}">
                          <a16:creationId xmlns:a16="http://schemas.microsoft.com/office/drawing/2014/main" id="{89EC9BDD-9D66-4ECE-9694-9CCF77F55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3" name="矩形 1112">
                      <a:extLst>
                        <a:ext uri="{FF2B5EF4-FFF2-40B4-BE49-F238E27FC236}">
                          <a16:creationId xmlns:a16="http://schemas.microsoft.com/office/drawing/2014/main" id="{348815B9-5BF7-4929-976D-DD0C614CF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4" name="矩形 1113">
                      <a:extLst>
                        <a:ext uri="{FF2B5EF4-FFF2-40B4-BE49-F238E27FC236}">
                          <a16:creationId xmlns:a16="http://schemas.microsoft.com/office/drawing/2014/main" id="{7C43B239-AF00-43E1-8DE1-7A08F2CB2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5" name="矩形 1114">
                      <a:extLst>
                        <a:ext uri="{FF2B5EF4-FFF2-40B4-BE49-F238E27FC236}">
                          <a16:creationId xmlns:a16="http://schemas.microsoft.com/office/drawing/2014/main" id="{0FA8D772-896F-459C-B57A-2C4EA8780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6" name="矩形 1115">
                      <a:extLst>
                        <a:ext uri="{FF2B5EF4-FFF2-40B4-BE49-F238E27FC236}">
                          <a16:creationId xmlns:a16="http://schemas.microsoft.com/office/drawing/2014/main" id="{D58B7420-D9EF-4BA7-8C8E-70ECA321F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7" name="矩形 1116">
                      <a:extLst>
                        <a:ext uri="{FF2B5EF4-FFF2-40B4-BE49-F238E27FC236}">
                          <a16:creationId xmlns:a16="http://schemas.microsoft.com/office/drawing/2014/main" id="{009E6CE7-FD64-4BF0-BD0F-30A1ED3B4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8" name="矩形 1117">
                      <a:extLst>
                        <a:ext uri="{FF2B5EF4-FFF2-40B4-BE49-F238E27FC236}">
                          <a16:creationId xmlns:a16="http://schemas.microsoft.com/office/drawing/2014/main" id="{E4EFDF86-CD09-4C35-A786-EA3E5D012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9" name="矩形 1118">
                      <a:extLst>
                        <a:ext uri="{FF2B5EF4-FFF2-40B4-BE49-F238E27FC236}">
                          <a16:creationId xmlns:a16="http://schemas.microsoft.com/office/drawing/2014/main" id="{C2D5FBC8-D316-4841-9CE2-38A966392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0" name="矩形 1119">
                      <a:extLst>
                        <a:ext uri="{FF2B5EF4-FFF2-40B4-BE49-F238E27FC236}">
                          <a16:creationId xmlns:a16="http://schemas.microsoft.com/office/drawing/2014/main" id="{57E40E98-264E-4DCA-B610-186A715B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1" name="矩形 1120">
                      <a:extLst>
                        <a:ext uri="{FF2B5EF4-FFF2-40B4-BE49-F238E27FC236}">
                          <a16:creationId xmlns:a16="http://schemas.microsoft.com/office/drawing/2014/main" id="{7B7AED0C-82AF-4108-B410-3F143E529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2" name="矩形 1121">
                      <a:extLst>
                        <a:ext uri="{FF2B5EF4-FFF2-40B4-BE49-F238E27FC236}">
                          <a16:creationId xmlns:a16="http://schemas.microsoft.com/office/drawing/2014/main" id="{DE47F5DE-BD62-49AB-9852-995D0F1623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3" name="矩形 1122">
                      <a:extLst>
                        <a:ext uri="{FF2B5EF4-FFF2-40B4-BE49-F238E27FC236}">
                          <a16:creationId xmlns:a16="http://schemas.microsoft.com/office/drawing/2014/main" id="{B5F11531-CFE9-4CFA-80D0-934DDD858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4" name="矩形 1123">
                      <a:extLst>
                        <a:ext uri="{FF2B5EF4-FFF2-40B4-BE49-F238E27FC236}">
                          <a16:creationId xmlns:a16="http://schemas.microsoft.com/office/drawing/2014/main" id="{AC4BAC84-5EBA-435E-AE00-460C307FC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5" name="矩形 1124">
                      <a:extLst>
                        <a:ext uri="{FF2B5EF4-FFF2-40B4-BE49-F238E27FC236}">
                          <a16:creationId xmlns:a16="http://schemas.microsoft.com/office/drawing/2014/main" id="{3A0E87B5-778C-45C2-9920-4049F9DA2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6" name="矩形 1125">
                      <a:extLst>
                        <a:ext uri="{FF2B5EF4-FFF2-40B4-BE49-F238E27FC236}">
                          <a16:creationId xmlns:a16="http://schemas.microsoft.com/office/drawing/2014/main" id="{1CF4DFDA-2097-4DDD-95A8-D36EBD387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7" name="矩形 1126">
                      <a:extLst>
                        <a:ext uri="{FF2B5EF4-FFF2-40B4-BE49-F238E27FC236}">
                          <a16:creationId xmlns:a16="http://schemas.microsoft.com/office/drawing/2014/main" id="{FBD62995-CAAB-4F86-82BF-E7029578E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8" name="矩形 1127">
                      <a:extLst>
                        <a:ext uri="{FF2B5EF4-FFF2-40B4-BE49-F238E27FC236}">
                          <a16:creationId xmlns:a16="http://schemas.microsoft.com/office/drawing/2014/main" id="{9BF2C52E-E7B1-44A2-963E-5026A3E09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9" name="矩形 1128">
                      <a:extLst>
                        <a:ext uri="{FF2B5EF4-FFF2-40B4-BE49-F238E27FC236}">
                          <a16:creationId xmlns:a16="http://schemas.microsoft.com/office/drawing/2014/main" id="{BB653071-5C77-433A-BCBB-55D11CDBE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0" name="矩形 1129">
                      <a:extLst>
                        <a:ext uri="{FF2B5EF4-FFF2-40B4-BE49-F238E27FC236}">
                          <a16:creationId xmlns:a16="http://schemas.microsoft.com/office/drawing/2014/main" id="{0F4EABD5-596E-4052-B58C-EB6994C2B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1" name="矩形 1130">
                      <a:extLst>
                        <a:ext uri="{FF2B5EF4-FFF2-40B4-BE49-F238E27FC236}">
                          <a16:creationId xmlns:a16="http://schemas.microsoft.com/office/drawing/2014/main" id="{FD395181-2B1F-4902-BCB3-1DC4AE8D5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2" name="矩形 1131">
                      <a:extLst>
                        <a:ext uri="{FF2B5EF4-FFF2-40B4-BE49-F238E27FC236}">
                          <a16:creationId xmlns:a16="http://schemas.microsoft.com/office/drawing/2014/main" id="{B8E2A16B-0794-4227-A95E-6366D0420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3" name="矩形 1132">
                      <a:extLst>
                        <a:ext uri="{FF2B5EF4-FFF2-40B4-BE49-F238E27FC236}">
                          <a16:creationId xmlns:a16="http://schemas.microsoft.com/office/drawing/2014/main" id="{BC885794-0C66-4C2D-9115-DD54D0400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4" name="矩形 1133">
                      <a:extLst>
                        <a:ext uri="{FF2B5EF4-FFF2-40B4-BE49-F238E27FC236}">
                          <a16:creationId xmlns:a16="http://schemas.microsoft.com/office/drawing/2014/main" id="{124C0376-DC65-4B13-A024-C6857D9DA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5" name="矩形 1134">
                      <a:extLst>
                        <a:ext uri="{FF2B5EF4-FFF2-40B4-BE49-F238E27FC236}">
                          <a16:creationId xmlns:a16="http://schemas.microsoft.com/office/drawing/2014/main" id="{4A7279DE-6FA7-489B-AF98-F21AA342A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6" name="矩形 1135">
                      <a:extLst>
                        <a:ext uri="{FF2B5EF4-FFF2-40B4-BE49-F238E27FC236}">
                          <a16:creationId xmlns:a16="http://schemas.microsoft.com/office/drawing/2014/main" id="{F66DF7AF-A4EF-4EC0-BE84-EB1DE721E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7" name="矩形 1136">
                      <a:extLst>
                        <a:ext uri="{FF2B5EF4-FFF2-40B4-BE49-F238E27FC236}">
                          <a16:creationId xmlns:a16="http://schemas.microsoft.com/office/drawing/2014/main" id="{87463244-D00E-4F0E-B94E-0211CA36E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8" name="矩形 1137">
                      <a:extLst>
                        <a:ext uri="{FF2B5EF4-FFF2-40B4-BE49-F238E27FC236}">
                          <a16:creationId xmlns:a16="http://schemas.microsoft.com/office/drawing/2014/main" id="{AA92E035-74D9-4607-BD85-30166249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9" name="矩形 1138">
                      <a:extLst>
                        <a:ext uri="{FF2B5EF4-FFF2-40B4-BE49-F238E27FC236}">
                          <a16:creationId xmlns:a16="http://schemas.microsoft.com/office/drawing/2014/main" id="{4885B061-7D48-46EB-80FA-B718EEB95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0" name="矩形 1139">
                      <a:extLst>
                        <a:ext uri="{FF2B5EF4-FFF2-40B4-BE49-F238E27FC236}">
                          <a16:creationId xmlns:a16="http://schemas.microsoft.com/office/drawing/2014/main" id="{24CD6F49-000D-4BF7-91FE-08E310570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1" name="矩形 1140">
                      <a:extLst>
                        <a:ext uri="{FF2B5EF4-FFF2-40B4-BE49-F238E27FC236}">
                          <a16:creationId xmlns:a16="http://schemas.microsoft.com/office/drawing/2014/main" id="{D2D60933-A29E-4D97-B7D2-E4F5F7332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2" name="矩形 1141">
                      <a:extLst>
                        <a:ext uri="{FF2B5EF4-FFF2-40B4-BE49-F238E27FC236}">
                          <a16:creationId xmlns:a16="http://schemas.microsoft.com/office/drawing/2014/main" id="{5CBAB4FB-833A-4DEF-BA70-8B27AE57B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3" name="矩形 1142">
                      <a:extLst>
                        <a:ext uri="{FF2B5EF4-FFF2-40B4-BE49-F238E27FC236}">
                          <a16:creationId xmlns:a16="http://schemas.microsoft.com/office/drawing/2014/main" id="{294073FC-9AFA-4B22-AFA5-DD3790C50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4" name="矩形 1143">
                      <a:extLst>
                        <a:ext uri="{FF2B5EF4-FFF2-40B4-BE49-F238E27FC236}">
                          <a16:creationId xmlns:a16="http://schemas.microsoft.com/office/drawing/2014/main" id="{EB3B3845-32F9-48C2-A22E-8DFB752EA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5" name="矩形 1144">
                      <a:extLst>
                        <a:ext uri="{FF2B5EF4-FFF2-40B4-BE49-F238E27FC236}">
                          <a16:creationId xmlns:a16="http://schemas.microsoft.com/office/drawing/2014/main" id="{FCB4D41E-B2A0-49CD-9B41-627835414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46" name="矩形 1145">
                      <a:extLst>
                        <a:ext uri="{FF2B5EF4-FFF2-40B4-BE49-F238E27FC236}">
                          <a16:creationId xmlns:a16="http://schemas.microsoft.com/office/drawing/2014/main" id="{BE4B7206-25E4-4D69-A5E0-0DE61ADD5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7" name="矩形 1146">
                      <a:extLst>
                        <a:ext uri="{FF2B5EF4-FFF2-40B4-BE49-F238E27FC236}">
                          <a16:creationId xmlns:a16="http://schemas.microsoft.com/office/drawing/2014/main" id="{F92D6678-3BF0-4418-AB97-2BEDEFBF1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8" name="矩形 1147">
                      <a:extLst>
                        <a:ext uri="{FF2B5EF4-FFF2-40B4-BE49-F238E27FC236}">
                          <a16:creationId xmlns:a16="http://schemas.microsoft.com/office/drawing/2014/main" id="{C60207A3-40DA-4855-82F9-F07D40742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9" name="矩形 1148">
                      <a:extLst>
                        <a:ext uri="{FF2B5EF4-FFF2-40B4-BE49-F238E27FC236}">
                          <a16:creationId xmlns:a16="http://schemas.microsoft.com/office/drawing/2014/main" id="{561AD327-318A-49C6-A8E6-EECBD98CC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0" name="矩形 1149">
                      <a:extLst>
                        <a:ext uri="{FF2B5EF4-FFF2-40B4-BE49-F238E27FC236}">
                          <a16:creationId xmlns:a16="http://schemas.microsoft.com/office/drawing/2014/main" id="{4FDF7F03-8CF6-4FD9-9473-955EBC1C6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1" name="矩形 1150">
                      <a:extLst>
                        <a:ext uri="{FF2B5EF4-FFF2-40B4-BE49-F238E27FC236}">
                          <a16:creationId xmlns:a16="http://schemas.microsoft.com/office/drawing/2014/main" id="{0142CADF-582A-401A-AA2A-4227FACA9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2" name="矩形 1151">
                      <a:extLst>
                        <a:ext uri="{FF2B5EF4-FFF2-40B4-BE49-F238E27FC236}">
                          <a16:creationId xmlns:a16="http://schemas.microsoft.com/office/drawing/2014/main" id="{3D22C249-0A17-41CE-B863-0A33359B6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3" name="矩形 1152">
                      <a:extLst>
                        <a:ext uri="{FF2B5EF4-FFF2-40B4-BE49-F238E27FC236}">
                          <a16:creationId xmlns:a16="http://schemas.microsoft.com/office/drawing/2014/main" id="{865B1F7B-102E-40F3-B94F-F1AF3DD8D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4" name="矩形 1153">
                      <a:extLst>
                        <a:ext uri="{FF2B5EF4-FFF2-40B4-BE49-F238E27FC236}">
                          <a16:creationId xmlns:a16="http://schemas.microsoft.com/office/drawing/2014/main" id="{5968144D-9EC7-49D5-93D1-F93DF901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5" name="矩形 1154">
                      <a:extLst>
                        <a:ext uri="{FF2B5EF4-FFF2-40B4-BE49-F238E27FC236}">
                          <a16:creationId xmlns:a16="http://schemas.microsoft.com/office/drawing/2014/main" id="{3624B61D-FA5F-4BB7-B0A8-0BC043ADB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6" name="矩形 1155">
                      <a:extLst>
                        <a:ext uri="{FF2B5EF4-FFF2-40B4-BE49-F238E27FC236}">
                          <a16:creationId xmlns:a16="http://schemas.microsoft.com/office/drawing/2014/main" id="{BB5E94CE-5C48-4966-BAE7-FD0A62871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7" name="矩形 1156">
                      <a:extLst>
                        <a:ext uri="{FF2B5EF4-FFF2-40B4-BE49-F238E27FC236}">
                          <a16:creationId xmlns:a16="http://schemas.microsoft.com/office/drawing/2014/main" id="{3B59A642-702A-4E26-B5ED-D1E21EE57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8" name="矩形 1157">
                      <a:extLst>
                        <a:ext uri="{FF2B5EF4-FFF2-40B4-BE49-F238E27FC236}">
                          <a16:creationId xmlns:a16="http://schemas.microsoft.com/office/drawing/2014/main" id="{DFD4CD74-378C-435A-8804-D91BABCB5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9" name="矩形 1158">
                      <a:extLst>
                        <a:ext uri="{FF2B5EF4-FFF2-40B4-BE49-F238E27FC236}">
                          <a16:creationId xmlns:a16="http://schemas.microsoft.com/office/drawing/2014/main" id="{D1E0F7AA-B383-4672-B880-0D17E4B96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60" name="矩形 1159">
                      <a:extLst>
                        <a:ext uri="{FF2B5EF4-FFF2-40B4-BE49-F238E27FC236}">
                          <a16:creationId xmlns:a16="http://schemas.microsoft.com/office/drawing/2014/main" id="{150E5643-8610-4263-B315-51AFE01A8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1" name="矩形 1160">
                      <a:extLst>
                        <a:ext uri="{FF2B5EF4-FFF2-40B4-BE49-F238E27FC236}">
                          <a16:creationId xmlns:a16="http://schemas.microsoft.com/office/drawing/2014/main" id="{CAA44952-985E-403C-AFB0-B87C776BB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2" name="矩形 1161">
                      <a:extLst>
                        <a:ext uri="{FF2B5EF4-FFF2-40B4-BE49-F238E27FC236}">
                          <a16:creationId xmlns:a16="http://schemas.microsoft.com/office/drawing/2014/main" id="{A82E8E19-DEA8-44B1-8EDF-9BEBF42D0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3" name="矩形 1162">
                      <a:extLst>
                        <a:ext uri="{FF2B5EF4-FFF2-40B4-BE49-F238E27FC236}">
                          <a16:creationId xmlns:a16="http://schemas.microsoft.com/office/drawing/2014/main" id="{F46D0C4D-0B5E-4C8D-BAAC-B2B4962B9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4" name="矩形 1163">
                      <a:extLst>
                        <a:ext uri="{FF2B5EF4-FFF2-40B4-BE49-F238E27FC236}">
                          <a16:creationId xmlns:a16="http://schemas.microsoft.com/office/drawing/2014/main" id="{81442329-7A22-4775-864A-450E75863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5" name="矩形 1164">
                      <a:extLst>
                        <a:ext uri="{FF2B5EF4-FFF2-40B4-BE49-F238E27FC236}">
                          <a16:creationId xmlns:a16="http://schemas.microsoft.com/office/drawing/2014/main" id="{E42B2910-AEBF-4101-9CD8-3D65CCE6D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6" name="矩形 1165">
                      <a:extLst>
                        <a:ext uri="{FF2B5EF4-FFF2-40B4-BE49-F238E27FC236}">
                          <a16:creationId xmlns:a16="http://schemas.microsoft.com/office/drawing/2014/main" id="{76F2D440-8A6A-4BB4-A16A-1B282F764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7" name="矩形 1166">
                      <a:extLst>
                        <a:ext uri="{FF2B5EF4-FFF2-40B4-BE49-F238E27FC236}">
                          <a16:creationId xmlns:a16="http://schemas.microsoft.com/office/drawing/2014/main" id="{D412C4D8-66E4-481D-BF00-5B88F71E0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8" name="矩形 1167">
                      <a:extLst>
                        <a:ext uri="{FF2B5EF4-FFF2-40B4-BE49-F238E27FC236}">
                          <a16:creationId xmlns:a16="http://schemas.microsoft.com/office/drawing/2014/main" id="{FE9CF47E-34CC-494E-8E17-68C4E7E61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9" name="矩形 1168">
                      <a:extLst>
                        <a:ext uri="{FF2B5EF4-FFF2-40B4-BE49-F238E27FC236}">
                          <a16:creationId xmlns:a16="http://schemas.microsoft.com/office/drawing/2014/main" id="{439AB791-C20E-4419-A74E-CFAE40974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0" name="矩形 1169">
                      <a:extLst>
                        <a:ext uri="{FF2B5EF4-FFF2-40B4-BE49-F238E27FC236}">
                          <a16:creationId xmlns:a16="http://schemas.microsoft.com/office/drawing/2014/main" id="{15A54623-B6BF-4048-A9C9-5EE472F6A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1" name="矩形 1170">
                      <a:extLst>
                        <a:ext uri="{FF2B5EF4-FFF2-40B4-BE49-F238E27FC236}">
                          <a16:creationId xmlns:a16="http://schemas.microsoft.com/office/drawing/2014/main" id="{29105F87-AFB7-4C39-BA55-2781D543C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2" name="矩形 1171">
                      <a:extLst>
                        <a:ext uri="{FF2B5EF4-FFF2-40B4-BE49-F238E27FC236}">
                          <a16:creationId xmlns:a16="http://schemas.microsoft.com/office/drawing/2014/main" id="{ABF0381D-755A-4229-BC42-B9DBBE63A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3" name="矩形 1172">
                      <a:extLst>
                        <a:ext uri="{FF2B5EF4-FFF2-40B4-BE49-F238E27FC236}">
                          <a16:creationId xmlns:a16="http://schemas.microsoft.com/office/drawing/2014/main" id="{F495D7D9-F343-4C01-A41D-E1EF0DA13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4" name="矩形 1173">
                      <a:extLst>
                        <a:ext uri="{FF2B5EF4-FFF2-40B4-BE49-F238E27FC236}">
                          <a16:creationId xmlns:a16="http://schemas.microsoft.com/office/drawing/2014/main" id="{4B4458CE-0F6A-4EE8-9DD0-4439889E5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5" name="矩形 1174">
                      <a:extLst>
                        <a:ext uri="{FF2B5EF4-FFF2-40B4-BE49-F238E27FC236}">
                          <a16:creationId xmlns:a16="http://schemas.microsoft.com/office/drawing/2014/main" id="{2760189C-AA7D-4BE5-854E-E595FF93D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6" name="矩形 1175">
                      <a:extLst>
                        <a:ext uri="{FF2B5EF4-FFF2-40B4-BE49-F238E27FC236}">
                          <a16:creationId xmlns:a16="http://schemas.microsoft.com/office/drawing/2014/main" id="{51D32A00-B79C-4583-A69C-C0741E764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7" name="矩形 1176">
                      <a:extLst>
                        <a:ext uri="{FF2B5EF4-FFF2-40B4-BE49-F238E27FC236}">
                          <a16:creationId xmlns:a16="http://schemas.microsoft.com/office/drawing/2014/main" id="{F42932EC-16A0-4D00-BBC0-EE5832F41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8" name="矩形 1177">
                      <a:extLst>
                        <a:ext uri="{FF2B5EF4-FFF2-40B4-BE49-F238E27FC236}">
                          <a16:creationId xmlns:a16="http://schemas.microsoft.com/office/drawing/2014/main" id="{DF14652C-B74E-45EB-982E-29A4831F4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9" name="矩形 1178">
                      <a:extLst>
                        <a:ext uri="{FF2B5EF4-FFF2-40B4-BE49-F238E27FC236}">
                          <a16:creationId xmlns:a16="http://schemas.microsoft.com/office/drawing/2014/main" id="{B09953D7-003B-495C-A0C8-9B04B44B7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0" name="矩形 1179">
                      <a:extLst>
                        <a:ext uri="{FF2B5EF4-FFF2-40B4-BE49-F238E27FC236}">
                          <a16:creationId xmlns:a16="http://schemas.microsoft.com/office/drawing/2014/main" id="{B54E7787-5355-4DD1-9BEE-160A3E997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1" name="矩形 1180">
                      <a:extLst>
                        <a:ext uri="{FF2B5EF4-FFF2-40B4-BE49-F238E27FC236}">
                          <a16:creationId xmlns:a16="http://schemas.microsoft.com/office/drawing/2014/main" id="{E0A25E9D-44FD-4FD1-9626-A03912AA3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2" name="矩形 1181">
                      <a:extLst>
                        <a:ext uri="{FF2B5EF4-FFF2-40B4-BE49-F238E27FC236}">
                          <a16:creationId xmlns:a16="http://schemas.microsoft.com/office/drawing/2014/main" id="{D2F3F263-2AF1-4A36-B7F2-5C76B285A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3" name="矩形 1182">
                      <a:extLst>
                        <a:ext uri="{FF2B5EF4-FFF2-40B4-BE49-F238E27FC236}">
                          <a16:creationId xmlns:a16="http://schemas.microsoft.com/office/drawing/2014/main" id="{C28ABC91-6716-4727-93DD-E0415455D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4" name="矩形 1183">
                      <a:extLst>
                        <a:ext uri="{FF2B5EF4-FFF2-40B4-BE49-F238E27FC236}">
                          <a16:creationId xmlns:a16="http://schemas.microsoft.com/office/drawing/2014/main" id="{97447815-7A22-4E7C-938C-EC10A1024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5" name="矩形 1184">
                      <a:extLst>
                        <a:ext uri="{FF2B5EF4-FFF2-40B4-BE49-F238E27FC236}">
                          <a16:creationId xmlns:a16="http://schemas.microsoft.com/office/drawing/2014/main" id="{9ED6C6CA-7E6E-4986-87FA-071207266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6" name="矩形 1185">
                      <a:extLst>
                        <a:ext uri="{FF2B5EF4-FFF2-40B4-BE49-F238E27FC236}">
                          <a16:creationId xmlns:a16="http://schemas.microsoft.com/office/drawing/2014/main" id="{B2201BBD-E91E-402E-906E-52C611447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7" name="矩形 1186">
                      <a:extLst>
                        <a:ext uri="{FF2B5EF4-FFF2-40B4-BE49-F238E27FC236}">
                          <a16:creationId xmlns:a16="http://schemas.microsoft.com/office/drawing/2014/main" id="{55F92F45-1E2E-48FF-AB98-227F46A44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8" name="矩形 1187">
                      <a:extLst>
                        <a:ext uri="{FF2B5EF4-FFF2-40B4-BE49-F238E27FC236}">
                          <a16:creationId xmlns:a16="http://schemas.microsoft.com/office/drawing/2014/main" id="{AE623D97-4332-4871-95B3-B2A294D41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9" name="矩形 1188">
                      <a:extLst>
                        <a:ext uri="{FF2B5EF4-FFF2-40B4-BE49-F238E27FC236}">
                          <a16:creationId xmlns:a16="http://schemas.microsoft.com/office/drawing/2014/main" id="{431C1331-3B79-460D-BA80-6BCCA5027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0" name="矩形 1189">
                      <a:extLst>
                        <a:ext uri="{FF2B5EF4-FFF2-40B4-BE49-F238E27FC236}">
                          <a16:creationId xmlns:a16="http://schemas.microsoft.com/office/drawing/2014/main" id="{614BAB65-B2E5-42B3-AF5A-F8DB05437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1" name="矩形 1190">
                      <a:extLst>
                        <a:ext uri="{FF2B5EF4-FFF2-40B4-BE49-F238E27FC236}">
                          <a16:creationId xmlns:a16="http://schemas.microsoft.com/office/drawing/2014/main" id="{DC5DFEC4-BBA4-438A-9CE8-AA3BBB0B5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2" name="矩形 1191">
                      <a:extLst>
                        <a:ext uri="{FF2B5EF4-FFF2-40B4-BE49-F238E27FC236}">
                          <a16:creationId xmlns:a16="http://schemas.microsoft.com/office/drawing/2014/main" id="{A8CFE991-4E59-4D6D-AD01-CD5BBB81F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3" name="矩形 1192">
                      <a:extLst>
                        <a:ext uri="{FF2B5EF4-FFF2-40B4-BE49-F238E27FC236}">
                          <a16:creationId xmlns:a16="http://schemas.microsoft.com/office/drawing/2014/main" id="{F16AFA69-8636-4719-A445-A77062FD8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4" name="矩形 1193">
                      <a:extLst>
                        <a:ext uri="{FF2B5EF4-FFF2-40B4-BE49-F238E27FC236}">
                          <a16:creationId xmlns:a16="http://schemas.microsoft.com/office/drawing/2014/main" id="{DDC1F07B-F8EF-47DE-8A47-3CDB262E5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5" name="矩形 1194">
                      <a:extLst>
                        <a:ext uri="{FF2B5EF4-FFF2-40B4-BE49-F238E27FC236}">
                          <a16:creationId xmlns:a16="http://schemas.microsoft.com/office/drawing/2014/main" id="{9CCBC5EC-A147-4DB3-B493-51C1DFA02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6" name="矩形 1195">
                      <a:extLst>
                        <a:ext uri="{FF2B5EF4-FFF2-40B4-BE49-F238E27FC236}">
                          <a16:creationId xmlns:a16="http://schemas.microsoft.com/office/drawing/2014/main" id="{7903FE90-C587-4E22-BAAE-C5B403F60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7" name="矩形 1196">
                      <a:extLst>
                        <a:ext uri="{FF2B5EF4-FFF2-40B4-BE49-F238E27FC236}">
                          <a16:creationId xmlns:a16="http://schemas.microsoft.com/office/drawing/2014/main" id="{267D72E3-E372-4D43-BD0C-012A5F4E7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8" name="矩形 1197">
                      <a:extLst>
                        <a:ext uri="{FF2B5EF4-FFF2-40B4-BE49-F238E27FC236}">
                          <a16:creationId xmlns:a16="http://schemas.microsoft.com/office/drawing/2014/main" id="{FCACF502-4F1B-4ABD-A5FB-3F8D9C5A2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9" name="矩形 1198">
                      <a:extLst>
                        <a:ext uri="{FF2B5EF4-FFF2-40B4-BE49-F238E27FC236}">
                          <a16:creationId xmlns:a16="http://schemas.microsoft.com/office/drawing/2014/main" id="{507BF6FC-07EA-492F-832E-827016E07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0" name="矩形 1199">
                      <a:extLst>
                        <a:ext uri="{FF2B5EF4-FFF2-40B4-BE49-F238E27FC236}">
                          <a16:creationId xmlns:a16="http://schemas.microsoft.com/office/drawing/2014/main" id="{B89B455B-6F6F-4C01-9744-9A8FF5D88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1" name="矩形 1200">
                      <a:extLst>
                        <a:ext uri="{FF2B5EF4-FFF2-40B4-BE49-F238E27FC236}">
                          <a16:creationId xmlns:a16="http://schemas.microsoft.com/office/drawing/2014/main" id="{29FDB843-CECF-453F-B86B-1B64BD2B6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2" name="矩形 1201">
                      <a:extLst>
                        <a:ext uri="{FF2B5EF4-FFF2-40B4-BE49-F238E27FC236}">
                          <a16:creationId xmlns:a16="http://schemas.microsoft.com/office/drawing/2014/main" id="{69781F6F-14F3-45B1-B1D5-8EBA031ED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3" name="矩形 1202">
                      <a:extLst>
                        <a:ext uri="{FF2B5EF4-FFF2-40B4-BE49-F238E27FC236}">
                          <a16:creationId xmlns:a16="http://schemas.microsoft.com/office/drawing/2014/main" id="{8AE82479-76B2-4ACD-B673-B7A795087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4" name="矩形 1203">
                      <a:extLst>
                        <a:ext uri="{FF2B5EF4-FFF2-40B4-BE49-F238E27FC236}">
                          <a16:creationId xmlns:a16="http://schemas.microsoft.com/office/drawing/2014/main" id="{64BFB722-AC26-4A56-9D6B-F0F7A5715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5" name="矩形 1204">
                      <a:extLst>
                        <a:ext uri="{FF2B5EF4-FFF2-40B4-BE49-F238E27FC236}">
                          <a16:creationId xmlns:a16="http://schemas.microsoft.com/office/drawing/2014/main" id="{ED06BB65-AF6F-420F-9B39-D0968B2C2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6" name="矩形 1205">
                      <a:extLst>
                        <a:ext uri="{FF2B5EF4-FFF2-40B4-BE49-F238E27FC236}">
                          <a16:creationId xmlns:a16="http://schemas.microsoft.com/office/drawing/2014/main" id="{6DB6C792-B812-4A18-9F26-782AAEDD0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7" name="矩形 1206">
                      <a:extLst>
                        <a:ext uri="{FF2B5EF4-FFF2-40B4-BE49-F238E27FC236}">
                          <a16:creationId xmlns:a16="http://schemas.microsoft.com/office/drawing/2014/main" id="{995B0875-5CE2-4B02-9451-FD348AFB0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8" name="矩形 1207">
                      <a:extLst>
                        <a:ext uri="{FF2B5EF4-FFF2-40B4-BE49-F238E27FC236}">
                          <a16:creationId xmlns:a16="http://schemas.microsoft.com/office/drawing/2014/main" id="{628FD59F-3FB8-4033-9A10-C35051CDE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9" name="矩形 1208">
                      <a:extLst>
                        <a:ext uri="{FF2B5EF4-FFF2-40B4-BE49-F238E27FC236}">
                          <a16:creationId xmlns:a16="http://schemas.microsoft.com/office/drawing/2014/main" id="{09AE21F9-6211-4B51-999D-FDC50430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0" name="矩形 1209">
                      <a:extLst>
                        <a:ext uri="{FF2B5EF4-FFF2-40B4-BE49-F238E27FC236}">
                          <a16:creationId xmlns:a16="http://schemas.microsoft.com/office/drawing/2014/main" id="{79DCF76E-F8F6-4533-B267-DFA95F009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1" name="矩形 1210">
                      <a:extLst>
                        <a:ext uri="{FF2B5EF4-FFF2-40B4-BE49-F238E27FC236}">
                          <a16:creationId xmlns:a16="http://schemas.microsoft.com/office/drawing/2014/main" id="{94DC0EFA-0DDB-43A5-AE29-52581620D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2" name="矩形 1211">
                      <a:extLst>
                        <a:ext uri="{FF2B5EF4-FFF2-40B4-BE49-F238E27FC236}">
                          <a16:creationId xmlns:a16="http://schemas.microsoft.com/office/drawing/2014/main" id="{E30367F4-18B4-4D09-BD6D-39E097CE6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3" name="矩形 1212">
                      <a:extLst>
                        <a:ext uri="{FF2B5EF4-FFF2-40B4-BE49-F238E27FC236}">
                          <a16:creationId xmlns:a16="http://schemas.microsoft.com/office/drawing/2014/main" id="{F73B7D6B-329A-4A13-9ED4-15F45BD5A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4" name="矩形 1213">
                      <a:extLst>
                        <a:ext uri="{FF2B5EF4-FFF2-40B4-BE49-F238E27FC236}">
                          <a16:creationId xmlns:a16="http://schemas.microsoft.com/office/drawing/2014/main" id="{A3207E2D-5F0B-44E1-BD95-F222BF673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5" name="矩形 1214">
                      <a:extLst>
                        <a:ext uri="{FF2B5EF4-FFF2-40B4-BE49-F238E27FC236}">
                          <a16:creationId xmlns:a16="http://schemas.microsoft.com/office/drawing/2014/main" id="{8E3B2893-CC18-41B9-AA00-5749107D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6" name="矩形 1215">
                      <a:extLst>
                        <a:ext uri="{FF2B5EF4-FFF2-40B4-BE49-F238E27FC236}">
                          <a16:creationId xmlns:a16="http://schemas.microsoft.com/office/drawing/2014/main" id="{3970B887-EB76-43FB-A982-96060835A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7" name="矩形 1216">
                      <a:extLst>
                        <a:ext uri="{FF2B5EF4-FFF2-40B4-BE49-F238E27FC236}">
                          <a16:creationId xmlns:a16="http://schemas.microsoft.com/office/drawing/2014/main" id="{0E609CA9-24B6-41B5-AF32-5E243F883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8" name="矩形 1217">
                      <a:extLst>
                        <a:ext uri="{FF2B5EF4-FFF2-40B4-BE49-F238E27FC236}">
                          <a16:creationId xmlns:a16="http://schemas.microsoft.com/office/drawing/2014/main" id="{36A57329-EB64-4F5A-A1A8-046726D5A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9" name="矩形 1218">
                      <a:extLst>
                        <a:ext uri="{FF2B5EF4-FFF2-40B4-BE49-F238E27FC236}">
                          <a16:creationId xmlns:a16="http://schemas.microsoft.com/office/drawing/2014/main" id="{C168AD0E-2116-4043-A310-2A9E2932E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0" name="矩形 1219">
                      <a:extLst>
                        <a:ext uri="{FF2B5EF4-FFF2-40B4-BE49-F238E27FC236}">
                          <a16:creationId xmlns:a16="http://schemas.microsoft.com/office/drawing/2014/main" id="{429AAA88-2CBB-4CB0-BAC0-DFE8FC75D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1" name="矩形 1220">
                      <a:extLst>
                        <a:ext uri="{FF2B5EF4-FFF2-40B4-BE49-F238E27FC236}">
                          <a16:creationId xmlns:a16="http://schemas.microsoft.com/office/drawing/2014/main" id="{CAD5053F-EADC-414C-A5F9-7B56D3DDB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2" name="矩形 1221">
                      <a:extLst>
                        <a:ext uri="{FF2B5EF4-FFF2-40B4-BE49-F238E27FC236}">
                          <a16:creationId xmlns:a16="http://schemas.microsoft.com/office/drawing/2014/main" id="{612CC602-E86E-4F9D-875F-332D3ECC2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3" name="矩形 1222">
                      <a:extLst>
                        <a:ext uri="{FF2B5EF4-FFF2-40B4-BE49-F238E27FC236}">
                          <a16:creationId xmlns:a16="http://schemas.microsoft.com/office/drawing/2014/main" id="{DB758163-E461-4105-A1FA-84F7ADC59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4" name="矩形 1223">
                      <a:extLst>
                        <a:ext uri="{FF2B5EF4-FFF2-40B4-BE49-F238E27FC236}">
                          <a16:creationId xmlns:a16="http://schemas.microsoft.com/office/drawing/2014/main" id="{D049B137-B2D7-46DC-AC83-0F9CFFC1A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5" name="矩形 1224">
                      <a:extLst>
                        <a:ext uri="{FF2B5EF4-FFF2-40B4-BE49-F238E27FC236}">
                          <a16:creationId xmlns:a16="http://schemas.microsoft.com/office/drawing/2014/main" id="{ACD7E935-8332-4E76-932D-EB0552E67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6" name="矩形 1225">
                      <a:extLst>
                        <a:ext uri="{FF2B5EF4-FFF2-40B4-BE49-F238E27FC236}">
                          <a16:creationId xmlns:a16="http://schemas.microsoft.com/office/drawing/2014/main" id="{B106F761-0BA1-48A3-8BDA-20563327A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7" name="矩形 1226">
                      <a:extLst>
                        <a:ext uri="{FF2B5EF4-FFF2-40B4-BE49-F238E27FC236}">
                          <a16:creationId xmlns:a16="http://schemas.microsoft.com/office/drawing/2014/main" id="{BA904F0E-ACBD-4F46-A840-143D47562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8" name="矩形 1227">
                      <a:extLst>
                        <a:ext uri="{FF2B5EF4-FFF2-40B4-BE49-F238E27FC236}">
                          <a16:creationId xmlns:a16="http://schemas.microsoft.com/office/drawing/2014/main" id="{5D2363E7-656B-411B-92BE-51219879B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9" name="矩形 1228">
                      <a:extLst>
                        <a:ext uri="{FF2B5EF4-FFF2-40B4-BE49-F238E27FC236}">
                          <a16:creationId xmlns:a16="http://schemas.microsoft.com/office/drawing/2014/main" id="{3DC3978F-4C0E-4FDA-89AC-36C0E4C77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0" name="矩形 1229">
                      <a:extLst>
                        <a:ext uri="{FF2B5EF4-FFF2-40B4-BE49-F238E27FC236}">
                          <a16:creationId xmlns:a16="http://schemas.microsoft.com/office/drawing/2014/main" id="{AEB284D1-FDB0-46FB-A212-A5206DFA8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1" name="矩形 1230">
                      <a:extLst>
                        <a:ext uri="{FF2B5EF4-FFF2-40B4-BE49-F238E27FC236}">
                          <a16:creationId xmlns:a16="http://schemas.microsoft.com/office/drawing/2014/main" id="{E93B1F84-55EE-4686-8685-53CCB54BD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2" name="矩形 1231">
                      <a:extLst>
                        <a:ext uri="{FF2B5EF4-FFF2-40B4-BE49-F238E27FC236}">
                          <a16:creationId xmlns:a16="http://schemas.microsoft.com/office/drawing/2014/main" id="{0BD1B85B-ED4C-48E6-ACC3-BC6DA4546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3" name="矩形 1232">
                      <a:extLst>
                        <a:ext uri="{FF2B5EF4-FFF2-40B4-BE49-F238E27FC236}">
                          <a16:creationId xmlns:a16="http://schemas.microsoft.com/office/drawing/2014/main" id="{85E0465F-0DFC-441E-932F-BBF0941F3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4" name="矩形 1233">
                      <a:extLst>
                        <a:ext uri="{FF2B5EF4-FFF2-40B4-BE49-F238E27FC236}">
                          <a16:creationId xmlns:a16="http://schemas.microsoft.com/office/drawing/2014/main" id="{9B371EE8-06B7-4458-9052-002517C50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5" name="矩形 1234">
                      <a:extLst>
                        <a:ext uri="{FF2B5EF4-FFF2-40B4-BE49-F238E27FC236}">
                          <a16:creationId xmlns:a16="http://schemas.microsoft.com/office/drawing/2014/main" id="{80E807D8-C7CE-417B-BCC9-FF7FFB349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36" name="矩形 1235">
                      <a:extLst>
                        <a:ext uri="{FF2B5EF4-FFF2-40B4-BE49-F238E27FC236}">
                          <a16:creationId xmlns:a16="http://schemas.microsoft.com/office/drawing/2014/main" id="{CF5164D7-EEB7-43CD-B9AB-A7330F614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0" name="组合 929">
                    <a:extLst>
                      <a:ext uri="{FF2B5EF4-FFF2-40B4-BE49-F238E27FC236}">
                        <a16:creationId xmlns:a16="http://schemas.microsoft.com/office/drawing/2014/main" id="{E6055C7E-C3F8-4EB4-BEA7-EB4172E9C902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931" name="矩形 930">
                      <a:extLst>
                        <a:ext uri="{FF2B5EF4-FFF2-40B4-BE49-F238E27FC236}">
                          <a16:creationId xmlns:a16="http://schemas.microsoft.com/office/drawing/2014/main" id="{C3C4DD4E-05CE-45F8-A0E8-0D97C3464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2" name="矩形 931">
                      <a:extLst>
                        <a:ext uri="{FF2B5EF4-FFF2-40B4-BE49-F238E27FC236}">
                          <a16:creationId xmlns:a16="http://schemas.microsoft.com/office/drawing/2014/main" id="{8163F332-DE14-4F94-8BA8-A97F5D2EA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3" name="矩形 932">
                      <a:extLst>
                        <a:ext uri="{FF2B5EF4-FFF2-40B4-BE49-F238E27FC236}">
                          <a16:creationId xmlns:a16="http://schemas.microsoft.com/office/drawing/2014/main" id="{BE1DB998-168D-4FEC-B4D1-D72F04C3A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4" name="矩形 933">
                      <a:extLst>
                        <a:ext uri="{FF2B5EF4-FFF2-40B4-BE49-F238E27FC236}">
                          <a16:creationId xmlns:a16="http://schemas.microsoft.com/office/drawing/2014/main" id="{A9A4D43C-4393-49BD-B69B-A6ECEA80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5" name="矩形 934">
                      <a:extLst>
                        <a:ext uri="{FF2B5EF4-FFF2-40B4-BE49-F238E27FC236}">
                          <a16:creationId xmlns:a16="http://schemas.microsoft.com/office/drawing/2014/main" id="{79F2BF2E-0FE8-456C-9CA6-C5834C37F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6" name="矩形 935">
                      <a:extLst>
                        <a:ext uri="{FF2B5EF4-FFF2-40B4-BE49-F238E27FC236}">
                          <a16:creationId xmlns:a16="http://schemas.microsoft.com/office/drawing/2014/main" id="{E26DAAE3-CB1C-4FE1-B976-E65E98B6E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7" name="矩形 936">
                      <a:extLst>
                        <a:ext uri="{FF2B5EF4-FFF2-40B4-BE49-F238E27FC236}">
                          <a16:creationId xmlns:a16="http://schemas.microsoft.com/office/drawing/2014/main" id="{1FB6EC8D-F751-4936-B0C9-42C6AD80B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8" name="矩形 937">
                      <a:extLst>
                        <a:ext uri="{FF2B5EF4-FFF2-40B4-BE49-F238E27FC236}">
                          <a16:creationId xmlns:a16="http://schemas.microsoft.com/office/drawing/2014/main" id="{A1B02E86-F27B-44C2-8DF3-5AB7CB7AF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9" name="矩形 938">
                      <a:extLst>
                        <a:ext uri="{FF2B5EF4-FFF2-40B4-BE49-F238E27FC236}">
                          <a16:creationId xmlns:a16="http://schemas.microsoft.com/office/drawing/2014/main" id="{0A466ADA-06A0-4C33-BFCF-B48ECF342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0" name="矩形 939">
                      <a:extLst>
                        <a:ext uri="{FF2B5EF4-FFF2-40B4-BE49-F238E27FC236}">
                          <a16:creationId xmlns:a16="http://schemas.microsoft.com/office/drawing/2014/main" id="{95E82C26-FFCF-423C-9FB7-F6D9A4196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1" name="矩形 940">
                      <a:extLst>
                        <a:ext uri="{FF2B5EF4-FFF2-40B4-BE49-F238E27FC236}">
                          <a16:creationId xmlns:a16="http://schemas.microsoft.com/office/drawing/2014/main" id="{0188D429-A66E-4C75-9E99-263EF3235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2" name="矩形 941">
                      <a:extLst>
                        <a:ext uri="{FF2B5EF4-FFF2-40B4-BE49-F238E27FC236}">
                          <a16:creationId xmlns:a16="http://schemas.microsoft.com/office/drawing/2014/main" id="{BE968D9B-4A3D-43C9-80ED-FBB3E91BE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3" name="矩形 942">
                      <a:extLst>
                        <a:ext uri="{FF2B5EF4-FFF2-40B4-BE49-F238E27FC236}">
                          <a16:creationId xmlns:a16="http://schemas.microsoft.com/office/drawing/2014/main" id="{799204FA-1FFD-460B-B08D-547C2E584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4" name="矩形 943">
                      <a:extLst>
                        <a:ext uri="{FF2B5EF4-FFF2-40B4-BE49-F238E27FC236}">
                          <a16:creationId xmlns:a16="http://schemas.microsoft.com/office/drawing/2014/main" id="{F5722CD8-7F18-4715-ABD8-D85DBDC98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5" name="矩形 944">
                      <a:extLst>
                        <a:ext uri="{FF2B5EF4-FFF2-40B4-BE49-F238E27FC236}">
                          <a16:creationId xmlns:a16="http://schemas.microsoft.com/office/drawing/2014/main" id="{CD8EB258-9A3B-4EE9-BBF2-5A5E0CF8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6" name="矩形 945">
                      <a:extLst>
                        <a:ext uri="{FF2B5EF4-FFF2-40B4-BE49-F238E27FC236}">
                          <a16:creationId xmlns:a16="http://schemas.microsoft.com/office/drawing/2014/main" id="{F751F200-86E2-46E6-A192-985259111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7" name="矩形 946">
                      <a:extLst>
                        <a:ext uri="{FF2B5EF4-FFF2-40B4-BE49-F238E27FC236}">
                          <a16:creationId xmlns:a16="http://schemas.microsoft.com/office/drawing/2014/main" id="{842D77B6-0545-468E-9370-D8EF62A4C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8" name="矩形 947">
                      <a:extLst>
                        <a:ext uri="{FF2B5EF4-FFF2-40B4-BE49-F238E27FC236}">
                          <a16:creationId xmlns:a16="http://schemas.microsoft.com/office/drawing/2014/main" id="{6ED90FD7-CD7D-4451-BFA7-83636F2DF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9" name="矩形 948">
                      <a:extLst>
                        <a:ext uri="{FF2B5EF4-FFF2-40B4-BE49-F238E27FC236}">
                          <a16:creationId xmlns:a16="http://schemas.microsoft.com/office/drawing/2014/main" id="{2A6E4B9B-1519-4AB6-BEE0-4001FD97B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0" name="矩形 949">
                      <a:extLst>
                        <a:ext uri="{FF2B5EF4-FFF2-40B4-BE49-F238E27FC236}">
                          <a16:creationId xmlns:a16="http://schemas.microsoft.com/office/drawing/2014/main" id="{2A7EDB68-649D-460E-839E-50F92327C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1" name="矩形 950">
                      <a:extLst>
                        <a:ext uri="{FF2B5EF4-FFF2-40B4-BE49-F238E27FC236}">
                          <a16:creationId xmlns:a16="http://schemas.microsoft.com/office/drawing/2014/main" id="{809112ED-2E90-49A8-89D0-F04D53F3C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2" name="矩形 951">
                      <a:extLst>
                        <a:ext uri="{FF2B5EF4-FFF2-40B4-BE49-F238E27FC236}">
                          <a16:creationId xmlns:a16="http://schemas.microsoft.com/office/drawing/2014/main" id="{44658137-C913-430A-B79A-34B0D93DB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3" name="矩形 952">
                      <a:extLst>
                        <a:ext uri="{FF2B5EF4-FFF2-40B4-BE49-F238E27FC236}">
                          <a16:creationId xmlns:a16="http://schemas.microsoft.com/office/drawing/2014/main" id="{86801268-224A-4614-9AEA-565A9BB5D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4" name="矩形 953">
                      <a:extLst>
                        <a:ext uri="{FF2B5EF4-FFF2-40B4-BE49-F238E27FC236}">
                          <a16:creationId xmlns:a16="http://schemas.microsoft.com/office/drawing/2014/main" id="{35D20F7C-36A1-48A4-9F05-44B543C12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5" name="矩形 954">
                      <a:extLst>
                        <a:ext uri="{FF2B5EF4-FFF2-40B4-BE49-F238E27FC236}">
                          <a16:creationId xmlns:a16="http://schemas.microsoft.com/office/drawing/2014/main" id="{C58DB5BA-2F8E-4D31-B666-8A5BDE1DC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6" name="矩形 955">
                      <a:extLst>
                        <a:ext uri="{FF2B5EF4-FFF2-40B4-BE49-F238E27FC236}">
                          <a16:creationId xmlns:a16="http://schemas.microsoft.com/office/drawing/2014/main" id="{DF38A704-2A82-4F15-B486-F7C548887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7" name="矩形 956">
                      <a:extLst>
                        <a:ext uri="{FF2B5EF4-FFF2-40B4-BE49-F238E27FC236}">
                          <a16:creationId xmlns:a16="http://schemas.microsoft.com/office/drawing/2014/main" id="{7F80D8F5-AB25-4B85-91D4-1B7CE34C7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8" name="矩形 957">
                      <a:extLst>
                        <a:ext uri="{FF2B5EF4-FFF2-40B4-BE49-F238E27FC236}">
                          <a16:creationId xmlns:a16="http://schemas.microsoft.com/office/drawing/2014/main" id="{2DFC3E44-B8E3-4278-99A8-730D0C13A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9" name="矩形 958">
                      <a:extLst>
                        <a:ext uri="{FF2B5EF4-FFF2-40B4-BE49-F238E27FC236}">
                          <a16:creationId xmlns:a16="http://schemas.microsoft.com/office/drawing/2014/main" id="{3E926387-9BF7-4B08-A743-65CAA401E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0" name="矩形 959">
                      <a:extLst>
                        <a:ext uri="{FF2B5EF4-FFF2-40B4-BE49-F238E27FC236}">
                          <a16:creationId xmlns:a16="http://schemas.microsoft.com/office/drawing/2014/main" id="{6F0270E0-67CF-45A0-BC05-A67BD12E8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1" name="矩形 960">
                      <a:extLst>
                        <a:ext uri="{FF2B5EF4-FFF2-40B4-BE49-F238E27FC236}">
                          <a16:creationId xmlns:a16="http://schemas.microsoft.com/office/drawing/2014/main" id="{C197ACF7-DC6D-4841-9FA6-99166E007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2" name="矩形 961">
                      <a:extLst>
                        <a:ext uri="{FF2B5EF4-FFF2-40B4-BE49-F238E27FC236}">
                          <a16:creationId xmlns:a16="http://schemas.microsoft.com/office/drawing/2014/main" id="{A13D0296-8FA1-4211-B37B-DB94E4467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3" name="矩形 962">
                      <a:extLst>
                        <a:ext uri="{FF2B5EF4-FFF2-40B4-BE49-F238E27FC236}">
                          <a16:creationId xmlns:a16="http://schemas.microsoft.com/office/drawing/2014/main" id="{2AF158EC-FF78-4DE1-9ECB-37A1EE098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4" name="矩形 963">
                      <a:extLst>
                        <a:ext uri="{FF2B5EF4-FFF2-40B4-BE49-F238E27FC236}">
                          <a16:creationId xmlns:a16="http://schemas.microsoft.com/office/drawing/2014/main" id="{5D3FF050-ABE8-4B40-B1BC-8683169CF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5" name="矩形 964">
                      <a:extLst>
                        <a:ext uri="{FF2B5EF4-FFF2-40B4-BE49-F238E27FC236}">
                          <a16:creationId xmlns:a16="http://schemas.microsoft.com/office/drawing/2014/main" id="{CF7AB29F-D3AF-4A7F-91C5-A61B658B4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6" name="矩形 965">
                      <a:extLst>
                        <a:ext uri="{FF2B5EF4-FFF2-40B4-BE49-F238E27FC236}">
                          <a16:creationId xmlns:a16="http://schemas.microsoft.com/office/drawing/2014/main" id="{7F0F82F1-A47E-49F3-B7CD-88F6DC6B4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7" name="矩形 966">
                      <a:extLst>
                        <a:ext uri="{FF2B5EF4-FFF2-40B4-BE49-F238E27FC236}">
                          <a16:creationId xmlns:a16="http://schemas.microsoft.com/office/drawing/2014/main" id="{11AAE25B-BB34-45A9-B9BC-6212FD751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8" name="矩形 967">
                      <a:extLst>
                        <a:ext uri="{FF2B5EF4-FFF2-40B4-BE49-F238E27FC236}">
                          <a16:creationId xmlns:a16="http://schemas.microsoft.com/office/drawing/2014/main" id="{C8407EBB-2291-4817-B27C-D0FCDA197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9" name="矩形 968">
                      <a:extLst>
                        <a:ext uri="{FF2B5EF4-FFF2-40B4-BE49-F238E27FC236}">
                          <a16:creationId xmlns:a16="http://schemas.microsoft.com/office/drawing/2014/main" id="{4317DFD9-4213-4E86-A314-9E57BAFA1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0" name="矩形 969">
                      <a:extLst>
                        <a:ext uri="{FF2B5EF4-FFF2-40B4-BE49-F238E27FC236}">
                          <a16:creationId xmlns:a16="http://schemas.microsoft.com/office/drawing/2014/main" id="{01EACDFD-6559-4D78-A31F-E8D456281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1" name="矩形 970">
                      <a:extLst>
                        <a:ext uri="{FF2B5EF4-FFF2-40B4-BE49-F238E27FC236}">
                          <a16:creationId xmlns:a16="http://schemas.microsoft.com/office/drawing/2014/main" id="{2EFFE47F-4FD5-49D9-89B8-C7E33D74F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2" name="矩形 971">
                      <a:extLst>
                        <a:ext uri="{FF2B5EF4-FFF2-40B4-BE49-F238E27FC236}">
                          <a16:creationId xmlns:a16="http://schemas.microsoft.com/office/drawing/2014/main" id="{6C4250DB-FCEF-4D9D-B0EA-59F3442A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3" name="矩形 972">
                      <a:extLst>
                        <a:ext uri="{FF2B5EF4-FFF2-40B4-BE49-F238E27FC236}">
                          <a16:creationId xmlns:a16="http://schemas.microsoft.com/office/drawing/2014/main" id="{46639E65-44AF-4BF8-8E53-36ED76100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矩形 973">
                      <a:extLst>
                        <a:ext uri="{FF2B5EF4-FFF2-40B4-BE49-F238E27FC236}">
                          <a16:creationId xmlns:a16="http://schemas.microsoft.com/office/drawing/2014/main" id="{AA88226A-1EA7-4000-8F52-DA098D8F1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矩形 974">
                      <a:extLst>
                        <a:ext uri="{FF2B5EF4-FFF2-40B4-BE49-F238E27FC236}">
                          <a16:creationId xmlns:a16="http://schemas.microsoft.com/office/drawing/2014/main" id="{496972B2-F5CF-45D0-B539-614DDD527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矩形 975">
                      <a:extLst>
                        <a:ext uri="{FF2B5EF4-FFF2-40B4-BE49-F238E27FC236}">
                          <a16:creationId xmlns:a16="http://schemas.microsoft.com/office/drawing/2014/main" id="{7DAE9439-533D-4C79-825C-3ED3059B8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矩形 976">
                      <a:extLst>
                        <a:ext uri="{FF2B5EF4-FFF2-40B4-BE49-F238E27FC236}">
                          <a16:creationId xmlns:a16="http://schemas.microsoft.com/office/drawing/2014/main" id="{C3658BD3-1010-4871-8361-E210B011F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8" name="矩形 977">
                      <a:extLst>
                        <a:ext uri="{FF2B5EF4-FFF2-40B4-BE49-F238E27FC236}">
                          <a16:creationId xmlns:a16="http://schemas.microsoft.com/office/drawing/2014/main" id="{5BA5D1FF-42DA-4BBB-A25A-C0F48ECF2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9" name="矩形 978">
                      <a:extLst>
                        <a:ext uri="{FF2B5EF4-FFF2-40B4-BE49-F238E27FC236}">
                          <a16:creationId xmlns:a16="http://schemas.microsoft.com/office/drawing/2014/main" id="{03951FB2-B741-4426-A688-0ADF8E730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0" name="矩形 979">
                      <a:extLst>
                        <a:ext uri="{FF2B5EF4-FFF2-40B4-BE49-F238E27FC236}">
                          <a16:creationId xmlns:a16="http://schemas.microsoft.com/office/drawing/2014/main" id="{57C1971A-5604-4E93-BFC6-76790D62F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1" name="矩形 980">
                      <a:extLst>
                        <a:ext uri="{FF2B5EF4-FFF2-40B4-BE49-F238E27FC236}">
                          <a16:creationId xmlns:a16="http://schemas.microsoft.com/office/drawing/2014/main" id="{7F0532DF-9324-4AF0-87EE-C41F75B29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2" name="矩形 981">
                      <a:extLst>
                        <a:ext uri="{FF2B5EF4-FFF2-40B4-BE49-F238E27FC236}">
                          <a16:creationId xmlns:a16="http://schemas.microsoft.com/office/drawing/2014/main" id="{44F9848E-185F-46F1-A655-496C5CF2F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3" name="矩形 982">
                      <a:extLst>
                        <a:ext uri="{FF2B5EF4-FFF2-40B4-BE49-F238E27FC236}">
                          <a16:creationId xmlns:a16="http://schemas.microsoft.com/office/drawing/2014/main" id="{45A9430F-0859-47F7-9A10-CFD6C0E4B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4" name="矩形 983">
                      <a:extLst>
                        <a:ext uri="{FF2B5EF4-FFF2-40B4-BE49-F238E27FC236}">
                          <a16:creationId xmlns:a16="http://schemas.microsoft.com/office/drawing/2014/main" id="{E0F4AA4D-4839-4C7B-8871-129CF8EC2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5" name="矩形 984">
                      <a:extLst>
                        <a:ext uri="{FF2B5EF4-FFF2-40B4-BE49-F238E27FC236}">
                          <a16:creationId xmlns:a16="http://schemas.microsoft.com/office/drawing/2014/main" id="{4A5D6F1E-9F99-47F9-9A11-79C77398E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6" name="矩形 985">
                      <a:extLst>
                        <a:ext uri="{FF2B5EF4-FFF2-40B4-BE49-F238E27FC236}">
                          <a16:creationId xmlns:a16="http://schemas.microsoft.com/office/drawing/2014/main" id="{15766FE7-283E-42B4-BCE9-97A063E33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7" name="矩形 986">
                      <a:extLst>
                        <a:ext uri="{FF2B5EF4-FFF2-40B4-BE49-F238E27FC236}">
                          <a16:creationId xmlns:a16="http://schemas.microsoft.com/office/drawing/2014/main" id="{08B0B249-2691-4B19-BBF8-8F69F6C5D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8" name="矩形 987">
                      <a:extLst>
                        <a:ext uri="{FF2B5EF4-FFF2-40B4-BE49-F238E27FC236}">
                          <a16:creationId xmlns:a16="http://schemas.microsoft.com/office/drawing/2014/main" id="{B0675756-FBFE-4955-B524-496B1E703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9" name="矩形 988">
                      <a:extLst>
                        <a:ext uri="{FF2B5EF4-FFF2-40B4-BE49-F238E27FC236}">
                          <a16:creationId xmlns:a16="http://schemas.microsoft.com/office/drawing/2014/main" id="{E608C175-053F-4740-9157-045B8382A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0" name="矩形 989">
                      <a:extLst>
                        <a:ext uri="{FF2B5EF4-FFF2-40B4-BE49-F238E27FC236}">
                          <a16:creationId xmlns:a16="http://schemas.microsoft.com/office/drawing/2014/main" id="{DD795B4D-6F57-4793-B125-383B6BDA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1" name="矩形 990">
                      <a:extLst>
                        <a:ext uri="{FF2B5EF4-FFF2-40B4-BE49-F238E27FC236}">
                          <a16:creationId xmlns:a16="http://schemas.microsoft.com/office/drawing/2014/main" id="{8191D5FC-9BA4-4BE3-B59C-FC14C8F91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2" name="矩形 991">
                      <a:extLst>
                        <a:ext uri="{FF2B5EF4-FFF2-40B4-BE49-F238E27FC236}">
                          <a16:creationId xmlns:a16="http://schemas.microsoft.com/office/drawing/2014/main" id="{25A6608B-0253-4142-ACF0-6F680E397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93" name="矩形 992">
                      <a:extLst>
                        <a:ext uri="{FF2B5EF4-FFF2-40B4-BE49-F238E27FC236}">
                          <a16:creationId xmlns:a16="http://schemas.microsoft.com/office/drawing/2014/main" id="{7779256A-B595-416C-BCD0-4FFE32D2E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矩形 993">
                      <a:extLst>
                        <a:ext uri="{FF2B5EF4-FFF2-40B4-BE49-F238E27FC236}">
                          <a16:creationId xmlns:a16="http://schemas.microsoft.com/office/drawing/2014/main" id="{4ADA7772-7778-45D7-9E99-D70A4976D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矩形 994">
                      <a:extLst>
                        <a:ext uri="{FF2B5EF4-FFF2-40B4-BE49-F238E27FC236}">
                          <a16:creationId xmlns:a16="http://schemas.microsoft.com/office/drawing/2014/main" id="{E349F840-1C9E-4047-A777-44937F0A0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矩形 995">
                      <a:extLst>
                        <a:ext uri="{FF2B5EF4-FFF2-40B4-BE49-F238E27FC236}">
                          <a16:creationId xmlns:a16="http://schemas.microsoft.com/office/drawing/2014/main" id="{FD88D342-B2F5-4D06-A285-C8895420D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7" name="矩形 996">
                      <a:extLst>
                        <a:ext uri="{FF2B5EF4-FFF2-40B4-BE49-F238E27FC236}">
                          <a16:creationId xmlns:a16="http://schemas.microsoft.com/office/drawing/2014/main" id="{808F6835-5E03-4C27-B1D9-AE7FF1182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8" name="矩形 997">
                      <a:extLst>
                        <a:ext uri="{FF2B5EF4-FFF2-40B4-BE49-F238E27FC236}">
                          <a16:creationId xmlns:a16="http://schemas.microsoft.com/office/drawing/2014/main" id="{4BA6157B-A0A8-4B14-BA1D-DAC841523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9" name="矩形 998">
                      <a:extLst>
                        <a:ext uri="{FF2B5EF4-FFF2-40B4-BE49-F238E27FC236}">
                          <a16:creationId xmlns:a16="http://schemas.microsoft.com/office/drawing/2014/main" id="{C88709BF-6D48-40B1-AC63-AA214A1BB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0" name="矩形 999">
                      <a:extLst>
                        <a:ext uri="{FF2B5EF4-FFF2-40B4-BE49-F238E27FC236}">
                          <a16:creationId xmlns:a16="http://schemas.microsoft.com/office/drawing/2014/main" id="{570AD272-641A-4AD3-A98E-0D379E292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1" name="矩形 1000">
                      <a:extLst>
                        <a:ext uri="{FF2B5EF4-FFF2-40B4-BE49-F238E27FC236}">
                          <a16:creationId xmlns:a16="http://schemas.microsoft.com/office/drawing/2014/main" id="{1F2B8383-B813-4233-AC00-127E6B3FA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2" name="矩形 1001">
                      <a:extLst>
                        <a:ext uri="{FF2B5EF4-FFF2-40B4-BE49-F238E27FC236}">
                          <a16:creationId xmlns:a16="http://schemas.microsoft.com/office/drawing/2014/main" id="{F25E86AB-803C-46FD-9FF2-881A6A0C3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3" name="矩形 1002">
                      <a:extLst>
                        <a:ext uri="{FF2B5EF4-FFF2-40B4-BE49-F238E27FC236}">
                          <a16:creationId xmlns:a16="http://schemas.microsoft.com/office/drawing/2014/main" id="{F1C26752-9877-4B71-9AEB-AC75E2B8D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4" name="矩形 1003">
                      <a:extLst>
                        <a:ext uri="{FF2B5EF4-FFF2-40B4-BE49-F238E27FC236}">
                          <a16:creationId xmlns:a16="http://schemas.microsoft.com/office/drawing/2014/main" id="{37CF4335-394B-4E34-AB84-6358E181E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5" name="矩形 1004">
                      <a:extLst>
                        <a:ext uri="{FF2B5EF4-FFF2-40B4-BE49-F238E27FC236}">
                          <a16:creationId xmlns:a16="http://schemas.microsoft.com/office/drawing/2014/main" id="{CA2C040D-063E-4EB0-9414-F856CEA26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6" name="矩形 1005">
                      <a:extLst>
                        <a:ext uri="{FF2B5EF4-FFF2-40B4-BE49-F238E27FC236}">
                          <a16:creationId xmlns:a16="http://schemas.microsoft.com/office/drawing/2014/main" id="{50728345-1C9D-4B87-AB89-2EAFA547E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07" name="矩形 1006">
                      <a:extLst>
                        <a:ext uri="{FF2B5EF4-FFF2-40B4-BE49-F238E27FC236}">
                          <a16:creationId xmlns:a16="http://schemas.microsoft.com/office/drawing/2014/main" id="{2B3C78BB-37F2-4EC3-A309-14FAF6E3B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8" name="矩形 1007">
                      <a:extLst>
                        <a:ext uri="{FF2B5EF4-FFF2-40B4-BE49-F238E27FC236}">
                          <a16:creationId xmlns:a16="http://schemas.microsoft.com/office/drawing/2014/main" id="{D61CB084-429E-49DC-853A-5E5D277D4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9" name="矩形 1008">
                      <a:extLst>
                        <a:ext uri="{FF2B5EF4-FFF2-40B4-BE49-F238E27FC236}">
                          <a16:creationId xmlns:a16="http://schemas.microsoft.com/office/drawing/2014/main" id="{82FA4716-0AA1-4F4F-8966-AD589469C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0" name="矩形 1009">
                      <a:extLst>
                        <a:ext uri="{FF2B5EF4-FFF2-40B4-BE49-F238E27FC236}">
                          <a16:creationId xmlns:a16="http://schemas.microsoft.com/office/drawing/2014/main" id="{67238B2C-0535-4519-B5E9-5B9569890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1" name="矩形 1010">
                      <a:extLst>
                        <a:ext uri="{FF2B5EF4-FFF2-40B4-BE49-F238E27FC236}">
                          <a16:creationId xmlns:a16="http://schemas.microsoft.com/office/drawing/2014/main" id="{2A3FFAC2-8C6E-4122-AE08-396EC2587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2" name="矩形 1011">
                      <a:extLst>
                        <a:ext uri="{FF2B5EF4-FFF2-40B4-BE49-F238E27FC236}">
                          <a16:creationId xmlns:a16="http://schemas.microsoft.com/office/drawing/2014/main" id="{B00F2394-1526-474B-B682-C0F01CDD4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3" name="矩形 1012">
                      <a:extLst>
                        <a:ext uri="{FF2B5EF4-FFF2-40B4-BE49-F238E27FC236}">
                          <a16:creationId xmlns:a16="http://schemas.microsoft.com/office/drawing/2014/main" id="{D14A0F82-A83E-4306-ACC8-72CB0B0AB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4" name="矩形 1013">
                      <a:extLst>
                        <a:ext uri="{FF2B5EF4-FFF2-40B4-BE49-F238E27FC236}">
                          <a16:creationId xmlns:a16="http://schemas.microsoft.com/office/drawing/2014/main" id="{940E5E87-9E2F-4425-8491-A5AACA117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5" name="矩形 1014">
                      <a:extLst>
                        <a:ext uri="{FF2B5EF4-FFF2-40B4-BE49-F238E27FC236}">
                          <a16:creationId xmlns:a16="http://schemas.microsoft.com/office/drawing/2014/main" id="{452AF41D-F428-40CF-9FEC-5A1F0E15C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6" name="矩形 1015">
                      <a:extLst>
                        <a:ext uri="{FF2B5EF4-FFF2-40B4-BE49-F238E27FC236}">
                          <a16:creationId xmlns:a16="http://schemas.microsoft.com/office/drawing/2014/main" id="{406A5EEF-0059-4A68-BD33-B183635D2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7" name="矩形 1016">
                      <a:extLst>
                        <a:ext uri="{FF2B5EF4-FFF2-40B4-BE49-F238E27FC236}">
                          <a16:creationId xmlns:a16="http://schemas.microsoft.com/office/drawing/2014/main" id="{D64B3974-9280-46C6-8F6E-B0C7A1811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8" name="矩形 1017">
                      <a:extLst>
                        <a:ext uri="{FF2B5EF4-FFF2-40B4-BE49-F238E27FC236}">
                          <a16:creationId xmlns:a16="http://schemas.microsoft.com/office/drawing/2014/main" id="{E1788DC9-82AB-4BFA-95FC-2F1F8C9A1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9" name="矩形 1018">
                      <a:extLst>
                        <a:ext uri="{FF2B5EF4-FFF2-40B4-BE49-F238E27FC236}">
                          <a16:creationId xmlns:a16="http://schemas.microsoft.com/office/drawing/2014/main" id="{2D36CF90-998D-4475-AD37-DA683B561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0" name="矩形 1019">
                      <a:extLst>
                        <a:ext uri="{FF2B5EF4-FFF2-40B4-BE49-F238E27FC236}">
                          <a16:creationId xmlns:a16="http://schemas.microsoft.com/office/drawing/2014/main" id="{89B06807-A4CE-43CB-BFB9-0EC0F70E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1" name="矩形 1020">
                      <a:extLst>
                        <a:ext uri="{FF2B5EF4-FFF2-40B4-BE49-F238E27FC236}">
                          <a16:creationId xmlns:a16="http://schemas.microsoft.com/office/drawing/2014/main" id="{7CF83F50-AEE8-4404-AC42-2F4022059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2" name="矩形 1021">
                      <a:extLst>
                        <a:ext uri="{FF2B5EF4-FFF2-40B4-BE49-F238E27FC236}">
                          <a16:creationId xmlns:a16="http://schemas.microsoft.com/office/drawing/2014/main" id="{0A08E309-3801-4420-B1FA-9BE807A5A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3" name="矩形 1022">
                      <a:extLst>
                        <a:ext uri="{FF2B5EF4-FFF2-40B4-BE49-F238E27FC236}">
                          <a16:creationId xmlns:a16="http://schemas.microsoft.com/office/drawing/2014/main" id="{67712C2E-3A0B-4447-86D7-90FA51DA8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4" name="矩形 1023">
                      <a:extLst>
                        <a:ext uri="{FF2B5EF4-FFF2-40B4-BE49-F238E27FC236}">
                          <a16:creationId xmlns:a16="http://schemas.microsoft.com/office/drawing/2014/main" id="{24AFB742-C743-4F4B-AC68-570FB639E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5" name="矩形 1024">
                      <a:extLst>
                        <a:ext uri="{FF2B5EF4-FFF2-40B4-BE49-F238E27FC236}">
                          <a16:creationId xmlns:a16="http://schemas.microsoft.com/office/drawing/2014/main" id="{FDAFF692-AA9D-45C3-AEF1-23675279B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6" name="矩形 1025">
                      <a:extLst>
                        <a:ext uri="{FF2B5EF4-FFF2-40B4-BE49-F238E27FC236}">
                          <a16:creationId xmlns:a16="http://schemas.microsoft.com/office/drawing/2014/main" id="{9C5BF8DD-DD3A-4936-BF93-74FD99FF4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7" name="矩形 1026">
                      <a:extLst>
                        <a:ext uri="{FF2B5EF4-FFF2-40B4-BE49-F238E27FC236}">
                          <a16:creationId xmlns:a16="http://schemas.microsoft.com/office/drawing/2014/main" id="{D39F2F48-DC27-4076-B019-8FA6011A7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8" name="矩形 1027">
                      <a:extLst>
                        <a:ext uri="{FF2B5EF4-FFF2-40B4-BE49-F238E27FC236}">
                          <a16:creationId xmlns:a16="http://schemas.microsoft.com/office/drawing/2014/main" id="{15DE5CD7-F14A-4E38-8D0E-233695DA7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9" name="矩形 1028">
                      <a:extLst>
                        <a:ext uri="{FF2B5EF4-FFF2-40B4-BE49-F238E27FC236}">
                          <a16:creationId xmlns:a16="http://schemas.microsoft.com/office/drawing/2014/main" id="{4E1F303A-4F7A-4FB8-A2CF-1F01099AB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矩形 1029">
                      <a:extLst>
                        <a:ext uri="{FF2B5EF4-FFF2-40B4-BE49-F238E27FC236}">
                          <a16:creationId xmlns:a16="http://schemas.microsoft.com/office/drawing/2014/main" id="{D6457F19-EB47-4CDC-B404-59AA1A5D9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矩形 1030">
                      <a:extLst>
                        <a:ext uri="{FF2B5EF4-FFF2-40B4-BE49-F238E27FC236}">
                          <a16:creationId xmlns:a16="http://schemas.microsoft.com/office/drawing/2014/main" id="{FBF78AF1-AAE1-49C5-9D72-E03F1BC08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矩形 1031">
                      <a:extLst>
                        <a:ext uri="{FF2B5EF4-FFF2-40B4-BE49-F238E27FC236}">
                          <a16:creationId xmlns:a16="http://schemas.microsoft.com/office/drawing/2014/main" id="{35006022-858A-4218-B6AA-696B0DB9C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矩形 1032">
                      <a:extLst>
                        <a:ext uri="{FF2B5EF4-FFF2-40B4-BE49-F238E27FC236}">
                          <a16:creationId xmlns:a16="http://schemas.microsoft.com/office/drawing/2014/main" id="{D27403D8-8355-4E92-8699-59D82507E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4" name="矩形 1033">
                      <a:extLst>
                        <a:ext uri="{FF2B5EF4-FFF2-40B4-BE49-F238E27FC236}">
                          <a16:creationId xmlns:a16="http://schemas.microsoft.com/office/drawing/2014/main" id="{D7A01A75-C6FC-48CB-98F7-641F6A394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5" name="矩形 1034">
                      <a:extLst>
                        <a:ext uri="{FF2B5EF4-FFF2-40B4-BE49-F238E27FC236}">
                          <a16:creationId xmlns:a16="http://schemas.microsoft.com/office/drawing/2014/main" id="{9AF9193C-75E5-4BCD-9BD6-299216FC7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6" name="矩形 1035">
                      <a:extLst>
                        <a:ext uri="{FF2B5EF4-FFF2-40B4-BE49-F238E27FC236}">
                          <a16:creationId xmlns:a16="http://schemas.microsoft.com/office/drawing/2014/main" id="{08232B26-1EF0-494A-91F5-ABBBDFBB6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7" name="矩形 1036">
                      <a:extLst>
                        <a:ext uri="{FF2B5EF4-FFF2-40B4-BE49-F238E27FC236}">
                          <a16:creationId xmlns:a16="http://schemas.microsoft.com/office/drawing/2014/main" id="{1BEC7861-5BD8-44B8-B5F0-938CB11D6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8" name="矩形 1037">
                      <a:extLst>
                        <a:ext uri="{FF2B5EF4-FFF2-40B4-BE49-F238E27FC236}">
                          <a16:creationId xmlns:a16="http://schemas.microsoft.com/office/drawing/2014/main" id="{75A1E32F-3909-4354-8859-C2E3A03A3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9" name="矩形 1038">
                      <a:extLst>
                        <a:ext uri="{FF2B5EF4-FFF2-40B4-BE49-F238E27FC236}">
                          <a16:creationId xmlns:a16="http://schemas.microsoft.com/office/drawing/2014/main" id="{3520A3DB-0DA3-4C12-BE8D-C60EAD3469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0" name="矩形 1039">
                      <a:extLst>
                        <a:ext uri="{FF2B5EF4-FFF2-40B4-BE49-F238E27FC236}">
                          <a16:creationId xmlns:a16="http://schemas.microsoft.com/office/drawing/2014/main" id="{F5647A9A-68F6-4F2D-A326-D0D2C46C6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1" name="矩形 1040">
                      <a:extLst>
                        <a:ext uri="{FF2B5EF4-FFF2-40B4-BE49-F238E27FC236}">
                          <a16:creationId xmlns:a16="http://schemas.microsoft.com/office/drawing/2014/main" id="{E5ADC3B6-8D70-4DFE-959E-28303A409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2" name="矩形 1041">
                      <a:extLst>
                        <a:ext uri="{FF2B5EF4-FFF2-40B4-BE49-F238E27FC236}">
                          <a16:creationId xmlns:a16="http://schemas.microsoft.com/office/drawing/2014/main" id="{74B6BC92-B793-4748-8F50-A3E74F96D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3" name="矩形 1042">
                      <a:extLst>
                        <a:ext uri="{FF2B5EF4-FFF2-40B4-BE49-F238E27FC236}">
                          <a16:creationId xmlns:a16="http://schemas.microsoft.com/office/drawing/2014/main" id="{D21CC3CF-7206-4ADC-9731-EA88ABA47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4" name="矩形 1043">
                      <a:extLst>
                        <a:ext uri="{FF2B5EF4-FFF2-40B4-BE49-F238E27FC236}">
                          <a16:creationId xmlns:a16="http://schemas.microsoft.com/office/drawing/2014/main" id="{CABF9B17-6E52-409F-A357-BC6593561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5" name="矩形 1044">
                      <a:extLst>
                        <a:ext uri="{FF2B5EF4-FFF2-40B4-BE49-F238E27FC236}">
                          <a16:creationId xmlns:a16="http://schemas.microsoft.com/office/drawing/2014/main" id="{953F3483-5720-4420-AD24-20D6408FE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6" name="矩形 1045">
                      <a:extLst>
                        <a:ext uri="{FF2B5EF4-FFF2-40B4-BE49-F238E27FC236}">
                          <a16:creationId xmlns:a16="http://schemas.microsoft.com/office/drawing/2014/main" id="{1E35324D-1FF0-45A4-9CA3-672C25BEE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7" name="矩形 1046">
                      <a:extLst>
                        <a:ext uri="{FF2B5EF4-FFF2-40B4-BE49-F238E27FC236}">
                          <a16:creationId xmlns:a16="http://schemas.microsoft.com/office/drawing/2014/main" id="{FA8DCC1C-FED3-4E4F-933F-DC86E810C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8" name="矩形 1047">
                      <a:extLst>
                        <a:ext uri="{FF2B5EF4-FFF2-40B4-BE49-F238E27FC236}">
                          <a16:creationId xmlns:a16="http://schemas.microsoft.com/office/drawing/2014/main" id="{FE27D86C-17F1-417E-B441-FA14D5925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矩形 1048">
                      <a:extLst>
                        <a:ext uri="{FF2B5EF4-FFF2-40B4-BE49-F238E27FC236}">
                          <a16:creationId xmlns:a16="http://schemas.microsoft.com/office/drawing/2014/main" id="{E48F1073-26DC-4ED8-B45A-0BF7D02E1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矩形 1049">
                      <a:extLst>
                        <a:ext uri="{FF2B5EF4-FFF2-40B4-BE49-F238E27FC236}">
                          <a16:creationId xmlns:a16="http://schemas.microsoft.com/office/drawing/2014/main" id="{A323AF79-BF8D-45A9-A009-A8D651A1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矩形 1050">
                      <a:extLst>
                        <a:ext uri="{FF2B5EF4-FFF2-40B4-BE49-F238E27FC236}">
                          <a16:creationId xmlns:a16="http://schemas.microsoft.com/office/drawing/2014/main" id="{937E194F-7419-4D58-A79C-2EC1D186B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矩形 1051">
                      <a:extLst>
                        <a:ext uri="{FF2B5EF4-FFF2-40B4-BE49-F238E27FC236}">
                          <a16:creationId xmlns:a16="http://schemas.microsoft.com/office/drawing/2014/main" id="{D43D351C-DCCF-48A0-9985-2565B042C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3" name="矩形 1052">
                      <a:extLst>
                        <a:ext uri="{FF2B5EF4-FFF2-40B4-BE49-F238E27FC236}">
                          <a16:creationId xmlns:a16="http://schemas.microsoft.com/office/drawing/2014/main" id="{339EDA8B-9BAD-477B-A477-ADCC8EDF7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4" name="矩形 1053">
                      <a:extLst>
                        <a:ext uri="{FF2B5EF4-FFF2-40B4-BE49-F238E27FC236}">
                          <a16:creationId xmlns:a16="http://schemas.microsoft.com/office/drawing/2014/main" id="{C9A061B3-7C88-44B8-A8A7-04D1B36FB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5" name="矩形 1054">
                      <a:extLst>
                        <a:ext uri="{FF2B5EF4-FFF2-40B4-BE49-F238E27FC236}">
                          <a16:creationId xmlns:a16="http://schemas.microsoft.com/office/drawing/2014/main" id="{191630FC-379B-44DF-A7FF-8CB164AA5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6" name="矩形 1055">
                      <a:extLst>
                        <a:ext uri="{FF2B5EF4-FFF2-40B4-BE49-F238E27FC236}">
                          <a16:creationId xmlns:a16="http://schemas.microsoft.com/office/drawing/2014/main" id="{EC3E8AA7-BF4F-475E-8A35-E18D4709E7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7" name="矩形 1056">
                      <a:extLst>
                        <a:ext uri="{FF2B5EF4-FFF2-40B4-BE49-F238E27FC236}">
                          <a16:creationId xmlns:a16="http://schemas.microsoft.com/office/drawing/2014/main" id="{B4F0C56C-7AEA-4389-B257-421BE88A8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8" name="矩形 1057">
                      <a:extLst>
                        <a:ext uri="{FF2B5EF4-FFF2-40B4-BE49-F238E27FC236}">
                          <a16:creationId xmlns:a16="http://schemas.microsoft.com/office/drawing/2014/main" id="{188055E7-F8B2-4C4D-ABAC-601FC4C61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9" name="矩形 1058">
                      <a:extLst>
                        <a:ext uri="{FF2B5EF4-FFF2-40B4-BE49-F238E27FC236}">
                          <a16:creationId xmlns:a16="http://schemas.microsoft.com/office/drawing/2014/main" id="{8842036E-0B54-47AB-A55C-09329A693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0" name="矩形 1059">
                      <a:extLst>
                        <a:ext uri="{FF2B5EF4-FFF2-40B4-BE49-F238E27FC236}">
                          <a16:creationId xmlns:a16="http://schemas.microsoft.com/office/drawing/2014/main" id="{1106110F-D626-47B4-A566-9F63AAA8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1" name="矩形 1060">
                      <a:extLst>
                        <a:ext uri="{FF2B5EF4-FFF2-40B4-BE49-F238E27FC236}">
                          <a16:creationId xmlns:a16="http://schemas.microsoft.com/office/drawing/2014/main" id="{EC95D949-488D-446E-A7A1-B9C0F3547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2" name="矩形 1061">
                      <a:extLst>
                        <a:ext uri="{FF2B5EF4-FFF2-40B4-BE49-F238E27FC236}">
                          <a16:creationId xmlns:a16="http://schemas.microsoft.com/office/drawing/2014/main" id="{1975B73D-34A4-4196-86CE-8EF1C5B51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3" name="矩形 1062">
                      <a:extLst>
                        <a:ext uri="{FF2B5EF4-FFF2-40B4-BE49-F238E27FC236}">
                          <a16:creationId xmlns:a16="http://schemas.microsoft.com/office/drawing/2014/main" id="{502D4826-B70B-4D98-B1A6-B697E48A4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4" name="矩形 1063">
                      <a:extLst>
                        <a:ext uri="{FF2B5EF4-FFF2-40B4-BE49-F238E27FC236}">
                          <a16:creationId xmlns:a16="http://schemas.microsoft.com/office/drawing/2014/main" id="{FF68E349-3984-489D-A366-768F86B74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5" name="矩形 1064">
                      <a:extLst>
                        <a:ext uri="{FF2B5EF4-FFF2-40B4-BE49-F238E27FC236}">
                          <a16:creationId xmlns:a16="http://schemas.microsoft.com/office/drawing/2014/main" id="{F2DCF44B-B4B7-42BA-997B-DF4FC8E78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6" name="矩形 1065">
                      <a:extLst>
                        <a:ext uri="{FF2B5EF4-FFF2-40B4-BE49-F238E27FC236}">
                          <a16:creationId xmlns:a16="http://schemas.microsoft.com/office/drawing/2014/main" id="{7892FAE2-86F9-4D32-B553-9C50B54A4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7" name="矩形 1066">
                      <a:extLst>
                        <a:ext uri="{FF2B5EF4-FFF2-40B4-BE49-F238E27FC236}">
                          <a16:creationId xmlns:a16="http://schemas.microsoft.com/office/drawing/2014/main" id="{3961C7FC-74C0-4414-B730-8E9093244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8" name="矩形 1067">
                      <a:extLst>
                        <a:ext uri="{FF2B5EF4-FFF2-40B4-BE49-F238E27FC236}">
                          <a16:creationId xmlns:a16="http://schemas.microsoft.com/office/drawing/2014/main" id="{7F3D2969-7A4D-40E5-80CD-20A9B2777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9" name="矩形 1068">
                      <a:extLst>
                        <a:ext uri="{FF2B5EF4-FFF2-40B4-BE49-F238E27FC236}">
                          <a16:creationId xmlns:a16="http://schemas.microsoft.com/office/drawing/2014/main" id="{EB304E1A-0B60-4591-8885-1781F07AF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0" name="矩形 1069">
                      <a:extLst>
                        <a:ext uri="{FF2B5EF4-FFF2-40B4-BE49-F238E27FC236}">
                          <a16:creationId xmlns:a16="http://schemas.microsoft.com/office/drawing/2014/main" id="{156AEE96-89F4-4172-A1EB-1A5E8FD82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1" name="矩形 1070">
                      <a:extLst>
                        <a:ext uri="{FF2B5EF4-FFF2-40B4-BE49-F238E27FC236}">
                          <a16:creationId xmlns:a16="http://schemas.microsoft.com/office/drawing/2014/main" id="{0B77612E-2D69-4DFC-B643-F2CA2E7C5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2" name="矩形 1071">
                      <a:extLst>
                        <a:ext uri="{FF2B5EF4-FFF2-40B4-BE49-F238E27FC236}">
                          <a16:creationId xmlns:a16="http://schemas.microsoft.com/office/drawing/2014/main" id="{8F0123B6-30F2-4C6C-9679-C34594269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3" name="矩形 1072">
                      <a:extLst>
                        <a:ext uri="{FF2B5EF4-FFF2-40B4-BE49-F238E27FC236}">
                          <a16:creationId xmlns:a16="http://schemas.microsoft.com/office/drawing/2014/main" id="{100CA6F4-3E56-4FEA-A3F6-C4018FF68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4" name="矩形 1073">
                      <a:extLst>
                        <a:ext uri="{FF2B5EF4-FFF2-40B4-BE49-F238E27FC236}">
                          <a16:creationId xmlns:a16="http://schemas.microsoft.com/office/drawing/2014/main" id="{8CFCEA2C-DEEB-4A8C-839A-60688C811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5" name="矩形 1074">
                      <a:extLst>
                        <a:ext uri="{FF2B5EF4-FFF2-40B4-BE49-F238E27FC236}">
                          <a16:creationId xmlns:a16="http://schemas.microsoft.com/office/drawing/2014/main" id="{22E581A4-0847-4D59-8812-41E9A06E57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6" name="矩形 1075">
                      <a:extLst>
                        <a:ext uri="{FF2B5EF4-FFF2-40B4-BE49-F238E27FC236}">
                          <a16:creationId xmlns:a16="http://schemas.microsoft.com/office/drawing/2014/main" id="{43666F90-E5BE-44D4-9D59-15AE6FF3E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7" name="矩形 1076">
                      <a:extLst>
                        <a:ext uri="{FF2B5EF4-FFF2-40B4-BE49-F238E27FC236}">
                          <a16:creationId xmlns:a16="http://schemas.microsoft.com/office/drawing/2014/main" id="{F8B323E3-3617-41C0-BD25-68958DFA8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8" name="矩形 1077">
                      <a:extLst>
                        <a:ext uri="{FF2B5EF4-FFF2-40B4-BE49-F238E27FC236}">
                          <a16:creationId xmlns:a16="http://schemas.microsoft.com/office/drawing/2014/main" id="{75AC9CF8-B0CC-44D3-BE48-EA2AD1405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9" name="矩形 1078">
                      <a:extLst>
                        <a:ext uri="{FF2B5EF4-FFF2-40B4-BE49-F238E27FC236}">
                          <a16:creationId xmlns:a16="http://schemas.microsoft.com/office/drawing/2014/main" id="{EE06B6F3-EC9A-40D8-8DA5-3AE55EE1F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0" name="矩形 1079">
                      <a:extLst>
                        <a:ext uri="{FF2B5EF4-FFF2-40B4-BE49-F238E27FC236}">
                          <a16:creationId xmlns:a16="http://schemas.microsoft.com/office/drawing/2014/main" id="{1BA4FAE9-C08D-4A8F-9677-78A0FDA2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1" name="矩形 1080">
                      <a:extLst>
                        <a:ext uri="{FF2B5EF4-FFF2-40B4-BE49-F238E27FC236}">
                          <a16:creationId xmlns:a16="http://schemas.microsoft.com/office/drawing/2014/main" id="{C0409383-5B33-4403-A2E5-B78F13EDC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2" name="矩形 1081">
                      <a:extLst>
                        <a:ext uri="{FF2B5EF4-FFF2-40B4-BE49-F238E27FC236}">
                          <a16:creationId xmlns:a16="http://schemas.microsoft.com/office/drawing/2014/main" id="{9F6A4EA4-3A62-47D3-8DA9-E3E9526EA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83" name="矩形 1082">
                      <a:extLst>
                        <a:ext uri="{FF2B5EF4-FFF2-40B4-BE49-F238E27FC236}">
                          <a16:creationId xmlns:a16="http://schemas.microsoft.com/office/drawing/2014/main" id="{1A327FB8-6D55-4284-BCAB-1462D9A3C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168" name="组合 2167">
                <a:extLst>
                  <a:ext uri="{FF2B5EF4-FFF2-40B4-BE49-F238E27FC236}">
                    <a16:creationId xmlns:a16="http://schemas.microsoft.com/office/drawing/2014/main" id="{B60ABC24-6A2E-4AE6-92EC-80AEE5FD218A}"/>
                  </a:ext>
                </a:extLst>
              </p:cNvPr>
              <p:cNvGrpSpPr/>
              <p:nvPr/>
            </p:nvGrpSpPr>
            <p:grpSpPr>
              <a:xfrm>
                <a:off x="9764820" y="2673166"/>
                <a:ext cx="1065326" cy="1046145"/>
                <a:chOff x="1317080" y="548613"/>
                <a:chExt cx="4407326" cy="4327973"/>
              </a:xfrm>
            </p:grpSpPr>
            <p:sp>
              <p:nvSpPr>
                <p:cNvPr id="2169" name="矩形 2168">
                  <a:extLst>
                    <a:ext uri="{FF2B5EF4-FFF2-40B4-BE49-F238E27FC236}">
                      <a16:creationId xmlns:a16="http://schemas.microsoft.com/office/drawing/2014/main" id="{994C9742-2A09-4CDE-98D1-B50797BEBE1D}"/>
                    </a:ext>
                  </a:extLst>
                </p:cNvPr>
                <p:cNvSpPr/>
                <p:nvPr/>
              </p:nvSpPr>
              <p:spPr>
                <a:xfrm>
                  <a:off x="3935545" y="2143519"/>
                  <a:ext cx="796879" cy="58035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0" name="矩形 2169">
                  <a:extLst>
                    <a:ext uri="{FF2B5EF4-FFF2-40B4-BE49-F238E27FC236}">
                      <a16:creationId xmlns:a16="http://schemas.microsoft.com/office/drawing/2014/main" id="{D66A50C5-EC28-4A6E-8518-E793B9C2667B}"/>
                    </a:ext>
                  </a:extLst>
                </p:cNvPr>
                <p:cNvSpPr/>
                <p:nvPr/>
              </p:nvSpPr>
              <p:spPr>
                <a:xfrm>
                  <a:off x="3732173" y="1786830"/>
                  <a:ext cx="207895" cy="49691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1" name="矩形 2170">
                  <a:extLst>
                    <a:ext uri="{FF2B5EF4-FFF2-40B4-BE49-F238E27FC236}">
                      <a16:creationId xmlns:a16="http://schemas.microsoft.com/office/drawing/2014/main" id="{529C3EDD-A0B6-47E2-8F31-D08608B9ED27}"/>
                    </a:ext>
                  </a:extLst>
                </p:cNvPr>
                <p:cNvSpPr/>
                <p:nvPr/>
              </p:nvSpPr>
              <p:spPr>
                <a:xfrm>
                  <a:off x="4334144" y="1194446"/>
                  <a:ext cx="201335" cy="84866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2" name="矩形 2171">
                  <a:extLst>
                    <a:ext uri="{FF2B5EF4-FFF2-40B4-BE49-F238E27FC236}">
                      <a16:creationId xmlns:a16="http://schemas.microsoft.com/office/drawing/2014/main" id="{CE1C1648-3469-4C6E-B6A3-E902BF0F639D}"/>
                    </a:ext>
                  </a:extLst>
                </p:cNvPr>
                <p:cNvSpPr/>
                <p:nvPr/>
              </p:nvSpPr>
              <p:spPr>
                <a:xfrm>
                  <a:off x="3933020" y="1156921"/>
                  <a:ext cx="20789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3" name="矩形 2172">
                  <a:extLst>
                    <a:ext uri="{FF2B5EF4-FFF2-40B4-BE49-F238E27FC236}">
                      <a16:creationId xmlns:a16="http://schemas.microsoft.com/office/drawing/2014/main" id="{24499D76-5028-40AA-9CBB-80EDCE23A8C0}"/>
                    </a:ext>
                  </a:extLst>
                </p:cNvPr>
                <p:cNvSpPr/>
                <p:nvPr/>
              </p:nvSpPr>
              <p:spPr>
                <a:xfrm>
                  <a:off x="2320929" y="1329590"/>
                  <a:ext cx="1008876" cy="2290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4" name="矩形 2173">
                  <a:extLst>
                    <a:ext uri="{FF2B5EF4-FFF2-40B4-BE49-F238E27FC236}">
                      <a16:creationId xmlns:a16="http://schemas.microsoft.com/office/drawing/2014/main" id="{C6EE2E74-C00A-4238-A68D-05B59B6A1B1A}"/>
                    </a:ext>
                  </a:extLst>
                </p:cNvPr>
                <p:cNvSpPr/>
                <p:nvPr/>
              </p:nvSpPr>
              <p:spPr>
                <a:xfrm>
                  <a:off x="2120831" y="1341958"/>
                  <a:ext cx="201335" cy="10004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5" name="矩形 2174">
                  <a:extLst>
                    <a:ext uri="{FF2B5EF4-FFF2-40B4-BE49-F238E27FC236}">
                      <a16:creationId xmlns:a16="http://schemas.microsoft.com/office/drawing/2014/main" id="{5C8265AA-5671-4300-9A0E-BEE9811D5B15}"/>
                    </a:ext>
                  </a:extLst>
                </p:cNvPr>
                <p:cNvSpPr/>
                <p:nvPr/>
              </p:nvSpPr>
              <p:spPr>
                <a:xfrm>
                  <a:off x="1918239" y="1925510"/>
                  <a:ext cx="208109" cy="61823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6" name="矩形 2175">
                  <a:extLst>
                    <a:ext uri="{FF2B5EF4-FFF2-40B4-BE49-F238E27FC236}">
                      <a16:creationId xmlns:a16="http://schemas.microsoft.com/office/drawing/2014/main" id="{76B7E043-E244-430E-80BB-F673415D3B55}"/>
                    </a:ext>
                  </a:extLst>
                </p:cNvPr>
                <p:cNvSpPr/>
                <p:nvPr/>
              </p:nvSpPr>
              <p:spPr>
                <a:xfrm>
                  <a:off x="1717922" y="1538174"/>
                  <a:ext cx="201335" cy="4023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7" name="矩形 2176">
                  <a:extLst>
                    <a:ext uri="{FF2B5EF4-FFF2-40B4-BE49-F238E27FC236}">
                      <a16:creationId xmlns:a16="http://schemas.microsoft.com/office/drawing/2014/main" id="{6E3E7ED5-F192-4705-8521-1CF06ED434F5}"/>
                    </a:ext>
                  </a:extLst>
                </p:cNvPr>
                <p:cNvSpPr/>
                <p:nvPr/>
              </p:nvSpPr>
              <p:spPr>
                <a:xfrm>
                  <a:off x="1518052" y="1343434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8" name="矩形 2177">
                  <a:extLst>
                    <a:ext uri="{FF2B5EF4-FFF2-40B4-BE49-F238E27FC236}">
                      <a16:creationId xmlns:a16="http://schemas.microsoft.com/office/drawing/2014/main" id="{847A09F3-5923-4412-90ED-C64B1EDDAA85}"/>
                    </a:ext>
                  </a:extLst>
                </p:cNvPr>
                <p:cNvSpPr/>
                <p:nvPr/>
              </p:nvSpPr>
              <p:spPr>
                <a:xfrm>
                  <a:off x="3330430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9" name="矩形 2178">
                  <a:extLst>
                    <a:ext uri="{FF2B5EF4-FFF2-40B4-BE49-F238E27FC236}">
                      <a16:creationId xmlns:a16="http://schemas.microsoft.com/office/drawing/2014/main" id="{60230C7E-BDED-4D54-BB94-FF548DE64DCB}"/>
                    </a:ext>
                  </a:extLst>
                </p:cNvPr>
                <p:cNvSpPr/>
                <p:nvPr/>
              </p:nvSpPr>
              <p:spPr>
                <a:xfrm>
                  <a:off x="3531765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0" name="矩形 2179">
                  <a:extLst>
                    <a:ext uri="{FF2B5EF4-FFF2-40B4-BE49-F238E27FC236}">
                      <a16:creationId xmlns:a16="http://schemas.microsoft.com/office/drawing/2014/main" id="{5EAAB961-EAC2-46D6-BAC3-C5EC60EAFE2A}"/>
                    </a:ext>
                  </a:extLst>
                </p:cNvPr>
                <p:cNvSpPr/>
                <p:nvPr/>
              </p:nvSpPr>
              <p:spPr>
                <a:xfrm>
                  <a:off x="2927760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1" name="矩形 2180">
                  <a:extLst>
                    <a:ext uri="{FF2B5EF4-FFF2-40B4-BE49-F238E27FC236}">
                      <a16:creationId xmlns:a16="http://schemas.microsoft.com/office/drawing/2014/main" id="{BB41279B-47D1-470E-B074-31E91C6301A7}"/>
                    </a:ext>
                  </a:extLst>
                </p:cNvPr>
                <p:cNvSpPr/>
                <p:nvPr/>
              </p:nvSpPr>
              <p:spPr>
                <a:xfrm>
                  <a:off x="373310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2" name="矩形 2181">
                  <a:extLst>
                    <a:ext uri="{FF2B5EF4-FFF2-40B4-BE49-F238E27FC236}">
                      <a16:creationId xmlns:a16="http://schemas.microsoft.com/office/drawing/2014/main" id="{4D5342F5-8998-4C43-8DB0-42C75D4543A1}"/>
                    </a:ext>
                  </a:extLst>
                </p:cNvPr>
                <p:cNvSpPr/>
                <p:nvPr/>
              </p:nvSpPr>
              <p:spPr>
                <a:xfrm>
                  <a:off x="3934435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3" name="矩形 2182">
                  <a:extLst>
                    <a:ext uri="{FF2B5EF4-FFF2-40B4-BE49-F238E27FC236}">
                      <a16:creationId xmlns:a16="http://schemas.microsoft.com/office/drawing/2014/main" id="{F0D197CC-88ED-4C14-AD9B-673C5BEE0F49}"/>
                    </a:ext>
                  </a:extLst>
                </p:cNvPr>
                <p:cNvSpPr/>
                <p:nvPr/>
              </p:nvSpPr>
              <p:spPr>
                <a:xfrm>
                  <a:off x="413577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4" name="矩形 2183">
                  <a:extLst>
                    <a:ext uri="{FF2B5EF4-FFF2-40B4-BE49-F238E27FC236}">
                      <a16:creationId xmlns:a16="http://schemas.microsoft.com/office/drawing/2014/main" id="{A1F2510D-993E-439C-B1D7-1E7B1BC84FA7}"/>
                    </a:ext>
                  </a:extLst>
                </p:cNvPr>
                <p:cNvSpPr/>
                <p:nvPr/>
              </p:nvSpPr>
              <p:spPr>
                <a:xfrm>
                  <a:off x="232375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5" name="矩形 2184">
                  <a:extLst>
                    <a:ext uri="{FF2B5EF4-FFF2-40B4-BE49-F238E27FC236}">
                      <a16:creationId xmlns:a16="http://schemas.microsoft.com/office/drawing/2014/main" id="{1F5D5531-976F-4078-8660-D327FA3E2952}"/>
                    </a:ext>
                  </a:extLst>
                </p:cNvPr>
                <p:cNvSpPr/>
                <p:nvPr/>
              </p:nvSpPr>
              <p:spPr>
                <a:xfrm>
                  <a:off x="2525090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6" name="矩形 2185">
                  <a:extLst>
                    <a:ext uri="{FF2B5EF4-FFF2-40B4-BE49-F238E27FC236}">
                      <a16:creationId xmlns:a16="http://schemas.microsoft.com/office/drawing/2014/main" id="{396F4523-1A10-4C6D-B117-0FAD5E143C67}"/>
                    </a:ext>
                  </a:extLst>
                </p:cNvPr>
                <p:cNvSpPr/>
                <p:nvPr/>
              </p:nvSpPr>
              <p:spPr>
                <a:xfrm>
                  <a:off x="272642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7" name="矩形 2186">
                  <a:extLst>
                    <a:ext uri="{FF2B5EF4-FFF2-40B4-BE49-F238E27FC236}">
                      <a16:creationId xmlns:a16="http://schemas.microsoft.com/office/drawing/2014/main" id="{4857747A-C971-4EA3-93F1-B758C09BB722}"/>
                    </a:ext>
                  </a:extLst>
                </p:cNvPr>
                <p:cNvSpPr/>
                <p:nvPr/>
              </p:nvSpPr>
              <p:spPr>
                <a:xfrm>
                  <a:off x="4337105" y="11526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8" name="矩形 2187">
                  <a:extLst>
                    <a:ext uri="{FF2B5EF4-FFF2-40B4-BE49-F238E27FC236}">
                      <a16:creationId xmlns:a16="http://schemas.microsoft.com/office/drawing/2014/main" id="{12748A06-2827-49A3-B0D6-7C692F684D4B}"/>
                    </a:ext>
                  </a:extLst>
                </p:cNvPr>
                <p:cNvSpPr/>
                <p:nvPr/>
              </p:nvSpPr>
              <p:spPr>
                <a:xfrm>
                  <a:off x="4538440" y="13489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9" name="矩形 2188">
                  <a:extLst>
                    <a:ext uri="{FF2B5EF4-FFF2-40B4-BE49-F238E27FC236}">
                      <a16:creationId xmlns:a16="http://schemas.microsoft.com/office/drawing/2014/main" id="{49EF2BD4-DD2B-429C-BD99-D30AAE2DC252}"/>
                    </a:ext>
                  </a:extLst>
                </p:cNvPr>
                <p:cNvSpPr/>
                <p:nvPr/>
              </p:nvSpPr>
              <p:spPr>
                <a:xfrm>
                  <a:off x="4538440" y="15453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0" name="矩形 2189">
                  <a:extLst>
                    <a:ext uri="{FF2B5EF4-FFF2-40B4-BE49-F238E27FC236}">
                      <a16:creationId xmlns:a16="http://schemas.microsoft.com/office/drawing/2014/main" id="{8358A0EE-3024-4758-8779-77DC992F1F55}"/>
                    </a:ext>
                  </a:extLst>
                </p:cNvPr>
                <p:cNvSpPr/>
                <p:nvPr/>
              </p:nvSpPr>
              <p:spPr>
                <a:xfrm>
                  <a:off x="4538439" y="17367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1" name="矩形 2190">
                  <a:extLst>
                    <a:ext uri="{FF2B5EF4-FFF2-40B4-BE49-F238E27FC236}">
                      <a16:creationId xmlns:a16="http://schemas.microsoft.com/office/drawing/2014/main" id="{E61ACD86-A4D2-4716-9A41-EADD8D0BADBB}"/>
                    </a:ext>
                  </a:extLst>
                </p:cNvPr>
                <p:cNvSpPr/>
                <p:nvPr/>
              </p:nvSpPr>
              <p:spPr>
                <a:xfrm>
                  <a:off x="4337102" y="19355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2" name="矩形 2191">
                  <a:extLst>
                    <a:ext uri="{FF2B5EF4-FFF2-40B4-BE49-F238E27FC236}">
                      <a16:creationId xmlns:a16="http://schemas.microsoft.com/office/drawing/2014/main" id="{CB3B9CD3-F5DD-42A8-B9D0-7EF5DA8830FE}"/>
                    </a:ext>
                  </a:extLst>
                </p:cNvPr>
                <p:cNvSpPr/>
                <p:nvPr/>
              </p:nvSpPr>
              <p:spPr>
                <a:xfrm>
                  <a:off x="373310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3" name="矩形 2192">
                  <a:extLst>
                    <a:ext uri="{FF2B5EF4-FFF2-40B4-BE49-F238E27FC236}">
                      <a16:creationId xmlns:a16="http://schemas.microsoft.com/office/drawing/2014/main" id="{26930330-05CF-4F31-9339-A8F6F930E5C0}"/>
                    </a:ext>
                  </a:extLst>
                </p:cNvPr>
                <p:cNvSpPr/>
                <p:nvPr/>
              </p:nvSpPr>
              <p:spPr>
                <a:xfrm>
                  <a:off x="3934435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4" name="矩形 2193">
                  <a:extLst>
                    <a:ext uri="{FF2B5EF4-FFF2-40B4-BE49-F238E27FC236}">
                      <a16:creationId xmlns:a16="http://schemas.microsoft.com/office/drawing/2014/main" id="{0A68974D-5983-4CBF-856C-986101243DD1}"/>
                    </a:ext>
                  </a:extLst>
                </p:cNvPr>
                <p:cNvSpPr/>
                <p:nvPr/>
              </p:nvSpPr>
              <p:spPr>
                <a:xfrm>
                  <a:off x="413577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5" name="矩形 2194">
                  <a:extLst>
                    <a:ext uri="{FF2B5EF4-FFF2-40B4-BE49-F238E27FC236}">
                      <a16:creationId xmlns:a16="http://schemas.microsoft.com/office/drawing/2014/main" id="{6256F1CC-A4E3-4A45-901B-F886D66A0F56}"/>
                    </a:ext>
                  </a:extLst>
                </p:cNvPr>
                <p:cNvSpPr/>
                <p:nvPr/>
              </p:nvSpPr>
              <p:spPr>
                <a:xfrm>
                  <a:off x="3733101" y="233577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6" name="矩形 2195">
                  <a:extLst>
                    <a:ext uri="{FF2B5EF4-FFF2-40B4-BE49-F238E27FC236}">
                      <a16:creationId xmlns:a16="http://schemas.microsoft.com/office/drawing/2014/main" id="{4253886A-C245-4DB4-BD68-FB8B096D6FA9}"/>
                    </a:ext>
                  </a:extLst>
                </p:cNvPr>
                <p:cNvSpPr/>
                <p:nvPr/>
              </p:nvSpPr>
              <p:spPr>
                <a:xfrm>
                  <a:off x="373309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7" name="矩形 2196">
                  <a:extLst>
                    <a:ext uri="{FF2B5EF4-FFF2-40B4-BE49-F238E27FC236}">
                      <a16:creationId xmlns:a16="http://schemas.microsoft.com/office/drawing/2014/main" id="{4299E658-4D78-489D-9A70-2FFF7391FBE2}"/>
                    </a:ext>
                  </a:extLst>
                </p:cNvPr>
                <p:cNvSpPr/>
                <p:nvPr/>
              </p:nvSpPr>
              <p:spPr>
                <a:xfrm>
                  <a:off x="3531765" y="252717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8" name="矩形 2197">
                  <a:extLst>
                    <a:ext uri="{FF2B5EF4-FFF2-40B4-BE49-F238E27FC236}">
                      <a16:creationId xmlns:a16="http://schemas.microsoft.com/office/drawing/2014/main" id="{F5211FB9-C526-4955-A1EF-CD65B29CA129}"/>
                    </a:ext>
                  </a:extLst>
                </p:cNvPr>
                <p:cNvSpPr/>
                <p:nvPr/>
              </p:nvSpPr>
              <p:spPr>
                <a:xfrm>
                  <a:off x="3733099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9" name="矩形 2198">
                  <a:extLst>
                    <a:ext uri="{FF2B5EF4-FFF2-40B4-BE49-F238E27FC236}">
                      <a16:creationId xmlns:a16="http://schemas.microsoft.com/office/drawing/2014/main" id="{89A754DF-5A95-4B1D-9ADD-9F1580D55D85}"/>
                    </a:ext>
                  </a:extLst>
                </p:cNvPr>
                <p:cNvSpPr/>
                <p:nvPr/>
              </p:nvSpPr>
              <p:spPr>
                <a:xfrm>
                  <a:off x="3934434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0" name="矩形 2199">
                  <a:extLst>
                    <a:ext uri="{FF2B5EF4-FFF2-40B4-BE49-F238E27FC236}">
                      <a16:creationId xmlns:a16="http://schemas.microsoft.com/office/drawing/2014/main" id="{0B8F7002-C74D-4E72-99B0-47F398D850D9}"/>
                    </a:ext>
                  </a:extLst>
                </p:cNvPr>
                <p:cNvSpPr/>
                <p:nvPr/>
              </p:nvSpPr>
              <p:spPr>
                <a:xfrm>
                  <a:off x="4135768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1" name="矩形 2200">
                  <a:extLst>
                    <a:ext uri="{FF2B5EF4-FFF2-40B4-BE49-F238E27FC236}">
                      <a16:creationId xmlns:a16="http://schemas.microsoft.com/office/drawing/2014/main" id="{A4163BC7-7FFD-4D18-9C6E-C9EDB3EFCBA2}"/>
                    </a:ext>
                  </a:extLst>
                </p:cNvPr>
                <p:cNvSpPr/>
                <p:nvPr/>
              </p:nvSpPr>
              <p:spPr>
                <a:xfrm>
                  <a:off x="4337101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2" name="矩形 2201">
                  <a:extLst>
                    <a:ext uri="{FF2B5EF4-FFF2-40B4-BE49-F238E27FC236}">
                      <a16:creationId xmlns:a16="http://schemas.microsoft.com/office/drawing/2014/main" id="{266803D0-F140-4A8E-AAD0-525FB16E9DCA}"/>
                    </a:ext>
                  </a:extLst>
                </p:cNvPr>
                <p:cNvSpPr/>
                <p:nvPr/>
              </p:nvSpPr>
              <p:spPr>
                <a:xfrm>
                  <a:off x="4538434" y="25246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3" name="矩形 2202">
                  <a:extLst>
                    <a:ext uri="{FF2B5EF4-FFF2-40B4-BE49-F238E27FC236}">
                      <a16:creationId xmlns:a16="http://schemas.microsoft.com/office/drawing/2014/main" id="{807C0995-8A5D-4690-A8EA-810E2D73B02C}"/>
                    </a:ext>
                  </a:extLst>
                </p:cNvPr>
                <p:cNvSpPr/>
                <p:nvPr/>
              </p:nvSpPr>
              <p:spPr>
                <a:xfrm>
                  <a:off x="4538434" y="232832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4" name="矩形 2203">
                  <a:extLst>
                    <a:ext uri="{FF2B5EF4-FFF2-40B4-BE49-F238E27FC236}">
                      <a16:creationId xmlns:a16="http://schemas.microsoft.com/office/drawing/2014/main" id="{7CCC808B-2B8A-4617-949A-599243A608E1}"/>
                    </a:ext>
                  </a:extLst>
                </p:cNvPr>
                <p:cNvSpPr/>
                <p:nvPr/>
              </p:nvSpPr>
              <p:spPr>
                <a:xfrm>
                  <a:off x="4538434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5" name="矩形 2204">
                  <a:extLst>
                    <a:ext uri="{FF2B5EF4-FFF2-40B4-BE49-F238E27FC236}">
                      <a16:creationId xmlns:a16="http://schemas.microsoft.com/office/drawing/2014/main" id="{86B07A1E-D4AD-4D32-9A48-5FCD518A5585}"/>
                    </a:ext>
                  </a:extLst>
                </p:cNvPr>
                <p:cNvSpPr/>
                <p:nvPr/>
              </p:nvSpPr>
              <p:spPr>
                <a:xfrm>
                  <a:off x="4742692" y="232223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6" name="矩形 2205">
                  <a:extLst>
                    <a:ext uri="{FF2B5EF4-FFF2-40B4-BE49-F238E27FC236}">
                      <a16:creationId xmlns:a16="http://schemas.microsoft.com/office/drawing/2014/main" id="{E97ADB7D-F415-4050-AD98-19AC7928EFC8}"/>
                    </a:ext>
                  </a:extLst>
                </p:cNvPr>
                <p:cNvSpPr/>
                <p:nvPr/>
              </p:nvSpPr>
              <p:spPr>
                <a:xfrm>
                  <a:off x="4941098" y="232223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7" name="矩形 2206">
                  <a:extLst>
                    <a:ext uri="{FF2B5EF4-FFF2-40B4-BE49-F238E27FC236}">
                      <a16:creationId xmlns:a16="http://schemas.microsoft.com/office/drawing/2014/main" id="{D7F5FBF2-706A-4DD1-B47F-1D390C579200}"/>
                    </a:ext>
                  </a:extLst>
                </p:cNvPr>
                <p:cNvSpPr/>
                <p:nvPr/>
              </p:nvSpPr>
              <p:spPr>
                <a:xfrm>
                  <a:off x="5142433" y="212682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8" name="矩形 2207">
                  <a:extLst>
                    <a:ext uri="{FF2B5EF4-FFF2-40B4-BE49-F238E27FC236}">
                      <a16:creationId xmlns:a16="http://schemas.microsoft.com/office/drawing/2014/main" id="{1CC730F5-1A48-4A60-AB86-12616FE62AE1}"/>
                    </a:ext>
                  </a:extLst>
                </p:cNvPr>
                <p:cNvSpPr/>
                <p:nvPr/>
              </p:nvSpPr>
              <p:spPr>
                <a:xfrm>
                  <a:off x="4337103" y="193310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9" name="矩形 2208">
                  <a:extLst>
                    <a:ext uri="{FF2B5EF4-FFF2-40B4-BE49-F238E27FC236}">
                      <a16:creationId xmlns:a16="http://schemas.microsoft.com/office/drawing/2014/main" id="{D2F0658E-0A98-4413-A25F-33CC8101EB4A}"/>
                    </a:ext>
                  </a:extLst>
                </p:cNvPr>
                <p:cNvSpPr/>
                <p:nvPr/>
              </p:nvSpPr>
              <p:spPr>
                <a:xfrm>
                  <a:off x="5340840" y="23234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0" name="矩形 2209">
                  <a:extLst>
                    <a:ext uri="{FF2B5EF4-FFF2-40B4-BE49-F238E27FC236}">
                      <a16:creationId xmlns:a16="http://schemas.microsoft.com/office/drawing/2014/main" id="{7ED7B36E-E564-4BA2-8AF6-D3C935731457}"/>
                    </a:ext>
                  </a:extLst>
                </p:cNvPr>
                <p:cNvSpPr/>
                <p:nvPr/>
              </p:nvSpPr>
              <p:spPr>
                <a:xfrm>
                  <a:off x="5340839" y="25148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1" name="矩形 2210">
                  <a:extLst>
                    <a:ext uri="{FF2B5EF4-FFF2-40B4-BE49-F238E27FC236}">
                      <a16:creationId xmlns:a16="http://schemas.microsoft.com/office/drawing/2014/main" id="{D83A0EDC-B5EB-453D-BF77-6C9400D209BF}"/>
                    </a:ext>
                  </a:extLst>
                </p:cNvPr>
                <p:cNvSpPr/>
                <p:nvPr/>
              </p:nvSpPr>
              <p:spPr>
                <a:xfrm>
                  <a:off x="5340839" y="27150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2" name="矩形 2211">
                  <a:extLst>
                    <a:ext uri="{FF2B5EF4-FFF2-40B4-BE49-F238E27FC236}">
                      <a16:creationId xmlns:a16="http://schemas.microsoft.com/office/drawing/2014/main" id="{56F9C1EE-E392-4492-AEDE-51B9B06B53BF}"/>
                    </a:ext>
                  </a:extLst>
                </p:cNvPr>
                <p:cNvSpPr/>
                <p:nvPr/>
              </p:nvSpPr>
              <p:spPr>
                <a:xfrm>
                  <a:off x="3733100" y="29298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3" name="矩形 2212">
                  <a:extLst>
                    <a:ext uri="{FF2B5EF4-FFF2-40B4-BE49-F238E27FC236}">
                      <a16:creationId xmlns:a16="http://schemas.microsoft.com/office/drawing/2014/main" id="{D2DA1FB7-129F-4F5A-8BBA-DBEF1D3F7B3E}"/>
                    </a:ext>
                  </a:extLst>
                </p:cNvPr>
                <p:cNvSpPr/>
                <p:nvPr/>
              </p:nvSpPr>
              <p:spPr>
                <a:xfrm>
                  <a:off x="3733099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4" name="矩形 2213">
                  <a:extLst>
                    <a:ext uri="{FF2B5EF4-FFF2-40B4-BE49-F238E27FC236}">
                      <a16:creationId xmlns:a16="http://schemas.microsoft.com/office/drawing/2014/main" id="{8998B0C6-9A47-4267-8946-F255D3C7329E}"/>
                    </a:ext>
                  </a:extLst>
                </p:cNvPr>
                <p:cNvSpPr/>
                <p:nvPr/>
              </p:nvSpPr>
              <p:spPr>
                <a:xfrm>
                  <a:off x="393443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5" name="矩形 2214">
                  <a:extLst>
                    <a:ext uri="{FF2B5EF4-FFF2-40B4-BE49-F238E27FC236}">
                      <a16:creationId xmlns:a16="http://schemas.microsoft.com/office/drawing/2014/main" id="{852D9C80-EC62-4C9F-B1D2-47DB893481E2}"/>
                    </a:ext>
                  </a:extLst>
                </p:cNvPr>
                <p:cNvSpPr/>
                <p:nvPr/>
              </p:nvSpPr>
              <p:spPr>
                <a:xfrm>
                  <a:off x="4135766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6" name="矩形 2215">
                  <a:extLst>
                    <a:ext uri="{FF2B5EF4-FFF2-40B4-BE49-F238E27FC236}">
                      <a16:creationId xmlns:a16="http://schemas.microsoft.com/office/drawing/2014/main" id="{E0E81B55-6363-4048-9F5B-62897EF98983}"/>
                    </a:ext>
                  </a:extLst>
                </p:cNvPr>
                <p:cNvSpPr/>
                <p:nvPr/>
              </p:nvSpPr>
              <p:spPr>
                <a:xfrm>
                  <a:off x="433710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7" name="矩形 2216">
                  <a:extLst>
                    <a:ext uri="{FF2B5EF4-FFF2-40B4-BE49-F238E27FC236}">
                      <a16:creationId xmlns:a16="http://schemas.microsoft.com/office/drawing/2014/main" id="{AFBF4873-6AA6-49A0-87CF-DC7D9B55C347}"/>
                    </a:ext>
                  </a:extLst>
                </p:cNvPr>
                <p:cNvSpPr/>
                <p:nvPr/>
              </p:nvSpPr>
              <p:spPr>
                <a:xfrm>
                  <a:off x="4538434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8" name="矩形 2217">
                  <a:extLst>
                    <a:ext uri="{FF2B5EF4-FFF2-40B4-BE49-F238E27FC236}">
                      <a16:creationId xmlns:a16="http://schemas.microsoft.com/office/drawing/2014/main" id="{A59EE34D-6748-429A-ACB4-9061389E996D}"/>
                    </a:ext>
                  </a:extLst>
                </p:cNvPr>
                <p:cNvSpPr/>
                <p:nvPr/>
              </p:nvSpPr>
              <p:spPr>
                <a:xfrm>
                  <a:off x="5139504" y="29163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9" name="矩形 2218">
                  <a:extLst>
                    <a:ext uri="{FF2B5EF4-FFF2-40B4-BE49-F238E27FC236}">
                      <a16:creationId xmlns:a16="http://schemas.microsoft.com/office/drawing/2014/main" id="{4616EAB9-F2F1-4085-B061-DB6EB793EE10}"/>
                    </a:ext>
                  </a:extLst>
                </p:cNvPr>
                <p:cNvSpPr/>
                <p:nvPr/>
              </p:nvSpPr>
              <p:spPr>
                <a:xfrm>
                  <a:off x="4941097" y="3111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0" name="矩形 2219">
                  <a:extLst>
                    <a:ext uri="{FF2B5EF4-FFF2-40B4-BE49-F238E27FC236}">
                      <a16:creationId xmlns:a16="http://schemas.microsoft.com/office/drawing/2014/main" id="{3DC5BE78-1B59-49C7-9CBD-7415AE7B6370}"/>
                    </a:ext>
                  </a:extLst>
                </p:cNvPr>
                <p:cNvSpPr/>
                <p:nvPr/>
              </p:nvSpPr>
              <p:spPr>
                <a:xfrm>
                  <a:off x="4732424" y="331423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1" name="矩形 2220">
                  <a:extLst>
                    <a:ext uri="{FF2B5EF4-FFF2-40B4-BE49-F238E27FC236}">
                      <a16:creationId xmlns:a16="http://schemas.microsoft.com/office/drawing/2014/main" id="{1D63A528-0B71-4164-9CDB-BD79125D0957}"/>
                    </a:ext>
                  </a:extLst>
                </p:cNvPr>
                <p:cNvSpPr/>
                <p:nvPr/>
              </p:nvSpPr>
              <p:spPr>
                <a:xfrm>
                  <a:off x="5127747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2" name="矩形 2221">
                  <a:extLst>
                    <a:ext uri="{FF2B5EF4-FFF2-40B4-BE49-F238E27FC236}">
                      <a16:creationId xmlns:a16="http://schemas.microsoft.com/office/drawing/2014/main" id="{A59C4669-BB7D-4532-823D-908A62361C8F}"/>
                    </a:ext>
                  </a:extLst>
                </p:cNvPr>
                <p:cNvSpPr/>
                <p:nvPr/>
              </p:nvSpPr>
              <p:spPr>
                <a:xfrm>
                  <a:off x="5329082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3" name="矩形 2222">
                  <a:extLst>
                    <a:ext uri="{FF2B5EF4-FFF2-40B4-BE49-F238E27FC236}">
                      <a16:creationId xmlns:a16="http://schemas.microsoft.com/office/drawing/2014/main" id="{597701B5-DD0B-4B06-A8FD-23BDF16D8EC1}"/>
                    </a:ext>
                  </a:extLst>
                </p:cNvPr>
                <p:cNvSpPr/>
                <p:nvPr/>
              </p:nvSpPr>
              <p:spPr>
                <a:xfrm>
                  <a:off x="5523070" y="34771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4" name="矩形 2223">
                  <a:extLst>
                    <a:ext uri="{FF2B5EF4-FFF2-40B4-BE49-F238E27FC236}">
                      <a16:creationId xmlns:a16="http://schemas.microsoft.com/office/drawing/2014/main" id="{B5569DA8-C8AE-4118-B7E4-BC630E838FD4}"/>
                    </a:ext>
                  </a:extLst>
                </p:cNvPr>
                <p:cNvSpPr/>
                <p:nvPr/>
              </p:nvSpPr>
              <p:spPr>
                <a:xfrm>
                  <a:off x="5523071" y="36785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5" name="矩形 2224">
                  <a:extLst>
                    <a:ext uri="{FF2B5EF4-FFF2-40B4-BE49-F238E27FC236}">
                      <a16:creationId xmlns:a16="http://schemas.microsoft.com/office/drawing/2014/main" id="{A0FFD1B9-A20D-4411-B714-3C98339D9874}"/>
                    </a:ext>
                  </a:extLst>
                </p:cNvPr>
                <p:cNvSpPr/>
                <p:nvPr/>
              </p:nvSpPr>
              <p:spPr>
                <a:xfrm>
                  <a:off x="5523070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6" name="矩形 2225">
                  <a:extLst>
                    <a:ext uri="{FF2B5EF4-FFF2-40B4-BE49-F238E27FC236}">
                      <a16:creationId xmlns:a16="http://schemas.microsoft.com/office/drawing/2014/main" id="{3AB46820-6A90-4DCA-A0CD-E060B9D73EAC}"/>
                    </a:ext>
                  </a:extLst>
                </p:cNvPr>
                <p:cNvSpPr/>
                <p:nvPr/>
              </p:nvSpPr>
              <p:spPr>
                <a:xfrm>
                  <a:off x="5523069" y="407124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7" name="矩形 2226">
                  <a:extLst>
                    <a:ext uri="{FF2B5EF4-FFF2-40B4-BE49-F238E27FC236}">
                      <a16:creationId xmlns:a16="http://schemas.microsoft.com/office/drawing/2014/main" id="{021E0698-C875-4BC6-BA0A-173A8D785F48}"/>
                    </a:ext>
                  </a:extLst>
                </p:cNvPr>
                <p:cNvSpPr/>
                <p:nvPr/>
              </p:nvSpPr>
              <p:spPr>
                <a:xfrm>
                  <a:off x="5523070" y="42725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8" name="矩形 2227">
                  <a:extLst>
                    <a:ext uri="{FF2B5EF4-FFF2-40B4-BE49-F238E27FC236}">
                      <a16:creationId xmlns:a16="http://schemas.microsoft.com/office/drawing/2014/main" id="{84C7502D-3852-4C0A-8D47-C90DFB3EAD1B}"/>
                    </a:ext>
                  </a:extLst>
                </p:cNvPr>
                <p:cNvSpPr/>
                <p:nvPr/>
              </p:nvSpPr>
              <p:spPr>
                <a:xfrm>
                  <a:off x="5523069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9" name="矩形 2228">
                  <a:extLst>
                    <a:ext uri="{FF2B5EF4-FFF2-40B4-BE49-F238E27FC236}">
                      <a16:creationId xmlns:a16="http://schemas.microsoft.com/office/drawing/2014/main" id="{341B4F7A-24FA-4626-B6FD-592C9E887C68}"/>
                    </a:ext>
                  </a:extLst>
                </p:cNvPr>
                <p:cNvSpPr/>
                <p:nvPr/>
              </p:nvSpPr>
              <p:spPr>
                <a:xfrm>
                  <a:off x="532173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0" name="矩形 2229">
                  <a:extLst>
                    <a:ext uri="{FF2B5EF4-FFF2-40B4-BE49-F238E27FC236}">
                      <a16:creationId xmlns:a16="http://schemas.microsoft.com/office/drawing/2014/main" id="{2BC77C8A-1B8C-4BF1-B0E8-E3733C92C076}"/>
                    </a:ext>
                  </a:extLst>
                </p:cNvPr>
                <p:cNvSpPr/>
                <p:nvPr/>
              </p:nvSpPr>
              <p:spPr>
                <a:xfrm>
                  <a:off x="5120395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31" name="矩形 2230">
                  <a:extLst>
                    <a:ext uri="{FF2B5EF4-FFF2-40B4-BE49-F238E27FC236}">
                      <a16:creationId xmlns:a16="http://schemas.microsoft.com/office/drawing/2014/main" id="{32BD4E25-D265-4E4A-8391-D8B0A5149326}"/>
                    </a:ext>
                  </a:extLst>
                </p:cNvPr>
                <p:cNvSpPr/>
                <p:nvPr/>
              </p:nvSpPr>
              <p:spPr>
                <a:xfrm>
                  <a:off x="5120396" y="40712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2" name="矩形 2231">
                  <a:extLst>
                    <a:ext uri="{FF2B5EF4-FFF2-40B4-BE49-F238E27FC236}">
                      <a16:creationId xmlns:a16="http://schemas.microsoft.com/office/drawing/2014/main" id="{22DD9619-C9E0-4002-BE99-9FF3DE762E58}"/>
                    </a:ext>
                  </a:extLst>
                </p:cNvPr>
                <p:cNvSpPr/>
                <p:nvPr/>
              </p:nvSpPr>
              <p:spPr>
                <a:xfrm>
                  <a:off x="5120395" y="427258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3" name="矩形 2232">
                  <a:extLst>
                    <a:ext uri="{FF2B5EF4-FFF2-40B4-BE49-F238E27FC236}">
                      <a16:creationId xmlns:a16="http://schemas.microsoft.com/office/drawing/2014/main" id="{C68BD970-6076-495C-AF71-EBA2C70E40E6}"/>
                    </a:ext>
                  </a:extLst>
                </p:cNvPr>
                <p:cNvSpPr/>
                <p:nvPr/>
              </p:nvSpPr>
              <p:spPr>
                <a:xfrm>
                  <a:off x="5120396" y="44739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4" name="矩形 2233">
                  <a:extLst>
                    <a:ext uri="{FF2B5EF4-FFF2-40B4-BE49-F238E27FC236}">
                      <a16:creationId xmlns:a16="http://schemas.microsoft.com/office/drawing/2014/main" id="{C4503635-8088-4890-B90A-2140E5359679}"/>
                    </a:ext>
                  </a:extLst>
                </p:cNvPr>
                <p:cNvSpPr/>
                <p:nvPr/>
              </p:nvSpPr>
              <p:spPr>
                <a:xfrm>
                  <a:off x="5120395" y="467525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5" name="矩形 2234">
                  <a:extLst>
                    <a:ext uri="{FF2B5EF4-FFF2-40B4-BE49-F238E27FC236}">
                      <a16:creationId xmlns:a16="http://schemas.microsoft.com/office/drawing/2014/main" id="{D8EF0F1B-39D1-4324-B77A-3A024A316B07}"/>
                    </a:ext>
                  </a:extLst>
                </p:cNvPr>
                <p:cNvSpPr/>
                <p:nvPr/>
              </p:nvSpPr>
              <p:spPr>
                <a:xfrm>
                  <a:off x="4926412" y="34986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6" name="矩形 2235">
                  <a:extLst>
                    <a:ext uri="{FF2B5EF4-FFF2-40B4-BE49-F238E27FC236}">
                      <a16:creationId xmlns:a16="http://schemas.microsoft.com/office/drawing/2014/main" id="{EF5B1407-D851-4983-80EC-A050788928F1}"/>
                    </a:ext>
                  </a:extLst>
                </p:cNvPr>
                <p:cNvSpPr/>
                <p:nvPr/>
              </p:nvSpPr>
              <p:spPr>
                <a:xfrm>
                  <a:off x="4926728" y="369504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7" name="矩形 2236">
                  <a:extLst>
                    <a:ext uri="{FF2B5EF4-FFF2-40B4-BE49-F238E27FC236}">
                      <a16:creationId xmlns:a16="http://schemas.microsoft.com/office/drawing/2014/main" id="{7E638057-1E4A-4624-8544-E87EBD1EB7B1}"/>
                    </a:ext>
                  </a:extLst>
                </p:cNvPr>
                <p:cNvSpPr/>
                <p:nvPr/>
              </p:nvSpPr>
              <p:spPr>
                <a:xfrm>
                  <a:off x="432096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8" name="矩形 2237">
                  <a:extLst>
                    <a:ext uri="{FF2B5EF4-FFF2-40B4-BE49-F238E27FC236}">
                      <a16:creationId xmlns:a16="http://schemas.microsoft.com/office/drawing/2014/main" id="{B05C16B5-9482-44FC-8325-2A7B88B1E8E3}"/>
                    </a:ext>
                  </a:extLst>
                </p:cNvPr>
                <p:cNvSpPr/>
                <p:nvPr/>
              </p:nvSpPr>
              <p:spPr>
                <a:xfrm>
                  <a:off x="4522299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9" name="矩形 2238">
                  <a:extLst>
                    <a:ext uri="{FF2B5EF4-FFF2-40B4-BE49-F238E27FC236}">
                      <a16:creationId xmlns:a16="http://schemas.microsoft.com/office/drawing/2014/main" id="{A0927CD4-7C47-4C98-9CF2-88F04309898D}"/>
                    </a:ext>
                  </a:extLst>
                </p:cNvPr>
                <p:cNvSpPr/>
                <p:nvPr/>
              </p:nvSpPr>
              <p:spPr>
                <a:xfrm>
                  <a:off x="472363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0" name="矩形 2239">
                  <a:extLst>
                    <a:ext uri="{FF2B5EF4-FFF2-40B4-BE49-F238E27FC236}">
                      <a16:creationId xmlns:a16="http://schemas.microsoft.com/office/drawing/2014/main" id="{CF0313CA-7688-40A7-ABAE-CADF32D7A5E7}"/>
                    </a:ext>
                  </a:extLst>
                </p:cNvPr>
                <p:cNvSpPr/>
                <p:nvPr/>
              </p:nvSpPr>
              <p:spPr>
                <a:xfrm>
                  <a:off x="4924967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1" name="矩形 2240">
                  <a:extLst>
                    <a:ext uri="{FF2B5EF4-FFF2-40B4-BE49-F238E27FC236}">
                      <a16:creationId xmlns:a16="http://schemas.microsoft.com/office/drawing/2014/main" id="{F7735E9F-24F1-404E-A731-657BC31CC3DF}"/>
                    </a:ext>
                  </a:extLst>
                </p:cNvPr>
                <p:cNvSpPr/>
                <p:nvPr/>
              </p:nvSpPr>
              <p:spPr>
                <a:xfrm>
                  <a:off x="4119624" y="42825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2" name="矩形 2241">
                  <a:extLst>
                    <a:ext uri="{FF2B5EF4-FFF2-40B4-BE49-F238E27FC236}">
                      <a16:creationId xmlns:a16="http://schemas.microsoft.com/office/drawing/2014/main" id="{4FB4EF59-DC11-4ACE-914F-78FC280C5238}"/>
                    </a:ext>
                  </a:extLst>
                </p:cNvPr>
                <p:cNvSpPr/>
                <p:nvPr/>
              </p:nvSpPr>
              <p:spPr>
                <a:xfrm>
                  <a:off x="411962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3" name="矩形 2242">
                  <a:extLst>
                    <a:ext uri="{FF2B5EF4-FFF2-40B4-BE49-F238E27FC236}">
                      <a16:creationId xmlns:a16="http://schemas.microsoft.com/office/drawing/2014/main" id="{BFC0374C-6D13-448E-BD62-75D19BEFA17D}"/>
                    </a:ext>
                  </a:extLst>
                </p:cNvPr>
                <p:cNvSpPr/>
                <p:nvPr/>
              </p:nvSpPr>
              <p:spPr>
                <a:xfrm>
                  <a:off x="4516385" y="4282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4" name="矩形 2243">
                  <a:extLst>
                    <a:ext uri="{FF2B5EF4-FFF2-40B4-BE49-F238E27FC236}">
                      <a16:creationId xmlns:a16="http://schemas.microsoft.com/office/drawing/2014/main" id="{A5859F78-2B31-468A-9ECB-16C1780B64C5}"/>
                    </a:ext>
                  </a:extLst>
                </p:cNvPr>
                <p:cNvSpPr/>
                <p:nvPr/>
              </p:nvSpPr>
              <p:spPr>
                <a:xfrm>
                  <a:off x="4516384" y="4473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45" name="矩形 2244">
                  <a:extLst>
                    <a:ext uri="{FF2B5EF4-FFF2-40B4-BE49-F238E27FC236}">
                      <a16:creationId xmlns:a16="http://schemas.microsoft.com/office/drawing/2014/main" id="{54C48A86-94AC-43ED-AACC-914A6E180AF8}"/>
                    </a:ext>
                  </a:extLst>
                </p:cNvPr>
                <p:cNvSpPr/>
                <p:nvPr/>
              </p:nvSpPr>
              <p:spPr>
                <a:xfrm>
                  <a:off x="3509720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6" name="矩形 2245">
                  <a:extLst>
                    <a:ext uri="{FF2B5EF4-FFF2-40B4-BE49-F238E27FC236}">
                      <a16:creationId xmlns:a16="http://schemas.microsoft.com/office/drawing/2014/main" id="{3BB8776D-9939-4CD9-971E-9467C927715C}"/>
                    </a:ext>
                  </a:extLst>
                </p:cNvPr>
                <p:cNvSpPr/>
                <p:nvPr/>
              </p:nvSpPr>
              <p:spPr>
                <a:xfrm>
                  <a:off x="371105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7" name="矩形 2246">
                  <a:extLst>
                    <a:ext uri="{FF2B5EF4-FFF2-40B4-BE49-F238E27FC236}">
                      <a16:creationId xmlns:a16="http://schemas.microsoft.com/office/drawing/2014/main" id="{04B852F2-ABC4-471A-93D6-0C72E0FD4560}"/>
                    </a:ext>
                  </a:extLst>
                </p:cNvPr>
                <p:cNvSpPr/>
                <p:nvPr/>
              </p:nvSpPr>
              <p:spPr>
                <a:xfrm>
                  <a:off x="3912387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8" name="矩形 2247">
                  <a:extLst>
                    <a:ext uri="{FF2B5EF4-FFF2-40B4-BE49-F238E27FC236}">
                      <a16:creationId xmlns:a16="http://schemas.microsoft.com/office/drawing/2014/main" id="{4731D8FD-3093-4619-B4A7-CCE565037B25}"/>
                    </a:ext>
                  </a:extLst>
                </p:cNvPr>
                <p:cNvSpPr/>
                <p:nvPr/>
              </p:nvSpPr>
              <p:spPr>
                <a:xfrm>
                  <a:off x="411372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9" name="矩形 2248">
                  <a:extLst>
                    <a:ext uri="{FF2B5EF4-FFF2-40B4-BE49-F238E27FC236}">
                      <a16:creationId xmlns:a16="http://schemas.microsoft.com/office/drawing/2014/main" id="{B59C7390-468C-4A12-8A9A-6D9B76F0868F}"/>
                    </a:ext>
                  </a:extLst>
                </p:cNvPr>
                <p:cNvSpPr/>
                <p:nvPr/>
              </p:nvSpPr>
              <p:spPr>
                <a:xfrm>
                  <a:off x="4315055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0" name="矩形 2249">
                  <a:extLst>
                    <a:ext uri="{FF2B5EF4-FFF2-40B4-BE49-F238E27FC236}">
                      <a16:creationId xmlns:a16="http://schemas.microsoft.com/office/drawing/2014/main" id="{0BF8F311-51F4-4375-869F-D1151B4FBAE2}"/>
                    </a:ext>
                  </a:extLst>
                </p:cNvPr>
                <p:cNvSpPr/>
                <p:nvPr/>
              </p:nvSpPr>
              <p:spPr>
                <a:xfrm>
                  <a:off x="3330430" y="408012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1" name="矩形 2250">
                  <a:extLst>
                    <a:ext uri="{FF2B5EF4-FFF2-40B4-BE49-F238E27FC236}">
                      <a16:creationId xmlns:a16="http://schemas.microsoft.com/office/drawing/2014/main" id="{1BB03FBA-B89D-4274-9045-EC6933845880}"/>
                    </a:ext>
                  </a:extLst>
                </p:cNvPr>
                <p:cNvSpPr/>
                <p:nvPr/>
              </p:nvSpPr>
              <p:spPr>
                <a:xfrm>
                  <a:off x="3330431" y="428146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2" name="矩形 2251">
                  <a:extLst>
                    <a:ext uri="{FF2B5EF4-FFF2-40B4-BE49-F238E27FC236}">
                      <a16:creationId xmlns:a16="http://schemas.microsoft.com/office/drawing/2014/main" id="{AAE9FCCD-08CD-4FEC-8C64-B7E0F700E9A0}"/>
                    </a:ext>
                  </a:extLst>
                </p:cNvPr>
                <p:cNvSpPr/>
                <p:nvPr/>
              </p:nvSpPr>
              <p:spPr>
                <a:xfrm>
                  <a:off x="3330430" y="44728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3" name="矩形 2252">
                  <a:extLst>
                    <a:ext uri="{FF2B5EF4-FFF2-40B4-BE49-F238E27FC236}">
                      <a16:creationId xmlns:a16="http://schemas.microsoft.com/office/drawing/2014/main" id="{A4AF437B-4D2D-4B7F-B06E-5A50499CBEEA}"/>
                    </a:ext>
                  </a:extLst>
                </p:cNvPr>
                <p:cNvSpPr/>
                <p:nvPr/>
              </p:nvSpPr>
              <p:spPr>
                <a:xfrm>
                  <a:off x="3129095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4" name="矩形 2253">
                  <a:extLst>
                    <a:ext uri="{FF2B5EF4-FFF2-40B4-BE49-F238E27FC236}">
                      <a16:creationId xmlns:a16="http://schemas.microsoft.com/office/drawing/2014/main" id="{2297478A-7F14-409E-AE95-6F6E296EA5F3}"/>
                    </a:ext>
                  </a:extLst>
                </p:cNvPr>
                <p:cNvSpPr/>
                <p:nvPr/>
              </p:nvSpPr>
              <p:spPr>
                <a:xfrm>
                  <a:off x="2530999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5" name="矩形 2254">
                  <a:extLst>
                    <a:ext uri="{FF2B5EF4-FFF2-40B4-BE49-F238E27FC236}">
                      <a16:creationId xmlns:a16="http://schemas.microsoft.com/office/drawing/2014/main" id="{C2C4B926-4516-479D-8A1E-8D6B59B4322F}"/>
                    </a:ext>
                  </a:extLst>
                </p:cNvPr>
                <p:cNvSpPr/>
                <p:nvPr/>
              </p:nvSpPr>
              <p:spPr>
                <a:xfrm>
                  <a:off x="2732334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6" name="矩形 2255">
                  <a:extLst>
                    <a:ext uri="{FF2B5EF4-FFF2-40B4-BE49-F238E27FC236}">
                      <a16:creationId xmlns:a16="http://schemas.microsoft.com/office/drawing/2014/main" id="{E3A11601-0688-41F5-B2B9-76723B959749}"/>
                    </a:ext>
                  </a:extLst>
                </p:cNvPr>
                <p:cNvSpPr/>
                <p:nvPr/>
              </p:nvSpPr>
              <p:spPr>
                <a:xfrm>
                  <a:off x="2933667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7" name="矩形 2256">
                  <a:extLst>
                    <a:ext uri="{FF2B5EF4-FFF2-40B4-BE49-F238E27FC236}">
                      <a16:creationId xmlns:a16="http://schemas.microsoft.com/office/drawing/2014/main" id="{F0B255B6-C4FE-4169-8C62-2637E40D2A0C}"/>
                    </a:ext>
                  </a:extLst>
                </p:cNvPr>
                <p:cNvSpPr/>
                <p:nvPr/>
              </p:nvSpPr>
              <p:spPr>
                <a:xfrm>
                  <a:off x="2720512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8" name="矩形 2257">
                  <a:extLst>
                    <a:ext uri="{FF2B5EF4-FFF2-40B4-BE49-F238E27FC236}">
                      <a16:creationId xmlns:a16="http://schemas.microsoft.com/office/drawing/2014/main" id="{6EFE0B67-273E-408C-B356-1C142CF4D767}"/>
                    </a:ext>
                  </a:extLst>
                </p:cNvPr>
                <p:cNvSpPr/>
                <p:nvPr/>
              </p:nvSpPr>
              <p:spPr>
                <a:xfrm>
                  <a:off x="2720513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9" name="矩形 2258">
                  <a:extLst>
                    <a:ext uri="{FF2B5EF4-FFF2-40B4-BE49-F238E27FC236}">
                      <a16:creationId xmlns:a16="http://schemas.microsoft.com/office/drawing/2014/main" id="{AB4AAD88-FB24-404D-8FBB-19EA758ED1C9}"/>
                    </a:ext>
                  </a:extLst>
                </p:cNvPr>
                <p:cNvSpPr/>
                <p:nvPr/>
              </p:nvSpPr>
              <p:spPr>
                <a:xfrm>
                  <a:off x="2720512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0" name="矩形 2259">
                  <a:extLst>
                    <a:ext uri="{FF2B5EF4-FFF2-40B4-BE49-F238E27FC236}">
                      <a16:creationId xmlns:a16="http://schemas.microsoft.com/office/drawing/2014/main" id="{3C9E4BF2-553B-4BD2-B312-7ED699EF3B4E}"/>
                    </a:ext>
                  </a:extLst>
                </p:cNvPr>
                <p:cNvSpPr/>
                <p:nvPr/>
              </p:nvSpPr>
              <p:spPr>
                <a:xfrm>
                  <a:off x="2328548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1" name="矩形 2260">
                  <a:extLst>
                    <a:ext uri="{FF2B5EF4-FFF2-40B4-BE49-F238E27FC236}">
                      <a16:creationId xmlns:a16="http://schemas.microsoft.com/office/drawing/2014/main" id="{50F58A01-27D2-4D83-9F70-2AAF507B5EA1}"/>
                    </a:ext>
                  </a:extLst>
                </p:cNvPr>
                <p:cNvSpPr/>
                <p:nvPr/>
              </p:nvSpPr>
              <p:spPr>
                <a:xfrm>
                  <a:off x="2328549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2" name="矩形 2261">
                  <a:extLst>
                    <a:ext uri="{FF2B5EF4-FFF2-40B4-BE49-F238E27FC236}">
                      <a16:creationId xmlns:a16="http://schemas.microsoft.com/office/drawing/2014/main" id="{EE082A38-F043-4F00-A978-B7BADE7235D7}"/>
                    </a:ext>
                  </a:extLst>
                </p:cNvPr>
                <p:cNvSpPr/>
                <p:nvPr/>
              </p:nvSpPr>
              <p:spPr>
                <a:xfrm>
                  <a:off x="2328548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3" name="矩形 2262">
                  <a:extLst>
                    <a:ext uri="{FF2B5EF4-FFF2-40B4-BE49-F238E27FC236}">
                      <a16:creationId xmlns:a16="http://schemas.microsoft.com/office/drawing/2014/main" id="{FC879CE4-E593-4FB2-AFF4-9A5B987A79A2}"/>
                    </a:ext>
                  </a:extLst>
                </p:cNvPr>
                <p:cNvSpPr/>
                <p:nvPr/>
              </p:nvSpPr>
              <p:spPr>
                <a:xfrm>
                  <a:off x="2518545" y="369485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4" name="矩形 2263">
                  <a:extLst>
                    <a:ext uri="{FF2B5EF4-FFF2-40B4-BE49-F238E27FC236}">
                      <a16:creationId xmlns:a16="http://schemas.microsoft.com/office/drawing/2014/main" id="{602F0939-8512-4030-AAB4-506E26CD0E09}"/>
                    </a:ext>
                  </a:extLst>
                </p:cNvPr>
                <p:cNvSpPr/>
                <p:nvPr/>
              </p:nvSpPr>
              <p:spPr>
                <a:xfrm>
                  <a:off x="2518861" y="38912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5" name="矩形 2264">
                  <a:extLst>
                    <a:ext uri="{FF2B5EF4-FFF2-40B4-BE49-F238E27FC236}">
                      <a16:creationId xmlns:a16="http://schemas.microsoft.com/office/drawing/2014/main" id="{12C56D04-F862-4F76-8606-CD41892E7A40}"/>
                    </a:ext>
                  </a:extLst>
                </p:cNvPr>
                <p:cNvSpPr/>
                <p:nvPr/>
              </p:nvSpPr>
              <p:spPr>
                <a:xfrm>
                  <a:off x="2719564" y="33031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6" name="矩形 2265">
                  <a:extLst>
                    <a:ext uri="{FF2B5EF4-FFF2-40B4-BE49-F238E27FC236}">
                      <a16:creationId xmlns:a16="http://schemas.microsoft.com/office/drawing/2014/main" id="{1303F7E6-E3B1-49A3-9C0A-130BB5B15828}"/>
                    </a:ext>
                  </a:extLst>
                </p:cNvPr>
                <p:cNvSpPr/>
                <p:nvPr/>
              </p:nvSpPr>
              <p:spPr>
                <a:xfrm>
                  <a:off x="2719880" y="34995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7" name="矩形 2266">
                  <a:extLst>
                    <a:ext uri="{FF2B5EF4-FFF2-40B4-BE49-F238E27FC236}">
                      <a16:creationId xmlns:a16="http://schemas.microsoft.com/office/drawing/2014/main" id="{336E95E2-91B3-4E69-BBC6-926F8E2EF434}"/>
                    </a:ext>
                  </a:extLst>
                </p:cNvPr>
                <p:cNvSpPr/>
                <p:nvPr/>
              </p:nvSpPr>
              <p:spPr>
                <a:xfrm>
                  <a:off x="2518550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8" name="矩形 2267">
                  <a:extLst>
                    <a:ext uri="{FF2B5EF4-FFF2-40B4-BE49-F238E27FC236}">
                      <a16:creationId xmlns:a16="http://schemas.microsoft.com/office/drawing/2014/main" id="{CD031092-3005-48B2-BEB1-2D8C3E8258AB}"/>
                    </a:ext>
                  </a:extLst>
                </p:cNvPr>
                <p:cNvSpPr/>
                <p:nvPr/>
              </p:nvSpPr>
              <p:spPr>
                <a:xfrm>
                  <a:off x="271988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9" name="矩形 2268">
                  <a:extLst>
                    <a:ext uri="{FF2B5EF4-FFF2-40B4-BE49-F238E27FC236}">
                      <a16:creationId xmlns:a16="http://schemas.microsoft.com/office/drawing/2014/main" id="{3E7AB08A-14A4-43C5-892C-1B8DD542593B}"/>
                    </a:ext>
                  </a:extLst>
                </p:cNvPr>
                <p:cNvSpPr/>
                <p:nvPr/>
              </p:nvSpPr>
              <p:spPr>
                <a:xfrm>
                  <a:off x="292121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0" name="矩形 2269">
                  <a:extLst>
                    <a:ext uri="{FF2B5EF4-FFF2-40B4-BE49-F238E27FC236}">
                      <a16:creationId xmlns:a16="http://schemas.microsoft.com/office/drawing/2014/main" id="{3A68A2DC-9162-452D-AD44-9584E0F3D536}"/>
                    </a:ext>
                  </a:extLst>
                </p:cNvPr>
                <p:cNvSpPr/>
                <p:nvPr/>
              </p:nvSpPr>
              <p:spPr>
                <a:xfrm>
                  <a:off x="312255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1" name="矩形 2270">
                  <a:extLst>
                    <a:ext uri="{FF2B5EF4-FFF2-40B4-BE49-F238E27FC236}">
                      <a16:creationId xmlns:a16="http://schemas.microsoft.com/office/drawing/2014/main" id="{57B5D14D-36FA-4AD5-A253-A6E98C4D0ED9}"/>
                    </a:ext>
                  </a:extLst>
                </p:cNvPr>
                <p:cNvSpPr/>
                <p:nvPr/>
              </p:nvSpPr>
              <p:spPr>
                <a:xfrm>
                  <a:off x="3323885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2" name="矩形 2271">
                  <a:extLst>
                    <a:ext uri="{FF2B5EF4-FFF2-40B4-BE49-F238E27FC236}">
                      <a16:creationId xmlns:a16="http://schemas.microsoft.com/office/drawing/2014/main" id="{6E9EA256-DBA5-4A6B-9E01-8BEE4DFB2660}"/>
                    </a:ext>
                  </a:extLst>
                </p:cNvPr>
                <p:cNvSpPr/>
                <p:nvPr/>
              </p:nvSpPr>
              <p:spPr>
                <a:xfrm>
                  <a:off x="232056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3" name="矩形 2272">
                  <a:extLst>
                    <a:ext uri="{FF2B5EF4-FFF2-40B4-BE49-F238E27FC236}">
                      <a16:creationId xmlns:a16="http://schemas.microsoft.com/office/drawing/2014/main" id="{B8A766F4-0491-4706-B5CC-0AAFF5D8BE9A}"/>
                    </a:ext>
                  </a:extLst>
                </p:cNvPr>
                <p:cNvSpPr/>
                <p:nvPr/>
              </p:nvSpPr>
              <p:spPr>
                <a:xfrm>
                  <a:off x="212242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4" name="矩形 2273">
                  <a:extLst>
                    <a:ext uri="{FF2B5EF4-FFF2-40B4-BE49-F238E27FC236}">
                      <a16:creationId xmlns:a16="http://schemas.microsoft.com/office/drawing/2014/main" id="{83976BDD-35D0-4AE0-915F-163FB605A344}"/>
                    </a:ext>
                  </a:extLst>
                </p:cNvPr>
                <p:cNvSpPr/>
                <p:nvPr/>
              </p:nvSpPr>
              <p:spPr>
                <a:xfrm>
                  <a:off x="1921085" y="13348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5" name="矩形 2274">
                  <a:extLst>
                    <a:ext uri="{FF2B5EF4-FFF2-40B4-BE49-F238E27FC236}">
                      <a16:creationId xmlns:a16="http://schemas.microsoft.com/office/drawing/2014/main" id="{24E8CC98-36EC-434F-8ABA-56BD55FAE7D0}"/>
                    </a:ext>
                  </a:extLst>
                </p:cNvPr>
                <p:cNvSpPr/>
                <p:nvPr/>
              </p:nvSpPr>
              <p:spPr>
                <a:xfrm>
                  <a:off x="1719750" y="133489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6" name="矩形 2275">
                  <a:extLst>
                    <a:ext uri="{FF2B5EF4-FFF2-40B4-BE49-F238E27FC236}">
                      <a16:creationId xmlns:a16="http://schemas.microsoft.com/office/drawing/2014/main" id="{8294BBE1-BB8B-4C6F-AC38-74B75E3EE45E}"/>
                    </a:ext>
                  </a:extLst>
                </p:cNvPr>
                <p:cNvSpPr/>
                <p:nvPr/>
              </p:nvSpPr>
              <p:spPr>
                <a:xfrm>
                  <a:off x="1921082" y="152946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7" name="矩形 2276">
                  <a:extLst>
                    <a:ext uri="{FF2B5EF4-FFF2-40B4-BE49-F238E27FC236}">
                      <a16:creationId xmlns:a16="http://schemas.microsoft.com/office/drawing/2014/main" id="{B7599BBC-2155-415F-83A4-EEF4A7C53567}"/>
                    </a:ext>
                  </a:extLst>
                </p:cNvPr>
                <p:cNvSpPr/>
                <p:nvPr/>
              </p:nvSpPr>
              <p:spPr>
                <a:xfrm>
                  <a:off x="1921078" y="173080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8" name="矩形 2277">
                  <a:extLst>
                    <a:ext uri="{FF2B5EF4-FFF2-40B4-BE49-F238E27FC236}">
                      <a16:creationId xmlns:a16="http://schemas.microsoft.com/office/drawing/2014/main" id="{AE82E6C9-867B-4823-8E28-C1A53614E3A3}"/>
                    </a:ext>
                  </a:extLst>
                </p:cNvPr>
                <p:cNvSpPr/>
                <p:nvPr/>
              </p:nvSpPr>
              <p:spPr>
                <a:xfrm>
                  <a:off x="131708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9" name="矩形 2278">
                  <a:extLst>
                    <a:ext uri="{FF2B5EF4-FFF2-40B4-BE49-F238E27FC236}">
                      <a16:creationId xmlns:a16="http://schemas.microsoft.com/office/drawing/2014/main" id="{FFA792B1-298D-4CC9-9348-B3EA63D2A9CA}"/>
                    </a:ext>
                  </a:extLst>
                </p:cNvPr>
                <p:cNvSpPr/>
                <p:nvPr/>
              </p:nvSpPr>
              <p:spPr>
                <a:xfrm>
                  <a:off x="1518415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0" name="矩形 2279">
                  <a:extLst>
                    <a:ext uri="{FF2B5EF4-FFF2-40B4-BE49-F238E27FC236}">
                      <a16:creationId xmlns:a16="http://schemas.microsoft.com/office/drawing/2014/main" id="{5F446221-6B4A-4B2F-8100-0D734FD29815}"/>
                    </a:ext>
                  </a:extLst>
                </p:cNvPr>
                <p:cNvSpPr/>
                <p:nvPr/>
              </p:nvSpPr>
              <p:spPr>
                <a:xfrm>
                  <a:off x="1318174" y="13418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1" name="矩形 2280">
                  <a:extLst>
                    <a:ext uri="{FF2B5EF4-FFF2-40B4-BE49-F238E27FC236}">
                      <a16:creationId xmlns:a16="http://schemas.microsoft.com/office/drawing/2014/main" id="{EE9BA8B1-70F5-49D7-AF08-10531B9E5DA5}"/>
                    </a:ext>
                  </a:extLst>
                </p:cNvPr>
                <p:cNvSpPr/>
                <p:nvPr/>
              </p:nvSpPr>
              <p:spPr>
                <a:xfrm>
                  <a:off x="1318174" y="15382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2" name="矩形 2281">
                  <a:extLst>
                    <a:ext uri="{FF2B5EF4-FFF2-40B4-BE49-F238E27FC236}">
                      <a16:creationId xmlns:a16="http://schemas.microsoft.com/office/drawing/2014/main" id="{06BC5341-290E-46A8-9B69-30BB1F0A448B}"/>
                    </a:ext>
                  </a:extLst>
                </p:cNvPr>
                <p:cNvSpPr/>
                <p:nvPr/>
              </p:nvSpPr>
              <p:spPr>
                <a:xfrm>
                  <a:off x="1519885" y="171578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3" name="矩形 2282">
                  <a:extLst>
                    <a:ext uri="{FF2B5EF4-FFF2-40B4-BE49-F238E27FC236}">
                      <a16:creationId xmlns:a16="http://schemas.microsoft.com/office/drawing/2014/main" id="{61833B6E-1093-4F48-9CE0-05253417FF40}"/>
                    </a:ext>
                  </a:extLst>
                </p:cNvPr>
                <p:cNvSpPr/>
                <p:nvPr/>
              </p:nvSpPr>
              <p:spPr>
                <a:xfrm>
                  <a:off x="1519885" y="19121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679C6B8F-7B83-41F9-BABA-13643EDA2ADD}"/>
                    </a:ext>
                  </a:extLst>
                </p:cNvPr>
                <p:cNvSpPr/>
                <p:nvPr/>
              </p:nvSpPr>
              <p:spPr>
                <a:xfrm>
                  <a:off x="1719759" y="19373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23EAF354-3369-477E-8514-D696432DC434}"/>
                    </a:ext>
                  </a:extLst>
                </p:cNvPr>
                <p:cNvSpPr/>
                <p:nvPr/>
              </p:nvSpPr>
              <p:spPr>
                <a:xfrm>
                  <a:off x="1719756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6B118BA-60E6-4DF9-BDF2-843CE5E552C9}"/>
                    </a:ext>
                  </a:extLst>
                </p:cNvPr>
                <p:cNvSpPr/>
                <p:nvPr/>
              </p:nvSpPr>
              <p:spPr>
                <a:xfrm>
                  <a:off x="1719752" y="23332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726A819C-D262-48A4-BE23-1127AA383707}"/>
                    </a:ext>
                  </a:extLst>
                </p:cNvPr>
                <p:cNvSpPr/>
                <p:nvPr/>
              </p:nvSpPr>
              <p:spPr>
                <a:xfrm>
                  <a:off x="1918159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53A0E566-73FC-4CF1-83EA-EEBF9E93F3AC}"/>
                    </a:ext>
                  </a:extLst>
                </p:cNvPr>
                <p:cNvSpPr/>
                <p:nvPr/>
              </p:nvSpPr>
              <p:spPr>
                <a:xfrm>
                  <a:off x="1918155" y="27260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EF81B105-A2B8-4AF3-9671-C0F96B85A403}"/>
                    </a:ext>
                  </a:extLst>
                </p:cNvPr>
                <p:cNvSpPr/>
                <p:nvPr/>
              </p:nvSpPr>
              <p:spPr>
                <a:xfrm>
                  <a:off x="2119073" y="292651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07590719-4A8F-4179-ACE0-279E9DF8C299}"/>
                    </a:ext>
                  </a:extLst>
                </p:cNvPr>
                <p:cNvSpPr/>
                <p:nvPr/>
              </p:nvSpPr>
              <p:spPr>
                <a:xfrm>
                  <a:off x="2728407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74C696AB-4788-4013-8137-C2C619FCC9E0}"/>
                    </a:ext>
                  </a:extLst>
                </p:cNvPr>
                <p:cNvSpPr/>
                <p:nvPr/>
              </p:nvSpPr>
              <p:spPr>
                <a:xfrm>
                  <a:off x="2929740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A680BACC-FB77-4E5B-A152-93976763F0BA}"/>
                    </a:ext>
                  </a:extLst>
                </p:cNvPr>
                <p:cNvSpPr/>
                <p:nvPr/>
              </p:nvSpPr>
              <p:spPr>
                <a:xfrm>
                  <a:off x="2728407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D8D453D-7F84-479B-A0C4-B9265AB78DF0}"/>
                    </a:ext>
                  </a:extLst>
                </p:cNvPr>
                <p:cNvSpPr/>
                <p:nvPr/>
              </p:nvSpPr>
              <p:spPr>
                <a:xfrm>
                  <a:off x="2929740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EB6FCE2D-D2C7-4676-9263-FC23BABC1BDB}"/>
                    </a:ext>
                  </a:extLst>
                </p:cNvPr>
                <p:cNvSpPr/>
                <p:nvPr/>
              </p:nvSpPr>
              <p:spPr>
                <a:xfrm>
                  <a:off x="272840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31F143D7-B2A1-4525-90DD-D5999DBB5488}"/>
                    </a:ext>
                  </a:extLst>
                </p:cNvPr>
                <p:cNvSpPr/>
                <p:nvPr/>
              </p:nvSpPr>
              <p:spPr>
                <a:xfrm>
                  <a:off x="2929740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EE2AC6C3-796E-425A-BDCE-1F2EBE21FF8D}"/>
                    </a:ext>
                  </a:extLst>
                </p:cNvPr>
                <p:cNvSpPr/>
                <p:nvPr/>
              </p:nvSpPr>
              <p:spPr>
                <a:xfrm>
                  <a:off x="3932226" y="153313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81EC9660-63C5-4E14-841A-7B98389EA44A}"/>
                    </a:ext>
                  </a:extLst>
                </p:cNvPr>
                <p:cNvSpPr/>
                <p:nvPr/>
              </p:nvSpPr>
              <p:spPr>
                <a:xfrm>
                  <a:off x="3733819" y="17285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B45EC4E-9708-40F6-9B3D-8615FB257DC7}"/>
                    </a:ext>
                  </a:extLst>
                </p:cNvPr>
                <p:cNvSpPr/>
                <p:nvPr/>
              </p:nvSpPr>
              <p:spPr>
                <a:xfrm>
                  <a:off x="3538117" y="19265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8EE171A5-904E-43E6-BD20-E68E32D51ED0}"/>
                    </a:ext>
                  </a:extLst>
                </p:cNvPr>
                <p:cNvSpPr/>
                <p:nvPr/>
              </p:nvSpPr>
              <p:spPr>
                <a:xfrm>
                  <a:off x="3529553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F593C37A-4F96-449E-8072-350610C268E3}"/>
                    </a:ext>
                  </a:extLst>
                </p:cNvPr>
                <p:cNvSpPr/>
                <p:nvPr/>
              </p:nvSpPr>
              <p:spPr>
                <a:xfrm>
                  <a:off x="3730888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C39E7685-72AB-43A6-B530-D9AAE5C2438C}"/>
                    </a:ext>
                  </a:extLst>
                </p:cNvPr>
                <p:cNvSpPr/>
                <p:nvPr/>
              </p:nvSpPr>
              <p:spPr>
                <a:xfrm>
                  <a:off x="3325659" y="1535119"/>
                  <a:ext cx="201335" cy="1968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DD7F7603-D193-43FF-8220-CE35C1C5479F}"/>
                    </a:ext>
                  </a:extLst>
                </p:cNvPr>
                <p:cNvSpPr/>
                <p:nvPr/>
              </p:nvSpPr>
              <p:spPr>
                <a:xfrm>
                  <a:off x="2725334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91652464-7715-4A38-8AEF-24A96B075CB3}"/>
                    </a:ext>
                  </a:extLst>
                </p:cNvPr>
                <p:cNvSpPr/>
                <p:nvPr/>
              </p:nvSpPr>
              <p:spPr>
                <a:xfrm>
                  <a:off x="2926669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AA863C46-64D0-4A12-9058-C2117EC180BF}"/>
                    </a:ext>
                  </a:extLst>
                </p:cNvPr>
                <p:cNvSpPr/>
                <p:nvPr/>
              </p:nvSpPr>
              <p:spPr>
                <a:xfrm>
                  <a:off x="3128731" y="15341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5" name="矩形 2304">
                  <a:extLst>
                    <a:ext uri="{FF2B5EF4-FFF2-40B4-BE49-F238E27FC236}">
                      <a16:creationId xmlns:a16="http://schemas.microsoft.com/office/drawing/2014/main" id="{61C38F2E-3836-4C90-A1EE-BA38E8E5CBF1}"/>
                    </a:ext>
                  </a:extLst>
                </p:cNvPr>
                <p:cNvSpPr/>
                <p:nvPr/>
              </p:nvSpPr>
              <p:spPr>
                <a:xfrm>
                  <a:off x="2523240" y="1734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6" name="矩形 2305">
                  <a:extLst>
                    <a:ext uri="{FF2B5EF4-FFF2-40B4-BE49-F238E27FC236}">
                      <a16:creationId xmlns:a16="http://schemas.microsoft.com/office/drawing/2014/main" id="{942E100A-ED03-4BB9-A043-84D39A49F28B}"/>
                    </a:ext>
                  </a:extLst>
                </p:cNvPr>
                <p:cNvSpPr/>
                <p:nvPr/>
              </p:nvSpPr>
              <p:spPr>
                <a:xfrm>
                  <a:off x="2324833" y="19301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7" name="矩形 2306">
                  <a:extLst>
                    <a:ext uri="{FF2B5EF4-FFF2-40B4-BE49-F238E27FC236}">
                      <a16:creationId xmlns:a16="http://schemas.microsoft.com/office/drawing/2014/main" id="{9CBA08BA-6771-435A-9D70-C9B9579B981A}"/>
                    </a:ext>
                  </a:extLst>
                </p:cNvPr>
                <p:cNvSpPr/>
                <p:nvPr/>
              </p:nvSpPr>
              <p:spPr>
                <a:xfrm>
                  <a:off x="2325741" y="2127799"/>
                  <a:ext cx="199342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8" name="矩形 2307">
                  <a:extLst>
                    <a:ext uri="{FF2B5EF4-FFF2-40B4-BE49-F238E27FC236}">
                      <a16:creationId xmlns:a16="http://schemas.microsoft.com/office/drawing/2014/main" id="{662968CC-AD4A-47EA-AF73-5A91786BB009}"/>
                    </a:ext>
                  </a:extLst>
                </p:cNvPr>
                <p:cNvSpPr/>
                <p:nvPr/>
              </p:nvSpPr>
              <p:spPr>
                <a:xfrm>
                  <a:off x="2124409" y="23281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72969E3E-2B40-45A8-A24A-DD2DE7CBAB6E}"/>
                    </a:ext>
                  </a:extLst>
                </p:cNvPr>
                <p:cNvSpPr/>
                <p:nvPr/>
              </p:nvSpPr>
              <p:spPr>
                <a:xfrm>
                  <a:off x="1518048" y="1542057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6B0D002B-C64C-4671-B043-3992E5A3E444}"/>
                    </a:ext>
                  </a:extLst>
                </p:cNvPr>
                <p:cNvSpPr/>
                <p:nvPr/>
              </p:nvSpPr>
              <p:spPr>
                <a:xfrm>
                  <a:off x="2324798" y="1527988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9E0B86BF-011F-4B68-8625-170696827EA5}"/>
                    </a:ext>
                  </a:extLst>
                </p:cNvPr>
                <p:cNvSpPr/>
                <p:nvPr/>
              </p:nvSpPr>
              <p:spPr>
                <a:xfrm>
                  <a:off x="2324794" y="1726611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FD2D7813-0D25-4C6D-BFC3-656EC3596707}"/>
                    </a:ext>
                  </a:extLst>
                </p:cNvPr>
                <p:cNvSpPr/>
                <p:nvPr/>
              </p:nvSpPr>
              <p:spPr>
                <a:xfrm>
                  <a:off x="2525028" y="1529862"/>
                  <a:ext cx="201335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ABF2E8A7-86BB-44B1-9A87-96CFA4CA6CE8}"/>
                    </a:ext>
                  </a:extLst>
                </p:cNvPr>
                <p:cNvSpPr/>
                <p:nvPr/>
              </p:nvSpPr>
              <p:spPr>
                <a:xfrm>
                  <a:off x="2328252" y="1154279"/>
                  <a:ext cx="800843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74A01548-8B37-4F98-8F58-403464D1071B}"/>
                    </a:ext>
                  </a:extLst>
                </p:cNvPr>
                <p:cNvSpPr/>
                <p:nvPr/>
              </p:nvSpPr>
              <p:spPr>
                <a:xfrm>
                  <a:off x="3331128" y="1325963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2A780B03-9BCB-46A0-BE34-B41529089E85}"/>
                    </a:ext>
                  </a:extLst>
                </p:cNvPr>
                <p:cNvSpPr/>
                <p:nvPr/>
              </p:nvSpPr>
              <p:spPr>
                <a:xfrm>
                  <a:off x="2927760" y="945322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34A07561-2A4D-47F0-B258-771C1AA8AAB8}"/>
                    </a:ext>
                  </a:extLst>
                </p:cNvPr>
                <p:cNvSpPr/>
                <p:nvPr/>
              </p:nvSpPr>
              <p:spPr>
                <a:xfrm>
                  <a:off x="3129095" y="728257"/>
                  <a:ext cx="201335" cy="60686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85343438-E946-4889-AE87-D1BE15BD1FE0}"/>
                    </a:ext>
                  </a:extLst>
                </p:cNvPr>
                <p:cNvSpPr/>
                <p:nvPr/>
              </p:nvSpPr>
              <p:spPr>
                <a:xfrm>
                  <a:off x="3330430" y="756822"/>
                  <a:ext cx="201335" cy="5747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E5EEF4B1-224A-432E-8B79-25D132712E4C}"/>
                    </a:ext>
                  </a:extLst>
                </p:cNvPr>
                <p:cNvSpPr/>
                <p:nvPr/>
              </p:nvSpPr>
              <p:spPr>
                <a:xfrm>
                  <a:off x="3129095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1C2C9E2F-4FC6-48A9-B1A5-F2BB9DD22D95}"/>
                    </a:ext>
                  </a:extLst>
                </p:cNvPr>
                <p:cNvSpPr/>
                <p:nvPr/>
              </p:nvSpPr>
              <p:spPr>
                <a:xfrm>
                  <a:off x="3531765" y="958157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486B43FD-D26E-4E19-928A-1D0863B0E420}"/>
                    </a:ext>
                  </a:extLst>
                </p:cNvPr>
                <p:cNvSpPr/>
                <p:nvPr/>
              </p:nvSpPr>
              <p:spPr>
                <a:xfrm>
                  <a:off x="3531764" y="1152618"/>
                  <a:ext cx="397549" cy="19065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1590E3DF-AE3D-4962-9785-D48B29B7E150}"/>
                    </a:ext>
                  </a:extLst>
                </p:cNvPr>
                <p:cNvSpPr/>
                <p:nvPr/>
              </p:nvSpPr>
              <p:spPr>
                <a:xfrm>
                  <a:off x="4136508" y="1151574"/>
                  <a:ext cx="20133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60" name="组合 1859">
                <a:extLst>
                  <a:ext uri="{FF2B5EF4-FFF2-40B4-BE49-F238E27FC236}">
                    <a16:creationId xmlns:a16="http://schemas.microsoft.com/office/drawing/2014/main" id="{03D48BA1-690E-4A6C-A048-F0C171CCD1F6}"/>
                  </a:ext>
                </a:extLst>
              </p:cNvPr>
              <p:cNvGrpSpPr/>
              <p:nvPr/>
            </p:nvGrpSpPr>
            <p:grpSpPr>
              <a:xfrm>
                <a:off x="1730153" y="2687655"/>
                <a:ext cx="1065326" cy="1046145"/>
                <a:chOff x="1317080" y="548613"/>
                <a:chExt cx="4407326" cy="4327973"/>
              </a:xfrm>
            </p:grpSpPr>
            <p:sp>
              <p:nvSpPr>
                <p:cNvPr id="1861" name="矩形 1860">
                  <a:extLst>
                    <a:ext uri="{FF2B5EF4-FFF2-40B4-BE49-F238E27FC236}">
                      <a16:creationId xmlns:a16="http://schemas.microsoft.com/office/drawing/2014/main" id="{0CB6B48D-3CD5-4AAE-A29A-2F3C7D0F2EF4}"/>
                    </a:ext>
                  </a:extLst>
                </p:cNvPr>
                <p:cNvSpPr/>
                <p:nvPr/>
              </p:nvSpPr>
              <p:spPr>
                <a:xfrm>
                  <a:off x="3935545" y="2143519"/>
                  <a:ext cx="796879" cy="58035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2" name="矩形 1861">
                  <a:extLst>
                    <a:ext uri="{FF2B5EF4-FFF2-40B4-BE49-F238E27FC236}">
                      <a16:creationId xmlns:a16="http://schemas.microsoft.com/office/drawing/2014/main" id="{5CF98CBC-3398-4D89-9AD9-4054F217311E}"/>
                    </a:ext>
                  </a:extLst>
                </p:cNvPr>
                <p:cNvSpPr/>
                <p:nvPr/>
              </p:nvSpPr>
              <p:spPr>
                <a:xfrm>
                  <a:off x="3732173" y="1786830"/>
                  <a:ext cx="207895" cy="49691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3" name="矩形 1862">
                  <a:extLst>
                    <a:ext uri="{FF2B5EF4-FFF2-40B4-BE49-F238E27FC236}">
                      <a16:creationId xmlns:a16="http://schemas.microsoft.com/office/drawing/2014/main" id="{DAAE4E71-41CE-4EDE-AEAC-AA9944E01B0D}"/>
                    </a:ext>
                  </a:extLst>
                </p:cNvPr>
                <p:cNvSpPr/>
                <p:nvPr/>
              </p:nvSpPr>
              <p:spPr>
                <a:xfrm>
                  <a:off x="4334144" y="1194446"/>
                  <a:ext cx="201335" cy="84866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4" name="矩形 1863">
                  <a:extLst>
                    <a:ext uri="{FF2B5EF4-FFF2-40B4-BE49-F238E27FC236}">
                      <a16:creationId xmlns:a16="http://schemas.microsoft.com/office/drawing/2014/main" id="{665D6FB5-6CA8-494C-9470-52A7E82B1A4A}"/>
                    </a:ext>
                  </a:extLst>
                </p:cNvPr>
                <p:cNvSpPr/>
                <p:nvPr/>
              </p:nvSpPr>
              <p:spPr>
                <a:xfrm>
                  <a:off x="3933020" y="1156921"/>
                  <a:ext cx="20789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5" name="矩形 1864">
                  <a:extLst>
                    <a:ext uri="{FF2B5EF4-FFF2-40B4-BE49-F238E27FC236}">
                      <a16:creationId xmlns:a16="http://schemas.microsoft.com/office/drawing/2014/main" id="{4A0A2958-DC59-49E4-B6BF-96470FEFC71F}"/>
                    </a:ext>
                  </a:extLst>
                </p:cNvPr>
                <p:cNvSpPr/>
                <p:nvPr/>
              </p:nvSpPr>
              <p:spPr>
                <a:xfrm>
                  <a:off x="2320929" y="1329590"/>
                  <a:ext cx="1008876" cy="2290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6" name="矩形 1865">
                  <a:extLst>
                    <a:ext uri="{FF2B5EF4-FFF2-40B4-BE49-F238E27FC236}">
                      <a16:creationId xmlns:a16="http://schemas.microsoft.com/office/drawing/2014/main" id="{373F0901-E875-4F7D-B8D0-D672E46CAAE0}"/>
                    </a:ext>
                  </a:extLst>
                </p:cNvPr>
                <p:cNvSpPr/>
                <p:nvPr/>
              </p:nvSpPr>
              <p:spPr>
                <a:xfrm>
                  <a:off x="2120831" y="1341958"/>
                  <a:ext cx="201335" cy="10004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7" name="矩形 1866">
                  <a:extLst>
                    <a:ext uri="{FF2B5EF4-FFF2-40B4-BE49-F238E27FC236}">
                      <a16:creationId xmlns:a16="http://schemas.microsoft.com/office/drawing/2014/main" id="{5E8CF39C-06A4-4546-94E5-7BF7445C4107}"/>
                    </a:ext>
                  </a:extLst>
                </p:cNvPr>
                <p:cNvSpPr/>
                <p:nvPr/>
              </p:nvSpPr>
              <p:spPr>
                <a:xfrm>
                  <a:off x="1918239" y="1925510"/>
                  <a:ext cx="208109" cy="61823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8" name="矩形 1867">
                  <a:extLst>
                    <a:ext uri="{FF2B5EF4-FFF2-40B4-BE49-F238E27FC236}">
                      <a16:creationId xmlns:a16="http://schemas.microsoft.com/office/drawing/2014/main" id="{5064702D-F6D3-45AF-996D-4A4E44DA98A3}"/>
                    </a:ext>
                  </a:extLst>
                </p:cNvPr>
                <p:cNvSpPr/>
                <p:nvPr/>
              </p:nvSpPr>
              <p:spPr>
                <a:xfrm>
                  <a:off x="1717922" y="1538174"/>
                  <a:ext cx="201335" cy="4023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9" name="矩形 1868">
                  <a:extLst>
                    <a:ext uri="{FF2B5EF4-FFF2-40B4-BE49-F238E27FC236}">
                      <a16:creationId xmlns:a16="http://schemas.microsoft.com/office/drawing/2014/main" id="{40C94CB5-0B02-4945-B4C9-8497F3DC26CE}"/>
                    </a:ext>
                  </a:extLst>
                </p:cNvPr>
                <p:cNvSpPr/>
                <p:nvPr/>
              </p:nvSpPr>
              <p:spPr>
                <a:xfrm>
                  <a:off x="1518052" y="1343434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0" name="矩形 1869">
                  <a:extLst>
                    <a:ext uri="{FF2B5EF4-FFF2-40B4-BE49-F238E27FC236}">
                      <a16:creationId xmlns:a16="http://schemas.microsoft.com/office/drawing/2014/main" id="{9096071C-A94C-445E-ABB6-C1E42E68AB30}"/>
                    </a:ext>
                  </a:extLst>
                </p:cNvPr>
                <p:cNvSpPr/>
                <p:nvPr/>
              </p:nvSpPr>
              <p:spPr>
                <a:xfrm>
                  <a:off x="3330430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1" name="矩形 1870">
                  <a:extLst>
                    <a:ext uri="{FF2B5EF4-FFF2-40B4-BE49-F238E27FC236}">
                      <a16:creationId xmlns:a16="http://schemas.microsoft.com/office/drawing/2014/main" id="{22A748E2-26D7-4AA5-A741-645FBB3BCBA3}"/>
                    </a:ext>
                  </a:extLst>
                </p:cNvPr>
                <p:cNvSpPr/>
                <p:nvPr/>
              </p:nvSpPr>
              <p:spPr>
                <a:xfrm>
                  <a:off x="3531765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2" name="矩形 1871">
                  <a:extLst>
                    <a:ext uri="{FF2B5EF4-FFF2-40B4-BE49-F238E27FC236}">
                      <a16:creationId xmlns:a16="http://schemas.microsoft.com/office/drawing/2014/main" id="{6A0A8A2A-3E64-4DD9-9462-56041328E2A4}"/>
                    </a:ext>
                  </a:extLst>
                </p:cNvPr>
                <p:cNvSpPr/>
                <p:nvPr/>
              </p:nvSpPr>
              <p:spPr>
                <a:xfrm>
                  <a:off x="2927760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3" name="矩形 1872">
                  <a:extLst>
                    <a:ext uri="{FF2B5EF4-FFF2-40B4-BE49-F238E27FC236}">
                      <a16:creationId xmlns:a16="http://schemas.microsoft.com/office/drawing/2014/main" id="{292AE8B9-8912-497E-829C-96362A74C993}"/>
                    </a:ext>
                  </a:extLst>
                </p:cNvPr>
                <p:cNvSpPr/>
                <p:nvPr/>
              </p:nvSpPr>
              <p:spPr>
                <a:xfrm>
                  <a:off x="373310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4" name="矩形 1873">
                  <a:extLst>
                    <a:ext uri="{FF2B5EF4-FFF2-40B4-BE49-F238E27FC236}">
                      <a16:creationId xmlns:a16="http://schemas.microsoft.com/office/drawing/2014/main" id="{AB26053B-F8FC-4692-BD12-9D0ECB10F6E1}"/>
                    </a:ext>
                  </a:extLst>
                </p:cNvPr>
                <p:cNvSpPr/>
                <p:nvPr/>
              </p:nvSpPr>
              <p:spPr>
                <a:xfrm>
                  <a:off x="3934435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5" name="矩形 1874">
                  <a:extLst>
                    <a:ext uri="{FF2B5EF4-FFF2-40B4-BE49-F238E27FC236}">
                      <a16:creationId xmlns:a16="http://schemas.microsoft.com/office/drawing/2014/main" id="{C09AAE2B-7788-46CD-BCEF-6C3B6DB18B8A}"/>
                    </a:ext>
                  </a:extLst>
                </p:cNvPr>
                <p:cNvSpPr/>
                <p:nvPr/>
              </p:nvSpPr>
              <p:spPr>
                <a:xfrm>
                  <a:off x="413577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6" name="矩形 1875">
                  <a:extLst>
                    <a:ext uri="{FF2B5EF4-FFF2-40B4-BE49-F238E27FC236}">
                      <a16:creationId xmlns:a16="http://schemas.microsoft.com/office/drawing/2014/main" id="{E7A9D7DF-2DD4-4AA3-9F1D-9E8FD68C577D}"/>
                    </a:ext>
                  </a:extLst>
                </p:cNvPr>
                <p:cNvSpPr/>
                <p:nvPr/>
              </p:nvSpPr>
              <p:spPr>
                <a:xfrm>
                  <a:off x="232375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7" name="矩形 1876">
                  <a:extLst>
                    <a:ext uri="{FF2B5EF4-FFF2-40B4-BE49-F238E27FC236}">
                      <a16:creationId xmlns:a16="http://schemas.microsoft.com/office/drawing/2014/main" id="{AFABF47F-7A26-43F4-A51C-76DB9F04FF08}"/>
                    </a:ext>
                  </a:extLst>
                </p:cNvPr>
                <p:cNvSpPr/>
                <p:nvPr/>
              </p:nvSpPr>
              <p:spPr>
                <a:xfrm>
                  <a:off x="2525090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8" name="矩形 1877">
                  <a:extLst>
                    <a:ext uri="{FF2B5EF4-FFF2-40B4-BE49-F238E27FC236}">
                      <a16:creationId xmlns:a16="http://schemas.microsoft.com/office/drawing/2014/main" id="{4A4D8178-C068-494D-A988-D1D8DB9282DD}"/>
                    </a:ext>
                  </a:extLst>
                </p:cNvPr>
                <p:cNvSpPr/>
                <p:nvPr/>
              </p:nvSpPr>
              <p:spPr>
                <a:xfrm>
                  <a:off x="272642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9" name="矩形 1878">
                  <a:extLst>
                    <a:ext uri="{FF2B5EF4-FFF2-40B4-BE49-F238E27FC236}">
                      <a16:creationId xmlns:a16="http://schemas.microsoft.com/office/drawing/2014/main" id="{320114FE-31B2-4223-847E-D8168C692EB3}"/>
                    </a:ext>
                  </a:extLst>
                </p:cNvPr>
                <p:cNvSpPr/>
                <p:nvPr/>
              </p:nvSpPr>
              <p:spPr>
                <a:xfrm>
                  <a:off x="4337105" y="11526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0" name="矩形 1879">
                  <a:extLst>
                    <a:ext uri="{FF2B5EF4-FFF2-40B4-BE49-F238E27FC236}">
                      <a16:creationId xmlns:a16="http://schemas.microsoft.com/office/drawing/2014/main" id="{4F9CAC37-EF34-4830-AD9B-4DB6C831CD7C}"/>
                    </a:ext>
                  </a:extLst>
                </p:cNvPr>
                <p:cNvSpPr/>
                <p:nvPr/>
              </p:nvSpPr>
              <p:spPr>
                <a:xfrm>
                  <a:off x="4538440" y="13489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1" name="矩形 1880">
                  <a:extLst>
                    <a:ext uri="{FF2B5EF4-FFF2-40B4-BE49-F238E27FC236}">
                      <a16:creationId xmlns:a16="http://schemas.microsoft.com/office/drawing/2014/main" id="{8FF2BF0E-5442-4674-9532-2E7D429EEA63}"/>
                    </a:ext>
                  </a:extLst>
                </p:cNvPr>
                <p:cNvSpPr/>
                <p:nvPr/>
              </p:nvSpPr>
              <p:spPr>
                <a:xfrm>
                  <a:off x="4538440" y="15453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2" name="矩形 1881">
                  <a:extLst>
                    <a:ext uri="{FF2B5EF4-FFF2-40B4-BE49-F238E27FC236}">
                      <a16:creationId xmlns:a16="http://schemas.microsoft.com/office/drawing/2014/main" id="{45A56A51-D843-4C26-B116-215C1B5C29B4}"/>
                    </a:ext>
                  </a:extLst>
                </p:cNvPr>
                <p:cNvSpPr/>
                <p:nvPr/>
              </p:nvSpPr>
              <p:spPr>
                <a:xfrm>
                  <a:off x="4538439" y="17367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3" name="矩形 1882">
                  <a:extLst>
                    <a:ext uri="{FF2B5EF4-FFF2-40B4-BE49-F238E27FC236}">
                      <a16:creationId xmlns:a16="http://schemas.microsoft.com/office/drawing/2014/main" id="{C2F1CE22-0AE1-4781-8285-560392F2228F}"/>
                    </a:ext>
                  </a:extLst>
                </p:cNvPr>
                <p:cNvSpPr/>
                <p:nvPr/>
              </p:nvSpPr>
              <p:spPr>
                <a:xfrm>
                  <a:off x="4337102" y="19355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4" name="矩形 1883">
                  <a:extLst>
                    <a:ext uri="{FF2B5EF4-FFF2-40B4-BE49-F238E27FC236}">
                      <a16:creationId xmlns:a16="http://schemas.microsoft.com/office/drawing/2014/main" id="{792D50B8-DBD1-4AD9-B5E1-1DA4A234FEA3}"/>
                    </a:ext>
                  </a:extLst>
                </p:cNvPr>
                <p:cNvSpPr/>
                <p:nvPr/>
              </p:nvSpPr>
              <p:spPr>
                <a:xfrm>
                  <a:off x="373310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5" name="矩形 1884">
                  <a:extLst>
                    <a:ext uri="{FF2B5EF4-FFF2-40B4-BE49-F238E27FC236}">
                      <a16:creationId xmlns:a16="http://schemas.microsoft.com/office/drawing/2014/main" id="{02682F78-71FA-41BA-BFFE-CD8A8C74CA16}"/>
                    </a:ext>
                  </a:extLst>
                </p:cNvPr>
                <p:cNvSpPr/>
                <p:nvPr/>
              </p:nvSpPr>
              <p:spPr>
                <a:xfrm>
                  <a:off x="3934435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6" name="矩形 1885">
                  <a:extLst>
                    <a:ext uri="{FF2B5EF4-FFF2-40B4-BE49-F238E27FC236}">
                      <a16:creationId xmlns:a16="http://schemas.microsoft.com/office/drawing/2014/main" id="{97823381-A2F3-4FD6-8E44-FFE941846A1A}"/>
                    </a:ext>
                  </a:extLst>
                </p:cNvPr>
                <p:cNvSpPr/>
                <p:nvPr/>
              </p:nvSpPr>
              <p:spPr>
                <a:xfrm>
                  <a:off x="413577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7" name="矩形 1886">
                  <a:extLst>
                    <a:ext uri="{FF2B5EF4-FFF2-40B4-BE49-F238E27FC236}">
                      <a16:creationId xmlns:a16="http://schemas.microsoft.com/office/drawing/2014/main" id="{C10C9A50-E3A0-42C8-9E4D-5AFF002E1FCB}"/>
                    </a:ext>
                  </a:extLst>
                </p:cNvPr>
                <p:cNvSpPr/>
                <p:nvPr/>
              </p:nvSpPr>
              <p:spPr>
                <a:xfrm>
                  <a:off x="3733101" y="233577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8" name="矩形 1887">
                  <a:extLst>
                    <a:ext uri="{FF2B5EF4-FFF2-40B4-BE49-F238E27FC236}">
                      <a16:creationId xmlns:a16="http://schemas.microsoft.com/office/drawing/2014/main" id="{A47399C3-3800-4E3E-9880-33902B451525}"/>
                    </a:ext>
                  </a:extLst>
                </p:cNvPr>
                <p:cNvSpPr/>
                <p:nvPr/>
              </p:nvSpPr>
              <p:spPr>
                <a:xfrm>
                  <a:off x="373309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9" name="矩形 1888">
                  <a:extLst>
                    <a:ext uri="{FF2B5EF4-FFF2-40B4-BE49-F238E27FC236}">
                      <a16:creationId xmlns:a16="http://schemas.microsoft.com/office/drawing/2014/main" id="{F9CF3463-25B4-40F2-87A4-104C3C530097}"/>
                    </a:ext>
                  </a:extLst>
                </p:cNvPr>
                <p:cNvSpPr/>
                <p:nvPr/>
              </p:nvSpPr>
              <p:spPr>
                <a:xfrm>
                  <a:off x="3531765" y="252717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0" name="矩形 1889">
                  <a:extLst>
                    <a:ext uri="{FF2B5EF4-FFF2-40B4-BE49-F238E27FC236}">
                      <a16:creationId xmlns:a16="http://schemas.microsoft.com/office/drawing/2014/main" id="{49697084-BD78-42EE-8AF6-F7C10C3C5A80}"/>
                    </a:ext>
                  </a:extLst>
                </p:cNvPr>
                <p:cNvSpPr/>
                <p:nvPr/>
              </p:nvSpPr>
              <p:spPr>
                <a:xfrm>
                  <a:off x="3733099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1" name="矩形 1890">
                  <a:extLst>
                    <a:ext uri="{FF2B5EF4-FFF2-40B4-BE49-F238E27FC236}">
                      <a16:creationId xmlns:a16="http://schemas.microsoft.com/office/drawing/2014/main" id="{656675DE-46CE-456C-AF88-98B76BD837C2}"/>
                    </a:ext>
                  </a:extLst>
                </p:cNvPr>
                <p:cNvSpPr/>
                <p:nvPr/>
              </p:nvSpPr>
              <p:spPr>
                <a:xfrm>
                  <a:off x="3934434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2" name="矩形 1891">
                  <a:extLst>
                    <a:ext uri="{FF2B5EF4-FFF2-40B4-BE49-F238E27FC236}">
                      <a16:creationId xmlns:a16="http://schemas.microsoft.com/office/drawing/2014/main" id="{149BCAAB-6D41-4A56-BA54-5B53E8634DCF}"/>
                    </a:ext>
                  </a:extLst>
                </p:cNvPr>
                <p:cNvSpPr/>
                <p:nvPr/>
              </p:nvSpPr>
              <p:spPr>
                <a:xfrm>
                  <a:off x="4135768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3" name="矩形 1892">
                  <a:extLst>
                    <a:ext uri="{FF2B5EF4-FFF2-40B4-BE49-F238E27FC236}">
                      <a16:creationId xmlns:a16="http://schemas.microsoft.com/office/drawing/2014/main" id="{BAEED7B3-0CFD-424D-8163-7D893E3A017E}"/>
                    </a:ext>
                  </a:extLst>
                </p:cNvPr>
                <p:cNvSpPr/>
                <p:nvPr/>
              </p:nvSpPr>
              <p:spPr>
                <a:xfrm>
                  <a:off x="4337101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4" name="矩形 1893">
                  <a:extLst>
                    <a:ext uri="{FF2B5EF4-FFF2-40B4-BE49-F238E27FC236}">
                      <a16:creationId xmlns:a16="http://schemas.microsoft.com/office/drawing/2014/main" id="{D23D2D51-820B-4D13-9DCC-C444F575FC26}"/>
                    </a:ext>
                  </a:extLst>
                </p:cNvPr>
                <p:cNvSpPr/>
                <p:nvPr/>
              </p:nvSpPr>
              <p:spPr>
                <a:xfrm>
                  <a:off x="4538434" y="25246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5" name="矩形 1894">
                  <a:extLst>
                    <a:ext uri="{FF2B5EF4-FFF2-40B4-BE49-F238E27FC236}">
                      <a16:creationId xmlns:a16="http://schemas.microsoft.com/office/drawing/2014/main" id="{1A53A11C-B8D2-4DEA-8E64-4E44360ED4D1}"/>
                    </a:ext>
                  </a:extLst>
                </p:cNvPr>
                <p:cNvSpPr/>
                <p:nvPr/>
              </p:nvSpPr>
              <p:spPr>
                <a:xfrm>
                  <a:off x="4538434" y="232832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6" name="矩形 1895">
                  <a:extLst>
                    <a:ext uri="{FF2B5EF4-FFF2-40B4-BE49-F238E27FC236}">
                      <a16:creationId xmlns:a16="http://schemas.microsoft.com/office/drawing/2014/main" id="{712EAC0E-8C09-4960-B4E8-195D72003014}"/>
                    </a:ext>
                  </a:extLst>
                </p:cNvPr>
                <p:cNvSpPr/>
                <p:nvPr/>
              </p:nvSpPr>
              <p:spPr>
                <a:xfrm>
                  <a:off x="4538434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7" name="矩形 1896">
                  <a:extLst>
                    <a:ext uri="{FF2B5EF4-FFF2-40B4-BE49-F238E27FC236}">
                      <a16:creationId xmlns:a16="http://schemas.microsoft.com/office/drawing/2014/main" id="{3F47532A-F0AC-449B-BA07-5BB35356486B}"/>
                    </a:ext>
                  </a:extLst>
                </p:cNvPr>
                <p:cNvSpPr/>
                <p:nvPr/>
              </p:nvSpPr>
              <p:spPr>
                <a:xfrm>
                  <a:off x="4742692" y="232223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8" name="矩形 1897">
                  <a:extLst>
                    <a:ext uri="{FF2B5EF4-FFF2-40B4-BE49-F238E27FC236}">
                      <a16:creationId xmlns:a16="http://schemas.microsoft.com/office/drawing/2014/main" id="{7B5E04E8-4421-44DE-B4CD-10D0E8DCFC39}"/>
                    </a:ext>
                  </a:extLst>
                </p:cNvPr>
                <p:cNvSpPr/>
                <p:nvPr/>
              </p:nvSpPr>
              <p:spPr>
                <a:xfrm>
                  <a:off x="4941098" y="232223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9" name="矩形 1898">
                  <a:extLst>
                    <a:ext uri="{FF2B5EF4-FFF2-40B4-BE49-F238E27FC236}">
                      <a16:creationId xmlns:a16="http://schemas.microsoft.com/office/drawing/2014/main" id="{E50EBE9C-482B-4EBE-8ECE-A6D48AE01B2C}"/>
                    </a:ext>
                  </a:extLst>
                </p:cNvPr>
                <p:cNvSpPr/>
                <p:nvPr/>
              </p:nvSpPr>
              <p:spPr>
                <a:xfrm>
                  <a:off x="5142433" y="212682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0" name="矩形 1899">
                  <a:extLst>
                    <a:ext uri="{FF2B5EF4-FFF2-40B4-BE49-F238E27FC236}">
                      <a16:creationId xmlns:a16="http://schemas.microsoft.com/office/drawing/2014/main" id="{84A3357A-DCC5-4C2A-AFC8-B7C0FB7A4927}"/>
                    </a:ext>
                  </a:extLst>
                </p:cNvPr>
                <p:cNvSpPr/>
                <p:nvPr/>
              </p:nvSpPr>
              <p:spPr>
                <a:xfrm>
                  <a:off x="4337103" y="193310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1" name="矩形 1900">
                  <a:extLst>
                    <a:ext uri="{FF2B5EF4-FFF2-40B4-BE49-F238E27FC236}">
                      <a16:creationId xmlns:a16="http://schemas.microsoft.com/office/drawing/2014/main" id="{5F92B0FD-B6C5-4D02-AF03-8FC36DC4A995}"/>
                    </a:ext>
                  </a:extLst>
                </p:cNvPr>
                <p:cNvSpPr/>
                <p:nvPr/>
              </p:nvSpPr>
              <p:spPr>
                <a:xfrm>
                  <a:off x="5340840" y="23234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2" name="矩形 1901">
                  <a:extLst>
                    <a:ext uri="{FF2B5EF4-FFF2-40B4-BE49-F238E27FC236}">
                      <a16:creationId xmlns:a16="http://schemas.microsoft.com/office/drawing/2014/main" id="{B0E0B62D-B255-4751-AF86-A429CE7208A8}"/>
                    </a:ext>
                  </a:extLst>
                </p:cNvPr>
                <p:cNvSpPr/>
                <p:nvPr/>
              </p:nvSpPr>
              <p:spPr>
                <a:xfrm>
                  <a:off x="5340839" y="25148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3" name="矩形 1902">
                  <a:extLst>
                    <a:ext uri="{FF2B5EF4-FFF2-40B4-BE49-F238E27FC236}">
                      <a16:creationId xmlns:a16="http://schemas.microsoft.com/office/drawing/2014/main" id="{060DF258-E3FC-4853-B857-229682AE09B4}"/>
                    </a:ext>
                  </a:extLst>
                </p:cNvPr>
                <p:cNvSpPr/>
                <p:nvPr/>
              </p:nvSpPr>
              <p:spPr>
                <a:xfrm>
                  <a:off x="5340839" y="27150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4" name="矩形 1903">
                  <a:extLst>
                    <a:ext uri="{FF2B5EF4-FFF2-40B4-BE49-F238E27FC236}">
                      <a16:creationId xmlns:a16="http://schemas.microsoft.com/office/drawing/2014/main" id="{C47988A1-632F-4F22-8181-15ADE7A520FD}"/>
                    </a:ext>
                  </a:extLst>
                </p:cNvPr>
                <p:cNvSpPr/>
                <p:nvPr/>
              </p:nvSpPr>
              <p:spPr>
                <a:xfrm>
                  <a:off x="3733100" y="29298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5" name="矩形 1904">
                  <a:extLst>
                    <a:ext uri="{FF2B5EF4-FFF2-40B4-BE49-F238E27FC236}">
                      <a16:creationId xmlns:a16="http://schemas.microsoft.com/office/drawing/2014/main" id="{0BAED361-8C29-4460-90B7-5826652C4B95}"/>
                    </a:ext>
                  </a:extLst>
                </p:cNvPr>
                <p:cNvSpPr/>
                <p:nvPr/>
              </p:nvSpPr>
              <p:spPr>
                <a:xfrm>
                  <a:off x="3733099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6" name="矩形 1905">
                  <a:extLst>
                    <a:ext uri="{FF2B5EF4-FFF2-40B4-BE49-F238E27FC236}">
                      <a16:creationId xmlns:a16="http://schemas.microsoft.com/office/drawing/2014/main" id="{C9DF5EE5-657F-4C9A-A66E-EFFE44AE5A43}"/>
                    </a:ext>
                  </a:extLst>
                </p:cNvPr>
                <p:cNvSpPr/>
                <p:nvPr/>
              </p:nvSpPr>
              <p:spPr>
                <a:xfrm>
                  <a:off x="393443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7" name="矩形 1906">
                  <a:extLst>
                    <a:ext uri="{FF2B5EF4-FFF2-40B4-BE49-F238E27FC236}">
                      <a16:creationId xmlns:a16="http://schemas.microsoft.com/office/drawing/2014/main" id="{AEC1D3CD-7F65-41E6-943E-3AE91A2A8E32}"/>
                    </a:ext>
                  </a:extLst>
                </p:cNvPr>
                <p:cNvSpPr/>
                <p:nvPr/>
              </p:nvSpPr>
              <p:spPr>
                <a:xfrm>
                  <a:off x="4135766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8" name="矩形 1907">
                  <a:extLst>
                    <a:ext uri="{FF2B5EF4-FFF2-40B4-BE49-F238E27FC236}">
                      <a16:creationId xmlns:a16="http://schemas.microsoft.com/office/drawing/2014/main" id="{CBF62BCC-9132-4960-9DDE-F9627E4A80A2}"/>
                    </a:ext>
                  </a:extLst>
                </p:cNvPr>
                <p:cNvSpPr/>
                <p:nvPr/>
              </p:nvSpPr>
              <p:spPr>
                <a:xfrm>
                  <a:off x="433710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9" name="矩形 1908">
                  <a:extLst>
                    <a:ext uri="{FF2B5EF4-FFF2-40B4-BE49-F238E27FC236}">
                      <a16:creationId xmlns:a16="http://schemas.microsoft.com/office/drawing/2014/main" id="{69D71436-9B9C-422A-B221-69BBDB00D6A8}"/>
                    </a:ext>
                  </a:extLst>
                </p:cNvPr>
                <p:cNvSpPr/>
                <p:nvPr/>
              </p:nvSpPr>
              <p:spPr>
                <a:xfrm>
                  <a:off x="4538434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0" name="矩形 1909">
                  <a:extLst>
                    <a:ext uri="{FF2B5EF4-FFF2-40B4-BE49-F238E27FC236}">
                      <a16:creationId xmlns:a16="http://schemas.microsoft.com/office/drawing/2014/main" id="{B43F4360-5A62-4B81-B909-D3335ED64AF0}"/>
                    </a:ext>
                  </a:extLst>
                </p:cNvPr>
                <p:cNvSpPr/>
                <p:nvPr/>
              </p:nvSpPr>
              <p:spPr>
                <a:xfrm>
                  <a:off x="5139504" y="29163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1" name="矩形 1910">
                  <a:extLst>
                    <a:ext uri="{FF2B5EF4-FFF2-40B4-BE49-F238E27FC236}">
                      <a16:creationId xmlns:a16="http://schemas.microsoft.com/office/drawing/2014/main" id="{43F56D56-B9B5-4507-8102-96FB6D0B29F8}"/>
                    </a:ext>
                  </a:extLst>
                </p:cNvPr>
                <p:cNvSpPr/>
                <p:nvPr/>
              </p:nvSpPr>
              <p:spPr>
                <a:xfrm>
                  <a:off x="4941097" y="3111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2" name="矩形 1911">
                  <a:extLst>
                    <a:ext uri="{FF2B5EF4-FFF2-40B4-BE49-F238E27FC236}">
                      <a16:creationId xmlns:a16="http://schemas.microsoft.com/office/drawing/2014/main" id="{2DE9B17E-CB20-4C87-A5E0-A2B153F6E6C5}"/>
                    </a:ext>
                  </a:extLst>
                </p:cNvPr>
                <p:cNvSpPr/>
                <p:nvPr/>
              </p:nvSpPr>
              <p:spPr>
                <a:xfrm>
                  <a:off x="4732424" y="331423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3" name="矩形 1912">
                  <a:extLst>
                    <a:ext uri="{FF2B5EF4-FFF2-40B4-BE49-F238E27FC236}">
                      <a16:creationId xmlns:a16="http://schemas.microsoft.com/office/drawing/2014/main" id="{69A26863-F445-44C8-B0A2-3A3BC09E5F1F}"/>
                    </a:ext>
                  </a:extLst>
                </p:cNvPr>
                <p:cNvSpPr/>
                <p:nvPr/>
              </p:nvSpPr>
              <p:spPr>
                <a:xfrm>
                  <a:off x="5127747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4" name="矩形 1913">
                  <a:extLst>
                    <a:ext uri="{FF2B5EF4-FFF2-40B4-BE49-F238E27FC236}">
                      <a16:creationId xmlns:a16="http://schemas.microsoft.com/office/drawing/2014/main" id="{462F30D3-B34A-412C-A4A1-E884A042FE0C}"/>
                    </a:ext>
                  </a:extLst>
                </p:cNvPr>
                <p:cNvSpPr/>
                <p:nvPr/>
              </p:nvSpPr>
              <p:spPr>
                <a:xfrm>
                  <a:off x="5329082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5" name="矩形 1914">
                  <a:extLst>
                    <a:ext uri="{FF2B5EF4-FFF2-40B4-BE49-F238E27FC236}">
                      <a16:creationId xmlns:a16="http://schemas.microsoft.com/office/drawing/2014/main" id="{BEF4FE90-EF74-4E54-B743-D8F1D7E08CA9}"/>
                    </a:ext>
                  </a:extLst>
                </p:cNvPr>
                <p:cNvSpPr/>
                <p:nvPr/>
              </p:nvSpPr>
              <p:spPr>
                <a:xfrm>
                  <a:off x="5523070" y="34771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6" name="矩形 1915">
                  <a:extLst>
                    <a:ext uri="{FF2B5EF4-FFF2-40B4-BE49-F238E27FC236}">
                      <a16:creationId xmlns:a16="http://schemas.microsoft.com/office/drawing/2014/main" id="{B8EB44AF-80E3-4789-801A-0A9C2F06289F}"/>
                    </a:ext>
                  </a:extLst>
                </p:cNvPr>
                <p:cNvSpPr/>
                <p:nvPr/>
              </p:nvSpPr>
              <p:spPr>
                <a:xfrm>
                  <a:off x="5523071" y="36785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7" name="矩形 1916">
                  <a:extLst>
                    <a:ext uri="{FF2B5EF4-FFF2-40B4-BE49-F238E27FC236}">
                      <a16:creationId xmlns:a16="http://schemas.microsoft.com/office/drawing/2014/main" id="{72D8B204-70E1-4E0F-BDF9-D81366B51BFE}"/>
                    </a:ext>
                  </a:extLst>
                </p:cNvPr>
                <p:cNvSpPr/>
                <p:nvPr/>
              </p:nvSpPr>
              <p:spPr>
                <a:xfrm>
                  <a:off x="5523070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8" name="矩形 1917">
                  <a:extLst>
                    <a:ext uri="{FF2B5EF4-FFF2-40B4-BE49-F238E27FC236}">
                      <a16:creationId xmlns:a16="http://schemas.microsoft.com/office/drawing/2014/main" id="{D3985B6D-4CFA-4FDF-B577-A073A9236C27}"/>
                    </a:ext>
                  </a:extLst>
                </p:cNvPr>
                <p:cNvSpPr/>
                <p:nvPr/>
              </p:nvSpPr>
              <p:spPr>
                <a:xfrm>
                  <a:off x="5523069" y="407124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9" name="矩形 1918">
                  <a:extLst>
                    <a:ext uri="{FF2B5EF4-FFF2-40B4-BE49-F238E27FC236}">
                      <a16:creationId xmlns:a16="http://schemas.microsoft.com/office/drawing/2014/main" id="{EB137B91-E239-45B7-BB44-7AABCBE50240}"/>
                    </a:ext>
                  </a:extLst>
                </p:cNvPr>
                <p:cNvSpPr/>
                <p:nvPr/>
              </p:nvSpPr>
              <p:spPr>
                <a:xfrm>
                  <a:off x="5523070" y="42725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0" name="矩形 1919">
                  <a:extLst>
                    <a:ext uri="{FF2B5EF4-FFF2-40B4-BE49-F238E27FC236}">
                      <a16:creationId xmlns:a16="http://schemas.microsoft.com/office/drawing/2014/main" id="{4951ADBD-5023-4980-8B26-1486B5C1AFF0}"/>
                    </a:ext>
                  </a:extLst>
                </p:cNvPr>
                <p:cNvSpPr/>
                <p:nvPr/>
              </p:nvSpPr>
              <p:spPr>
                <a:xfrm>
                  <a:off x="5523069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1" name="矩形 1920">
                  <a:extLst>
                    <a:ext uri="{FF2B5EF4-FFF2-40B4-BE49-F238E27FC236}">
                      <a16:creationId xmlns:a16="http://schemas.microsoft.com/office/drawing/2014/main" id="{C2BB75F8-C301-4A50-BABC-A4F4F178C6BF}"/>
                    </a:ext>
                  </a:extLst>
                </p:cNvPr>
                <p:cNvSpPr/>
                <p:nvPr/>
              </p:nvSpPr>
              <p:spPr>
                <a:xfrm>
                  <a:off x="532173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2" name="矩形 1921">
                  <a:extLst>
                    <a:ext uri="{FF2B5EF4-FFF2-40B4-BE49-F238E27FC236}">
                      <a16:creationId xmlns:a16="http://schemas.microsoft.com/office/drawing/2014/main" id="{64530136-B0D3-48CD-9235-762FF823DA99}"/>
                    </a:ext>
                  </a:extLst>
                </p:cNvPr>
                <p:cNvSpPr/>
                <p:nvPr/>
              </p:nvSpPr>
              <p:spPr>
                <a:xfrm>
                  <a:off x="5120395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23" name="矩形 1922">
                  <a:extLst>
                    <a:ext uri="{FF2B5EF4-FFF2-40B4-BE49-F238E27FC236}">
                      <a16:creationId xmlns:a16="http://schemas.microsoft.com/office/drawing/2014/main" id="{5E44BA23-B6C7-4DE8-AC57-97D8D7A606D8}"/>
                    </a:ext>
                  </a:extLst>
                </p:cNvPr>
                <p:cNvSpPr/>
                <p:nvPr/>
              </p:nvSpPr>
              <p:spPr>
                <a:xfrm>
                  <a:off x="5120396" y="40712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4" name="矩形 1923">
                  <a:extLst>
                    <a:ext uri="{FF2B5EF4-FFF2-40B4-BE49-F238E27FC236}">
                      <a16:creationId xmlns:a16="http://schemas.microsoft.com/office/drawing/2014/main" id="{423E2762-8F31-42A7-A8C0-4F5FB2F5EE01}"/>
                    </a:ext>
                  </a:extLst>
                </p:cNvPr>
                <p:cNvSpPr/>
                <p:nvPr/>
              </p:nvSpPr>
              <p:spPr>
                <a:xfrm>
                  <a:off x="5120395" y="427258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5" name="矩形 1924">
                  <a:extLst>
                    <a:ext uri="{FF2B5EF4-FFF2-40B4-BE49-F238E27FC236}">
                      <a16:creationId xmlns:a16="http://schemas.microsoft.com/office/drawing/2014/main" id="{FBFAA8A3-1E6A-4DA3-B28E-2BAA782B50CB}"/>
                    </a:ext>
                  </a:extLst>
                </p:cNvPr>
                <p:cNvSpPr/>
                <p:nvPr/>
              </p:nvSpPr>
              <p:spPr>
                <a:xfrm>
                  <a:off x="5120396" y="44739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6" name="矩形 1925">
                  <a:extLst>
                    <a:ext uri="{FF2B5EF4-FFF2-40B4-BE49-F238E27FC236}">
                      <a16:creationId xmlns:a16="http://schemas.microsoft.com/office/drawing/2014/main" id="{1FE40609-4F67-44F4-91FA-6A1660CB09B1}"/>
                    </a:ext>
                  </a:extLst>
                </p:cNvPr>
                <p:cNvSpPr/>
                <p:nvPr/>
              </p:nvSpPr>
              <p:spPr>
                <a:xfrm>
                  <a:off x="5120395" y="467525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7" name="矩形 1926">
                  <a:extLst>
                    <a:ext uri="{FF2B5EF4-FFF2-40B4-BE49-F238E27FC236}">
                      <a16:creationId xmlns:a16="http://schemas.microsoft.com/office/drawing/2014/main" id="{06C0B163-DF5F-400A-8778-90B5DA08F1D8}"/>
                    </a:ext>
                  </a:extLst>
                </p:cNvPr>
                <p:cNvSpPr/>
                <p:nvPr/>
              </p:nvSpPr>
              <p:spPr>
                <a:xfrm>
                  <a:off x="4926412" y="34986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8" name="矩形 1927">
                  <a:extLst>
                    <a:ext uri="{FF2B5EF4-FFF2-40B4-BE49-F238E27FC236}">
                      <a16:creationId xmlns:a16="http://schemas.microsoft.com/office/drawing/2014/main" id="{3B5481BE-A6BF-470C-B5C7-30DC0262CFEA}"/>
                    </a:ext>
                  </a:extLst>
                </p:cNvPr>
                <p:cNvSpPr/>
                <p:nvPr/>
              </p:nvSpPr>
              <p:spPr>
                <a:xfrm>
                  <a:off x="4926728" y="369504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9" name="矩形 1928">
                  <a:extLst>
                    <a:ext uri="{FF2B5EF4-FFF2-40B4-BE49-F238E27FC236}">
                      <a16:creationId xmlns:a16="http://schemas.microsoft.com/office/drawing/2014/main" id="{502B0F54-8296-4E7C-82BA-769F5312B33C}"/>
                    </a:ext>
                  </a:extLst>
                </p:cNvPr>
                <p:cNvSpPr/>
                <p:nvPr/>
              </p:nvSpPr>
              <p:spPr>
                <a:xfrm>
                  <a:off x="432096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0" name="矩形 1929">
                  <a:extLst>
                    <a:ext uri="{FF2B5EF4-FFF2-40B4-BE49-F238E27FC236}">
                      <a16:creationId xmlns:a16="http://schemas.microsoft.com/office/drawing/2014/main" id="{0FEE9CDA-DC71-4377-A700-E76B66238D19}"/>
                    </a:ext>
                  </a:extLst>
                </p:cNvPr>
                <p:cNvSpPr/>
                <p:nvPr/>
              </p:nvSpPr>
              <p:spPr>
                <a:xfrm>
                  <a:off x="4522299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1" name="矩形 1930">
                  <a:extLst>
                    <a:ext uri="{FF2B5EF4-FFF2-40B4-BE49-F238E27FC236}">
                      <a16:creationId xmlns:a16="http://schemas.microsoft.com/office/drawing/2014/main" id="{349F8A93-8588-4598-AEF2-23CEA5656A3A}"/>
                    </a:ext>
                  </a:extLst>
                </p:cNvPr>
                <p:cNvSpPr/>
                <p:nvPr/>
              </p:nvSpPr>
              <p:spPr>
                <a:xfrm>
                  <a:off x="472363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2" name="矩形 1931">
                  <a:extLst>
                    <a:ext uri="{FF2B5EF4-FFF2-40B4-BE49-F238E27FC236}">
                      <a16:creationId xmlns:a16="http://schemas.microsoft.com/office/drawing/2014/main" id="{29FFB263-0F75-4693-9414-5345D165D805}"/>
                    </a:ext>
                  </a:extLst>
                </p:cNvPr>
                <p:cNvSpPr/>
                <p:nvPr/>
              </p:nvSpPr>
              <p:spPr>
                <a:xfrm>
                  <a:off x="4924967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3" name="矩形 1932">
                  <a:extLst>
                    <a:ext uri="{FF2B5EF4-FFF2-40B4-BE49-F238E27FC236}">
                      <a16:creationId xmlns:a16="http://schemas.microsoft.com/office/drawing/2014/main" id="{A520E7EB-8FB4-4D0D-B58A-F193D3230077}"/>
                    </a:ext>
                  </a:extLst>
                </p:cNvPr>
                <p:cNvSpPr/>
                <p:nvPr/>
              </p:nvSpPr>
              <p:spPr>
                <a:xfrm>
                  <a:off x="4119624" y="42825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4" name="矩形 1933">
                  <a:extLst>
                    <a:ext uri="{FF2B5EF4-FFF2-40B4-BE49-F238E27FC236}">
                      <a16:creationId xmlns:a16="http://schemas.microsoft.com/office/drawing/2014/main" id="{833F3AC3-4403-4E7E-A22E-BA4191A4FB51}"/>
                    </a:ext>
                  </a:extLst>
                </p:cNvPr>
                <p:cNvSpPr/>
                <p:nvPr/>
              </p:nvSpPr>
              <p:spPr>
                <a:xfrm>
                  <a:off x="411962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5" name="矩形 1934">
                  <a:extLst>
                    <a:ext uri="{FF2B5EF4-FFF2-40B4-BE49-F238E27FC236}">
                      <a16:creationId xmlns:a16="http://schemas.microsoft.com/office/drawing/2014/main" id="{032B448F-1813-4F3C-8E92-AB9F4B557FB8}"/>
                    </a:ext>
                  </a:extLst>
                </p:cNvPr>
                <p:cNvSpPr/>
                <p:nvPr/>
              </p:nvSpPr>
              <p:spPr>
                <a:xfrm>
                  <a:off x="4516385" y="4282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6" name="矩形 1935">
                  <a:extLst>
                    <a:ext uri="{FF2B5EF4-FFF2-40B4-BE49-F238E27FC236}">
                      <a16:creationId xmlns:a16="http://schemas.microsoft.com/office/drawing/2014/main" id="{B86E639F-E685-4FDF-AE4A-C5D0252A9F04}"/>
                    </a:ext>
                  </a:extLst>
                </p:cNvPr>
                <p:cNvSpPr/>
                <p:nvPr/>
              </p:nvSpPr>
              <p:spPr>
                <a:xfrm>
                  <a:off x="4516384" y="4473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37" name="矩形 1936">
                  <a:extLst>
                    <a:ext uri="{FF2B5EF4-FFF2-40B4-BE49-F238E27FC236}">
                      <a16:creationId xmlns:a16="http://schemas.microsoft.com/office/drawing/2014/main" id="{2B361014-8208-4CAA-A0F9-34ED35878DF0}"/>
                    </a:ext>
                  </a:extLst>
                </p:cNvPr>
                <p:cNvSpPr/>
                <p:nvPr/>
              </p:nvSpPr>
              <p:spPr>
                <a:xfrm>
                  <a:off x="3509720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8" name="矩形 1937">
                  <a:extLst>
                    <a:ext uri="{FF2B5EF4-FFF2-40B4-BE49-F238E27FC236}">
                      <a16:creationId xmlns:a16="http://schemas.microsoft.com/office/drawing/2014/main" id="{1CC2DBC8-7DB4-4C91-8145-34FFAD8A21D2}"/>
                    </a:ext>
                  </a:extLst>
                </p:cNvPr>
                <p:cNvSpPr/>
                <p:nvPr/>
              </p:nvSpPr>
              <p:spPr>
                <a:xfrm>
                  <a:off x="371105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9" name="矩形 1938">
                  <a:extLst>
                    <a:ext uri="{FF2B5EF4-FFF2-40B4-BE49-F238E27FC236}">
                      <a16:creationId xmlns:a16="http://schemas.microsoft.com/office/drawing/2014/main" id="{2BEFF64C-8B80-43C7-B97E-592762285490}"/>
                    </a:ext>
                  </a:extLst>
                </p:cNvPr>
                <p:cNvSpPr/>
                <p:nvPr/>
              </p:nvSpPr>
              <p:spPr>
                <a:xfrm>
                  <a:off x="3912387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0" name="矩形 1939">
                  <a:extLst>
                    <a:ext uri="{FF2B5EF4-FFF2-40B4-BE49-F238E27FC236}">
                      <a16:creationId xmlns:a16="http://schemas.microsoft.com/office/drawing/2014/main" id="{BD8E43E7-1FC3-424D-BFF2-18D439282182}"/>
                    </a:ext>
                  </a:extLst>
                </p:cNvPr>
                <p:cNvSpPr/>
                <p:nvPr/>
              </p:nvSpPr>
              <p:spPr>
                <a:xfrm>
                  <a:off x="411372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1" name="矩形 1940">
                  <a:extLst>
                    <a:ext uri="{FF2B5EF4-FFF2-40B4-BE49-F238E27FC236}">
                      <a16:creationId xmlns:a16="http://schemas.microsoft.com/office/drawing/2014/main" id="{45098246-DB36-4164-9102-56AC213C3CD5}"/>
                    </a:ext>
                  </a:extLst>
                </p:cNvPr>
                <p:cNvSpPr/>
                <p:nvPr/>
              </p:nvSpPr>
              <p:spPr>
                <a:xfrm>
                  <a:off x="4315055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2" name="矩形 1941">
                  <a:extLst>
                    <a:ext uri="{FF2B5EF4-FFF2-40B4-BE49-F238E27FC236}">
                      <a16:creationId xmlns:a16="http://schemas.microsoft.com/office/drawing/2014/main" id="{005B6BD9-F64B-45F3-A299-66BC71A6B54C}"/>
                    </a:ext>
                  </a:extLst>
                </p:cNvPr>
                <p:cNvSpPr/>
                <p:nvPr/>
              </p:nvSpPr>
              <p:spPr>
                <a:xfrm>
                  <a:off x="3330430" y="408012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3" name="矩形 1942">
                  <a:extLst>
                    <a:ext uri="{FF2B5EF4-FFF2-40B4-BE49-F238E27FC236}">
                      <a16:creationId xmlns:a16="http://schemas.microsoft.com/office/drawing/2014/main" id="{3C219EB5-08D0-493E-8F1C-51FB1A90DB13}"/>
                    </a:ext>
                  </a:extLst>
                </p:cNvPr>
                <p:cNvSpPr/>
                <p:nvPr/>
              </p:nvSpPr>
              <p:spPr>
                <a:xfrm>
                  <a:off x="3330431" y="428146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4" name="矩形 1943">
                  <a:extLst>
                    <a:ext uri="{FF2B5EF4-FFF2-40B4-BE49-F238E27FC236}">
                      <a16:creationId xmlns:a16="http://schemas.microsoft.com/office/drawing/2014/main" id="{3742211B-2611-4AA5-B536-D52D0EF8C86A}"/>
                    </a:ext>
                  </a:extLst>
                </p:cNvPr>
                <p:cNvSpPr/>
                <p:nvPr/>
              </p:nvSpPr>
              <p:spPr>
                <a:xfrm>
                  <a:off x="3330430" y="44728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5" name="矩形 1944">
                  <a:extLst>
                    <a:ext uri="{FF2B5EF4-FFF2-40B4-BE49-F238E27FC236}">
                      <a16:creationId xmlns:a16="http://schemas.microsoft.com/office/drawing/2014/main" id="{4107E1B3-CF79-4F21-BC60-4B8B33973F94}"/>
                    </a:ext>
                  </a:extLst>
                </p:cNvPr>
                <p:cNvSpPr/>
                <p:nvPr/>
              </p:nvSpPr>
              <p:spPr>
                <a:xfrm>
                  <a:off x="3129095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6" name="矩形 1945">
                  <a:extLst>
                    <a:ext uri="{FF2B5EF4-FFF2-40B4-BE49-F238E27FC236}">
                      <a16:creationId xmlns:a16="http://schemas.microsoft.com/office/drawing/2014/main" id="{80285A47-9629-4405-AF2E-1F297FBC16B7}"/>
                    </a:ext>
                  </a:extLst>
                </p:cNvPr>
                <p:cNvSpPr/>
                <p:nvPr/>
              </p:nvSpPr>
              <p:spPr>
                <a:xfrm>
                  <a:off x="2530999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7" name="矩形 1946">
                  <a:extLst>
                    <a:ext uri="{FF2B5EF4-FFF2-40B4-BE49-F238E27FC236}">
                      <a16:creationId xmlns:a16="http://schemas.microsoft.com/office/drawing/2014/main" id="{30AA830A-CF4A-43A4-9B24-EED3E9211F22}"/>
                    </a:ext>
                  </a:extLst>
                </p:cNvPr>
                <p:cNvSpPr/>
                <p:nvPr/>
              </p:nvSpPr>
              <p:spPr>
                <a:xfrm>
                  <a:off x="2732334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8" name="矩形 1947">
                  <a:extLst>
                    <a:ext uri="{FF2B5EF4-FFF2-40B4-BE49-F238E27FC236}">
                      <a16:creationId xmlns:a16="http://schemas.microsoft.com/office/drawing/2014/main" id="{DBD55BBA-0A36-41A2-B56B-A5E5922A4728}"/>
                    </a:ext>
                  </a:extLst>
                </p:cNvPr>
                <p:cNvSpPr/>
                <p:nvPr/>
              </p:nvSpPr>
              <p:spPr>
                <a:xfrm>
                  <a:off x="2933667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9" name="矩形 1948">
                  <a:extLst>
                    <a:ext uri="{FF2B5EF4-FFF2-40B4-BE49-F238E27FC236}">
                      <a16:creationId xmlns:a16="http://schemas.microsoft.com/office/drawing/2014/main" id="{91A8C8BE-89CE-45E3-97FE-ACC611AAAC89}"/>
                    </a:ext>
                  </a:extLst>
                </p:cNvPr>
                <p:cNvSpPr/>
                <p:nvPr/>
              </p:nvSpPr>
              <p:spPr>
                <a:xfrm>
                  <a:off x="2720512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0" name="矩形 1949">
                  <a:extLst>
                    <a:ext uri="{FF2B5EF4-FFF2-40B4-BE49-F238E27FC236}">
                      <a16:creationId xmlns:a16="http://schemas.microsoft.com/office/drawing/2014/main" id="{00465D78-EAEE-4C26-93D8-CB44B61E8BAA}"/>
                    </a:ext>
                  </a:extLst>
                </p:cNvPr>
                <p:cNvSpPr/>
                <p:nvPr/>
              </p:nvSpPr>
              <p:spPr>
                <a:xfrm>
                  <a:off x="2720513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1" name="矩形 1950">
                  <a:extLst>
                    <a:ext uri="{FF2B5EF4-FFF2-40B4-BE49-F238E27FC236}">
                      <a16:creationId xmlns:a16="http://schemas.microsoft.com/office/drawing/2014/main" id="{BD20A863-D4EF-471F-8FAC-9B7D2A7DEC6B}"/>
                    </a:ext>
                  </a:extLst>
                </p:cNvPr>
                <p:cNvSpPr/>
                <p:nvPr/>
              </p:nvSpPr>
              <p:spPr>
                <a:xfrm>
                  <a:off x="2720512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2" name="矩形 1951">
                  <a:extLst>
                    <a:ext uri="{FF2B5EF4-FFF2-40B4-BE49-F238E27FC236}">
                      <a16:creationId xmlns:a16="http://schemas.microsoft.com/office/drawing/2014/main" id="{AE05BA06-E0A1-4DAE-ABAB-1B1D15972293}"/>
                    </a:ext>
                  </a:extLst>
                </p:cNvPr>
                <p:cNvSpPr/>
                <p:nvPr/>
              </p:nvSpPr>
              <p:spPr>
                <a:xfrm>
                  <a:off x="2328548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3" name="矩形 1952">
                  <a:extLst>
                    <a:ext uri="{FF2B5EF4-FFF2-40B4-BE49-F238E27FC236}">
                      <a16:creationId xmlns:a16="http://schemas.microsoft.com/office/drawing/2014/main" id="{A211DBEF-B652-4405-B023-9DCB6EB0C4CF}"/>
                    </a:ext>
                  </a:extLst>
                </p:cNvPr>
                <p:cNvSpPr/>
                <p:nvPr/>
              </p:nvSpPr>
              <p:spPr>
                <a:xfrm>
                  <a:off x="2328549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4" name="矩形 1953">
                  <a:extLst>
                    <a:ext uri="{FF2B5EF4-FFF2-40B4-BE49-F238E27FC236}">
                      <a16:creationId xmlns:a16="http://schemas.microsoft.com/office/drawing/2014/main" id="{3FE9EC8A-B151-4DBA-8C7B-EE4B2B2B82EB}"/>
                    </a:ext>
                  </a:extLst>
                </p:cNvPr>
                <p:cNvSpPr/>
                <p:nvPr/>
              </p:nvSpPr>
              <p:spPr>
                <a:xfrm>
                  <a:off x="2328548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5" name="矩形 1954">
                  <a:extLst>
                    <a:ext uri="{FF2B5EF4-FFF2-40B4-BE49-F238E27FC236}">
                      <a16:creationId xmlns:a16="http://schemas.microsoft.com/office/drawing/2014/main" id="{2D60F1BC-00DB-419B-AE69-A54DF6C19C63}"/>
                    </a:ext>
                  </a:extLst>
                </p:cNvPr>
                <p:cNvSpPr/>
                <p:nvPr/>
              </p:nvSpPr>
              <p:spPr>
                <a:xfrm>
                  <a:off x="2518545" y="369485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6" name="矩形 1955">
                  <a:extLst>
                    <a:ext uri="{FF2B5EF4-FFF2-40B4-BE49-F238E27FC236}">
                      <a16:creationId xmlns:a16="http://schemas.microsoft.com/office/drawing/2014/main" id="{A6D586B0-7C39-41AA-AE66-3E15210FCF87}"/>
                    </a:ext>
                  </a:extLst>
                </p:cNvPr>
                <p:cNvSpPr/>
                <p:nvPr/>
              </p:nvSpPr>
              <p:spPr>
                <a:xfrm>
                  <a:off x="2518861" y="38912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7" name="矩形 1956">
                  <a:extLst>
                    <a:ext uri="{FF2B5EF4-FFF2-40B4-BE49-F238E27FC236}">
                      <a16:creationId xmlns:a16="http://schemas.microsoft.com/office/drawing/2014/main" id="{C6E4E35E-C8BC-45B4-9E1D-455C7D9C69DB}"/>
                    </a:ext>
                  </a:extLst>
                </p:cNvPr>
                <p:cNvSpPr/>
                <p:nvPr/>
              </p:nvSpPr>
              <p:spPr>
                <a:xfrm>
                  <a:off x="2719564" y="33031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8" name="矩形 1957">
                  <a:extLst>
                    <a:ext uri="{FF2B5EF4-FFF2-40B4-BE49-F238E27FC236}">
                      <a16:creationId xmlns:a16="http://schemas.microsoft.com/office/drawing/2014/main" id="{08E349B4-2994-487B-92E6-451C209EA2BE}"/>
                    </a:ext>
                  </a:extLst>
                </p:cNvPr>
                <p:cNvSpPr/>
                <p:nvPr/>
              </p:nvSpPr>
              <p:spPr>
                <a:xfrm>
                  <a:off x="2719880" y="34995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9" name="矩形 1958">
                  <a:extLst>
                    <a:ext uri="{FF2B5EF4-FFF2-40B4-BE49-F238E27FC236}">
                      <a16:creationId xmlns:a16="http://schemas.microsoft.com/office/drawing/2014/main" id="{26B50FB0-F9DC-4128-A7BD-C844AE894B11}"/>
                    </a:ext>
                  </a:extLst>
                </p:cNvPr>
                <p:cNvSpPr/>
                <p:nvPr/>
              </p:nvSpPr>
              <p:spPr>
                <a:xfrm>
                  <a:off x="2518550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0" name="矩形 1959">
                  <a:extLst>
                    <a:ext uri="{FF2B5EF4-FFF2-40B4-BE49-F238E27FC236}">
                      <a16:creationId xmlns:a16="http://schemas.microsoft.com/office/drawing/2014/main" id="{E10AAFB7-D7AA-41AC-AFE8-2E436E79E04B}"/>
                    </a:ext>
                  </a:extLst>
                </p:cNvPr>
                <p:cNvSpPr/>
                <p:nvPr/>
              </p:nvSpPr>
              <p:spPr>
                <a:xfrm>
                  <a:off x="271988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1" name="矩形 1960">
                  <a:extLst>
                    <a:ext uri="{FF2B5EF4-FFF2-40B4-BE49-F238E27FC236}">
                      <a16:creationId xmlns:a16="http://schemas.microsoft.com/office/drawing/2014/main" id="{1BEC49CC-0C38-4E53-8FE4-79AABE7F00E7}"/>
                    </a:ext>
                  </a:extLst>
                </p:cNvPr>
                <p:cNvSpPr/>
                <p:nvPr/>
              </p:nvSpPr>
              <p:spPr>
                <a:xfrm>
                  <a:off x="292121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2" name="矩形 1961">
                  <a:extLst>
                    <a:ext uri="{FF2B5EF4-FFF2-40B4-BE49-F238E27FC236}">
                      <a16:creationId xmlns:a16="http://schemas.microsoft.com/office/drawing/2014/main" id="{97F4645A-3489-4513-B98B-8F86A6610FAC}"/>
                    </a:ext>
                  </a:extLst>
                </p:cNvPr>
                <p:cNvSpPr/>
                <p:nvPr/>
              </p:nvSpPr>
              <p:spPr>
                <a:xfrm>
                  <a:off x="312255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3" name="矩形 1962">
                  <a:extLst>
                    <a:ext uri="{FF2B5EF4-FFF2-40B4-BE49-F238E27FC236}">
                      <a16:creationId xmlns:a16="http://schemas.microsoft.com/office/drawing/2014/main" id="{608614C6-4933-4274-A281-DD7AFB571594}"/>
                    </a:ext>
                  </a:extLst>
                </p:cNvPr>
                <p:cNvSpPr/>
                <p:nvPr/>
              </p:nvSpPr>
              <p:spPr>
                <a:xfrm>
                  <a:off x="3323885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4" name="矩形 1963">
                  <a:extLst>
                    <a:ext uri="{FF2B5EF4-FFF2-40B4-BE49-F238E27FC236}">
                      <a16:creationId xmlns:a16="http://schemas.microsoft.com/office/drawing/2014/main" id="{C7B7BE22-5DB2-4F68-A415-B279D1D3070F}"/>
                    </a:ext>
                  </a:extLst>
                </p:cNvPr>
                <p:cNvSpPr/>
                <p:nvPr/>
              </p:nvSpPr>
              <p:spPr>
                <a:xfrm>
                  <a:off x="232056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5" name="矩形 1964">
                  <a:extLst>
                    <a:ext uri="{FF2B5EF4-FFF2-40B4-BE49-F238E27FC236}">
                      <a16:creationId xmlns:a16="http://schemas.microsoft.com/office/drawing/2014/main" id="{7DD479C5-F86A-47AC-BB79-E0D2D2862F6E}"/>
                    </a:ext>
                  </a:extLst>
                </p:cNvPr>
                <p:cNvSpPr/>
                <p:nvPr/>
              </p:nvSpPr>
              <p:spPr>
                <a:xfrm>
                  <a:off x="212242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6" name="矩形 1965">
                  <a:extLst>
                    <a:ext uri="{FF2B5EF4-FFF2-40B4-BE49-F238E27FC236}">
                      <a16:creationId xmlns:a16="http://schemas.microsoft.com/office/drawing/2014/main" id="{AAAF0252-0C9A-407A-8D65-1351566762BD}"/>
                    </a:ext>
                  </a:extLst>
                </p:cNvPr>
                <p:cNvSpPr/>
                <p:nvPr/>
              </p:nvSpPr>
              <p:spPr>
                <a:xfrm>
                  <a:off x="1921085" y="13348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7" name="矩形 1966">
                  <a:extLst>
                    <a:ext uri="{FF2B5EF4-FFF2-40B4-BE49-F238E27FC236}">
                      <a16:creationId xmlns:a16="http://schemas.microsoft.com/office/drawing/2014/main" id="{11F83EA7-1102-4555-AB6B-6724A82DCE3D}"/>
                    </a:ext>
                  </a:extLst>
                </p:cNvPr>
                <p:cNvSpPr/>
                <p:nvPr/>
              </p:nvSpPr>
              <p:spPr>
                <a:xfrm>
                  <a:off x="1719750" y="133489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8" name="矩形 1967">
                  <a:extLst>
                    <a:ext uri="{FF2B5EF4-FFF2-40B4-BE49-F238E27FC236}">
                      <a16:creationId xmlns:a16="http://schemas.microsoft.com/office/drawing/2014/main" id="{45865C53-37D7-4C4A-8FFA-11D2D8DC3CAD}"/>
                    </a:ext>
                  </a:extLst>
                </p:cNvPr>
                <p:cNvSpPr/>
                <p:nvPr/>
              </p:nvSpPr>
              <p:spPr>
                <a:xfrm>
                  <a:off x="1921082" y="152946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9" name="矩形 1968">
                  <a:extLst>
                    <a:ext uri="{FF2B5EF4-FFF2-40B4-BE49-F238E27FC236}">
                      <a16:creationId xmlns:a16="http://schemas.microsoft.com/office/drawing/2014/main" id="{882DFE6F-1277-4457-AA48-371CC72989D5}"/>
                    </a:ext>
                  </a:extLst>
                </p:cNvPr>
                <p:cNvSpPr/>
                <p:nvPr/>
              </p:nvSpPr>
              <p:spPr>
                <a:xfrm>
                  <a:off x="1921078" y="173080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0" name="矩形 1969">
                  <a:extLst>
                    <a:ext uri="{FF2B5EF4-FFF2-40B4-BE49-F238E27FC236}">
                      <a16:creationId xmlns:a16="http://schemas.microsoft.com/office/drawing/2014/main" id="{E52D0AF6-73F8-42CF-AA90-A7B08BDEFBB1}"/>
                    </a:ext>
                  </a:extLst>
                </p:cNvPr>
                <p:cNvSpPr/>
                <p:nvPr/>
              </p:nvSpPr>
              <p:spPr>
                <a:xfrm>
                  <a:off x="131708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1" name="矩形 1970">
                  <a:extLst>
                    <a:ext uri="{FF2B5EF4-FFF2-40B4-BE49-F238E27FC236}">
                      <a16:creationId xmlns:a16="http://schemas.microsoft.com/office/drawing/2014/main" id="{B75EFF41-401B-4F2D-807C-DA7B5F4CC348}"/>
                    </a:ext>
                  </a:extLst>
                </p:cNvPr>
                <p:cNvSpPr/>
                <p:nvPr/>
              </p:nvSpPr>
              <p:spPr>
                <a:xfrm>
                  <a:off x="1518415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2" name="矩形 1971">
                  <a:extLst>
                    <a:ext uri="{FF2B5EF4-FFF2-40B4-BE49-F238E27FC236}">
                      <a16:creationId xmlns:a16="http://schemas.microsoft.com/office/drawing/2014/main" id="{506B7731-E25F-4317-9329-D04C4B390E7E}"/>
                    </a:ext>
                  </a:extLst>
                </p:cNvPr>
                <p:cNvSpPr/>
                <p:nvPr/>
              </p:nvSpPr>
              <p:spPr>
                <a:xfrm>
                  <a:off x="1318174" y="13418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3" name="矩形 1972">
                  <a:extLst>
                    <a:ext uri="{FF2B5EF4-FFF2-40B4-BE49-F238E27FC236}">
                      <a16:creationId xmlns:a16="http://schemas.microsoft.com/office/drawing/2014/main" id="{3923AC63-99FD-4A76-A63B-C95B57848347}"/>
                    </a:ext>
                  </a:extLst>
                </p:cNvPr>
                <p:cNvSpPr/>
                <p:nvPr/>
              </p:nvSpPr>
              <p:spPr>
                <a:xfrm>
                  <a:off x="1318174" y="15382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4" name="矩形 1973">
                  <a:extLst>
                    <a:ext uri="{FF2B5EF4-FFF2-40B4-BE49-F238E27FC236}">
                      <a16:creationId xmlns:a16="http://schemas.microsoft.com/office/drawing/2014/main" id="{9AF7BF59-CB91-47DA-B313-26B3056652DE}"/>
                    </a:ext>
                  </a:extLst>
                </p:cNvPr>
                <p:cNvSpPr/>
                <p:nvPr/>
              </p:nvSpPr>
              <p:spPr>
                <a:xfrm>
                  <a:off x="1519885" y="171578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5" name="矩形 1974">
                  <a:extLst>
                    <a:ext uri="{FF2B5EF4-FFF2-40B4-BE49-F238E27FC236}">
                      <a16:creationId xmlns:a16="http://schemas.microsoft.com/office/drawing/2014/main" id="{982DA966-AD83-493C-8E57-DA8BD53D6DB2}"/>
                    </a:ext>
                  </a:extLst>
                </p:cNvPr>
                <p:cNvSpPr/>
                <p:nvPr/>
              </p:nvSpPr>
              <p:spPr>
                <a:xfrm>
                  <a:off x="1519885" y="19121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6" name="矩形 1975">
                  <a:extLst>
                    <a:ext uri="{FF2B5EF4-FFF2-40B4-BE49-F238E27FC236}">
                      <a16:creationId xmlns:a16="http://schemas.microsoft.com/office/drawing/2014/main" id="{6A92CE77-EA34-442A-A577-0B4EDE348EEC}"/>
                    </a:ext>
                  </a:extLst>
                </p:cNvPr>
                <p:cNvSpPr/>
                <p:nvPr/>
              </p:nvSpPr>
              <p:spPr>
                <a:xfrm>
                  <a:off x="1719759" y="19373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7" name="矩形 1976">
                  <a:extLst>
                    <a:ext uri="{FF2B5EF4-FFF2-40B4-BE49-F238E27FC236}">
                      <a16:creationId xmlns:a16="http://schemas.microsoft.com/office/drawing/2014/main" id="{F7372831-7B67-4B86-BEF7-75452B702DF6}"/>
                    </a:ext>
                  </a:extLst>
                </p:cNvPr>
                <p:cNvSpPr/>
                <p:nvPr/>
              </p:nvSpPr>
              <p:spPr>
                <a:xfrm>
                  <a:off x="1719756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8" name="矩形 1977">
                  <a:extLst>
                    <a:ext uri="{FF2B5EF4-FFF2-40B4-BE49-F238E27FC236}">
                      <a16:creationId xmlns:a16="http://schemas.microsoft.com/office/drawing/2014/main" id="{DE7E9B94-1B10-4061-958C-4ACC5A8BAFB6}"/>
                    </a:ext>
                  </a:extLst>
                </p:cNvPr>
                <p:cNvSpPr/>
                <p:nvPr/>
              </p:nvSpPr>
              <p:spPr>
                <a:xfrm>
                  <a:off x="1719752" y="23332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9" name="矩形 1978">
                  <a:extLst>
                    <a:ext uri="{FF2B5EF4-FFF2-40B4-BE49-F238E27FC236}">
                      <a16:creationId xmlns:a16="http://schemas.microsoft.com/office/drawing/2014/main" id="{3AFF0B57-E365-4541-BD59-0BD9E22D3B43}"/>
                    </a:ext>
                  </a:extLst>
                </p:cNvPr>
                <p:cNvSpPr/>
                <p:nvPr/>
              </p:nvSpPr>
              <p:spPr>
                <a:xfrm>
                  <a:off x="1918159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0" name="矩形 1979">
                  <a:extLst>
                    <a:ext uri="{FF2B5EF4-FFF2-40B4-BE49-F238E27FC236}">
                      <a16:creationId xmlns:a16="http://schemas.microsoft.com/office/drawing/2014/main" id="{7C7C5E3D-BAD1-430A-975F-057CCD723F5E}"/>
                    </a:ext>
                  </a:extLst>
                </p:cNvPr>
                <p:cNvSpPr/>
                <p:nvPr/>
              </p:nvSpPr>
              <p:spPr>
                <a:xfrm>
                  <a:off x="1918155" y="27260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1" name="矩形 1980">
                  <a:extLst>
                    <a:ext uri="{FF2B5EF4-FFF2-40B4-BE49-F238E27FC236}">
                      <a16:creationId xmlns:a16="http://schemas.microsoft.com/office/drawing/2014/main" id="{524B6A36-0338-448E-8265-A3FE9003B184}"/>
                    </a:ext>
                  </a:extLst>
                </p:cNvPr>
                <p:cNvSpPr/>
                <p:nvPr/>
              </p:nvSpPr>
              <p:spPr>
                <a:xfrm>
                  <a:off x="2119073" y="292651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2" name="矩形 1981">
                  <a:extLst>
                    <a:ext uri="{FF2B5EF4-FFF2-40B4-BE49-F238E27FC236}">
                      <a16:creationId xmlns:a16="http://schemas.microsoft.com/office/drawing/2014/main" id="{2EF2EEFD-7871-4035-B15D-D97B47D30F04}"/>
                    </a:ext>
                  </a:extLst>
                </p:cNvPr>
                <p:cNvSpPr/>
                <p:nvPr/>
              </p:nvSpPr>
              <p:spPr>
                <a:xfrm>
                  <a:off x="2728407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3" name="矩形 1982">
                  <a:extLst>
                    <a:ext uri="{FF2B5EF4-FFF2-40B4-BE49-F238E27FC236}">
                      <a16:creationId xmlns:a16="http://schemas.microsoft.com/office/drawing/2014/main" id="{D9EDD5A7-2AC3-462F-AB5C-CFDA2942E4C7}"/>
                    </a:ext>
                  </a:extLst>
                </p:cNvPr>
                <p:cNvSpPr/>
                <p:nvPr/>
              </p:nvSpPr>
              <p:spPr>
                <a:xfrm>
                  <a:off x="2929740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4" name="矩形 1983">
                  <a:extLst>
                    <a:ext uri="{FF2B5EF4-FFF2-40B4-BE49-F238E27FC236}">
                      <a16:creationId xmlns:a16="http://schemas.microsoft.com/office/drawing/2014/main" id="{CBA2B74A-44C5-4F31-92BC-857F649D1744}"/>
                    </a:ext>
                  </a:extLst>
                </p:cNvPr>
                <p:cNvSpPr/>
                <p:nvPr/>
              </p:nvSpPr>
              <p:spPr>
                <a:xfrm>
                  <a:off x="2728407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5" name="矩形 1984">
                  <a:extLst>
                    <a:ext uri="{FF2B5EF4-FFF2-40B4-BE49-F238E27FC236}">
                      <a16:creationId xmlns:a16="http://schemas.microsoft.com/office/drawing/2014/main" id="{4BE64CCA-0559-453B-B8E5-00DB5171E328}"/>
                    </a:ext>
                  </a:extLst>
                </p:cNvPr>
                <p:cNvSpPr/>
                <p:nvPr/>
              </p:nvSpPr>
              <p:spPr>
                <a:xfrm>
                  <a:off x="2929740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6" name="矩形 1985">
                  <a:extLst>
                    <a:ext uri="{FF2B5EF4-FFF2-40B4-BE49-F238E27FC236}">
                      <a16:creationId xmlns:a16="http://schemas.microsoft.com/office/drawing/2014/main" id="{68D8FBAD-5159-4F3A-9C37-7BF009DB2F89}"/>
                    </a:ext>
                  </a:extLst>
                </p:cNvPr>
                <p:cNvSpPr/>
                <p:nvPr/>
              </p:nvSpPr>
              <p:spPr>
                <a:xfrm>
                  <a:off x="272840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7" name="矩形 1986">
                  <a:extLst>
                    <a:ext uri="{FF2B5EF4-FFF2-40B4-BE49-F238E27FC236}">
                      <a16:creationId xmlns:a16="http://schemas.microsoft.com/office/drawing/2014/main" id="{C9D15481-0950-4B8C-8FB8-3E4A6382A2F4}"/>
                    </a:ext>
                  </a:extLst>
                </p:cNvPr>
                <p:cNvSpPr/>
                <p:nvPr/>
              </p:nvSpPr>
              <p:spPr>
                <a:xfrm>
                  <a:off x="2929740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8" name="矩形 1987">
                  <a:extLst>
                    <a:ext uri="{FF2B5EF4-FFF2-40B4-BE49-F238E27FC236}">
                      <a16:creationId xmlns:a16="http://schemas.microsoft.com/office/drawing/2014/main" id="{0763DD8C-B2CF-421F-9B12-0FD5A4989A05}"/>
                    </a:ext>
                  </a:extLst>
                </p:cNvPr>
                <p:cNvSpPr/>
                <p:nvPr/>
              </p:nvSpPr>
              <p:spPr>
                <a:xfrm>
                  <a:off x="3932226" y="153313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9" name="矩形 1988">
                  <a:extLst>
                    <a:ext uri="{FF2B5EF4-FFF2-40B4-BE49-F238E27FC236}">
                      <a16:creationId xmlns:a16="http://schemas.microsoft.com/office/drawing/2014/main" id="{C2D81C7D-6780-4C47-9BAF-F89F4A1BF504}"/>
                    </a:ext>
                  </a:extLst>
                </p:cNvPr>
                <p:cNvSpPr/>
                <p:nvPr/>
              </p:nvSpPr>
              <p:spPr>
                <a:xfrm>
                  <a:off x="3733819" y="17285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0" name="矩形 1989">
                  <a:extLst>
                    <a:ext uri="{FF2B5EF4-FFF2-40B4-BE49-F238E27FC236}">
                      <a16:creationId xmlns:a16="http://schemas.microsoft.com/office/drawing/2014/main" id="{8D988EC8-55BC-4EFF-889D-B3A679F3971D}"/>
                    </a:ext>
                  </a:extLst>
                </p:cNvPr>
                <p:cNvSpPr/>
                <p:nvPr/>
              </p:nvSpPr>
              <p:spPr>
                <a:xfrm>
                  <a:off x="3538117" y="19265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1" name="矩形 1990">
                  <a:extLst>
                    <a:ext uri="{FF2B5EF4-FFF2-40B4-BE49-F238E27FC236}">
                      <a16:creationId xmlns:a16="http://schemas.microsoft.com/office/drawing/2014/main" id="{71410001-ED74-4226-B10C-14B7C3708FCB}"/>
                    </a:ext>
                  </a:extLst>
                </p:cNvPr>
                <p:cNvSpPr/>
                <p:nvPr/>
              </p:nvSpPr>
              <p:spPr>
                <a:xfrm>
                  <a:off x="3529553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2" name="矩形 1991">
                  <a:extLst>
                    <a:ext uri="{FF2B5EF4-FFF2-40B4-BE49-F238E27FC236}">
                      <a16:creationId xmlns:a16="http://schemas.microsoft.com/office/drawing/2014/main" id="{D61EAF8D-8551-47CD-8C6C-61C511AC551F}"/>
                    </a:ext>
                  </a:extLst>
                </p:cNvPr>
                <p:cNvSpPr/>
                <p:nvPr/>
              </p:nvSpPr>
              <p:spPr>
                <a:xfrm>
                  <a:off x="3730888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3" name="矩形 1992">
                  <a:extLst>
                    <a:ext uri="{FF2B5EF4-FFF2-40B4-BE49-F238E27FC236}">
                      <a16:creationId xmlns:a16="http://schemas.microsoft.com/office/drawing/2014/main" id="{4A9DE908-9E2D-4388-AF72-98C44AA9DBE7}"/>
                    </a:ext>
                  </a:extLst>
                </p:cNvPr>
                <p:cNvSpPr/>
                <p:nvPr/>
              </p:nvSpPr>
              <p:spPr>
                <a:xfrm>
                  <a:off x="3325659" y="1535119"/>
                  <a:ext cx="201335" cy="1968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4" name="矩形 1993">
                  <a:extLst>
                    <a:ext uri="{FF2B5EF4-FFF2-40B4-BE49-F238E27FC236}">
                      <a16:creationId xmlns:a16="http://schemas.microsoft.com/office/drawing/2014/main" id="{1A857F4E-0101-4C7E-AD00-CD3A5CA30839}"/>
                    </a:ext>
                  </a:extLst>
                </p:cNvPr>
                <p:cNvSpPr/>
                <p:nvPr/>
              </p:nvSpPr>
              <p:spPr>
                <a:xfrm>
                  <a:off x="2725334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5" name="矩形 1994">
                  <a:extLst>
                    <a:ext uri="{FF2B5EF4-FFF2-40B4-BE49-F238E27FC236}">
                      <a16:creationId xmlns:a16="http://schemas.microsoft.com/office/drawing/2014/main" id="{98B2DFF6-FB7E-414B-8078-347254647064}"/>
                    </a:ext>
                  </a:extLst>
                </p:cNvPr>
                <p:cNvSpPr/>
                <p:nvPr/>
              </p:nvSpPr>
              <p:spPr>
                <a:xfrm>
                  <a:off x="2926669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6" name="矩形 1995">
                  <a:extLst>
                    <a:ext uri="{FF2B5EF4-FFF2-40B4-BE49-F238E27FC236}">
                      <a16:creationId xmlns:a16="http://schemas.microsoft.com/office/drawing/2014/main" id="{1E52C822-F393-4F10-BE1A-87882F5137D8}"/>
                    </a:ext>
                  </a:extLst>
                </p:cNvPr>
                <p:cNvSpPr/>
                <p:nvPr/>
              </p:nvSpPr>
              <p:spPr>
                <a:xfrm>
                  <a:off x="3128731" y="15341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7" name="矩形 1996">
                  <a:extLst>
                    <a:ext uri="{FF2B5EF4-FFF2-40B4-BE49-F238E27FC236}">
                      <a16:creationId xmlns:a16="http://schemas.microsoft.com/office/drawing/2014/main" id="{2DCC0B0C-5C11-43F2-9DAA-3E6CBDA06B6E}"/>
                    </a:ext>
                  </a:extLst>
                </p:cNvPr>
                <p:cNvSpPr/>
                <p:nvPr/>
              </p:nvSpPr>
              <p:spPr>
                <a:xfrm>
                  <a:off x="2523240" y="1734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8" name="矩形 1997">
                  <a:extLst>
                    <a:ext uri="{FF2B5EF4-FFF2-40B4-BE49-F238E27FC236}">
                      <a16:creationId xmlns:a16="http://schemas.microsoft.com/office/drawing/2014/main" id="{A4F43B5D-7FD1-4A9E-BD94-8322D486C475}"/>
                    </a:ext>
                  </a:extLst>
                </p:cNvPr>
                <p:cNvSpPr/>
                <p:nvPr/>
              </p:nvSpPr>
              <p:spPr>
                <a:xfrm>
                  <a:off x="2324833" y="19301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9" name="矩形 1998">
                  <a:extLst>
                    <a:ext uri="{FF2B5EF4-FFF2-40B4-BE49-F238E27FC236}">
                      <a16:creationId xmlns:a16="http://schemas.microsoft.com/office/drawing/2014/main" id="{81999F11-CA2E-4195-B62E-394A74CA4606}"/>
                    </a:ext>
                  </a:extLst>
                </p:cNvPr>
                <p:cNvSpPr/>
                <p:nvPr/>
              </p:nvSpPr>
              <p:spPr>
                <a:xfrm>
                  <a:off x="2325741" y="2127799"/>
                  <a:ext cx="199342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0" name="矩形 1999">
                  <a:extLst>
                    <a:ext uri="{FF2B5EF4-FFF2-40B4-BE49-F238E27FC236}">
                      <a16:creationId xmlns:a16="http://schemas.microsoft.com/office/drawing/2014/main" id="{1B446804-0D84-426E-B7B5-F370C47D2B01}"/>
                    </a:ext>
                  </a:extLst>
                </p:cNvPr>
                <p:cNvSpPr/>
                <p:nvPr/>
              </p:nvSpPr>
              <p:spPr>
                <a:xfrm>
                  <a:off x="2124409" y="23281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1" name="矩形 2000">
                  <a:extLst>
                    <a:ext uri="{FF2B5EF4-FFF2-40B4-BE49-F238E27FC236}">
                      <a16:creationId xmlns:a16="http://schemas.microsoft.com/office/drawing/2014/main" id="{187B39A3-88E9-4631-9750-31BBF1FA31B5}"/>
                    </a:ext>
                  </a:extLst>
                </p:cNvPr>
                <p:cNvSpPr/>
                <p:nvPr/>
              </p:nvSpPr>
              <p:spPr>
                <a:xfrm>
                  <a:off x="1518048" y="1542057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2" name="矩形 2001">
                  <a:extLst>
                    <a:ext uri="{FF2B5EF4-FFF2-40B4-BE49-F238E27FC236}">
                      <a16:creationId xmlns:a16="http://schemas.microsoft.com/office/drawing/2014/main" id="{C185028D-5F1E-41CC-A37F-91D80A633638}"/>
                    </a:ext>
                  </a:extLst>
                </p:cNvPr>
                <p:cNvSpPr/>
                <p:nvPr/>
              </p:nvSpPr>
              <p:spPr>
                <a:xfrm>
                  <a:off x="2324798" y="1527988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3" name="矩形 2002">
                  <a:extLst>
                    <a:ext uri="{FF2B5EF4-FFF2-40B4-BE49-F238E27FC236}">
                      <a16:creationId xmlns:a16="http://schemas.microsoft.com/office/drawing/2014/main" id="{1065D49F-63F5-43D7-B3BC-EB439EE25B00}"/>
                    </a:ext>
                  </a:extLst>
                </p:cNvPr>
                <p:cNvSpPr/>
                <p:nvPr/>
              </p:nvSpPr>
              <p:spPr>
                <a:xfrm>
                  <a:off x="2324794" y="1726611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4" name="矩形 2003">
                  <a:extLst>
                    <a:ext uri="{FF2B5EF4-FFF2-40B4-BE49-F238E27FC236}">
                      <a16:creationId xmlns:a16="http://schemas.microsoft.com/office/drawing/2014/main" id="{56255BAC-3B2B-49C5-8058-30C650BC6CA8}"/>
                    </a:ext>
                  </a:extLst>
                </p:cNvPr>
                <p:cNvSpPr/>
                <p:nvPr/>
              </p:nvSpPr>
              <p:spPr>
                <a:xfrm>
                  <a:off x="2525028" y="1529862"/>
                  <a:ext cx="201335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5" name="矩形 2004">
                  <a:extLst>
                    <a:ext uri="{FF2B5EF4-FFF2-40B4-BE49-F238E27FC236}">
                      <a16:creationId xmlns:a16="http://schemas.microsoft.com/office/drawing/2014/main" id="{6F577FA5-A46D-44B6-A6ED-A83B757E4F87}"/>
                    </a:ext>
                  </a:extLst>
                </p:cNvPr>
                <p:cNvSpPr/>
                <p:nvPr/>
              </p:nvSpPr>
              <p:spPr>
                <a:xfrm>
                  <a:off x="2328252" y="1154279"/>
                  <a:ext cx="800843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6" name="矩形 2005">
                  <a:extLst>
                    <a:ext uri="{FF2B5EF4-FFF2-40B4-BE49-F238E27FC236}">
                      <a16:creationId xmlns:a16="http://schemas.microsoft.com/office/drawing/2014/main" id="{2B3E7F59-A5E2-4011-ABB0-746BE2C5F807}"/>
                    </a:ext>
                  </a:extLst>
                </p:cNvPr>
                <p:cNvSpPr/>
                <p:nvPr/>
              </p:nvSpPr>
              <p:spPr>
                <a:xfrm>
                  <a:off x="3331128" y="1325963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7" name="矩形 2006">
                  <a:extLst>
                    <a:ext uri="{FF2B5EF4-FFF2-40B4-BE49-F238E27FC236}">
                      <a16:creationId xmlns:a16="http://schemas.microsoft.com/office/drawing/2014/main" id="{78DF1A24-8D2E-4034-A430-0F8E4BC66789}"/>
                    </a:ext>
                  </a:extLst>
                </p:cNvPr>
                <p:cNvSpPr/>
                <p:nvPr/>
              </p:nvSpPr>
              <p:spPr>
                <a:xfrm>
                  <a:off x="2927760" y="945322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8" name="矩形 2007">
                  <a:extLst>
                    <a:ext uri="{FF2B5EF4-FFF2-40B4-BE49-F238E27FC236}">
                      <a16:creationId xmlns:a16="http://schemas.microsoft.com/office/drawing/2014/main" id="{AFAF7003-6E87-4E49-AB90-443D85FCA3D7}"/>
                    </a:ext>
                  </a:extLst>
                </p:cNvPr>
                <p:cNvSpPr/>
                <p:nvPr/>
              </p:nvSpPr>
              <p:spPr>
                <a:xfrm>
                  <a:off x="3129095" y="728257"/>
                  <a:ext cx="201335" cy="60686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9" name="矩形 2008">
                  <a:extLst>
                    <a:ext uri="{FF2B5EF4-FFF2-40B4-BE49-F238E27FC236}">
                      <a16:creationId xmlns:a16="http://schemas.microsoft.com/office/drawing/2014/main" id="{F6BA0F7B-2069-4B4F-801F-AD6AA99C78B2}"/>
                    </a:ext>
                  </a:extLst>
                </p:cNvPr>
                <p:cNvSpPr/>
                <p:nvPr/>
              </p:nvSpPr>
              <p:spPr>
                <a:xfrm>
                  <a:off x="3330430" y="756822"/>
                  <a:ext cx="201335" cy="5747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0" name="矩形 2009">
                  <a:extLst>
                    <a:ext uri="{FF2B5EF4-FFF2-40B4-BE49-F238E27FC236}">
                      <a16:creationId xmlns:a16="http://schemas.microsoft.com/office/drawing/2014/main" id="{B8A1A563-82F2-41D2-B3E8-9392BC6A4516}"/>
                    </a:ext>
                  </a:extLst>
                </p:cNvPr>
                <p:cNvSpPr/>
                <p:nvPr/>
              </p:nvSpPr>
              <p:spPr>
                <a:xfrm>
                  <a:off x="3129095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1" name="矩形 2010">
                  <a:extLst>
                    <a:ext uri="{FF2B5EF4-FFF2-40B4-BE49-F238E27FC236}">
                      <a16:creationId xmlns:a16="http://schemas.microsoft.com/office/drawing/2014/main" id="{EC513935-5BF2-45F4-96B6-1C204869006D}"/>
                    </a:ext>
                  </a:extLst>
                </p:cNvPr>
                <p:cNvSpPr/>
                <p:nvPr/>
              </p:nvSpPr>
              <p:spPr>
                <a:xfrm>
                  <a:off x="3531765" y="958157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2" name="矩形 2011">
                  <a:extLst>
                    <a:ext uri="{FF2B5EF4-FFF2-40B4-BE49-F238E27FC236}">
                      <a16:creationId xmlns:a16="http://schemas.microsoft.com/office/drawing/2014/main" id="{74207A1C-E1B6-486E-B036-643DC7EF373E}"/>
                    </a:ext>
                  </a:extLst>
                </p:cNvPr>
                <p:cNvSpPr/>
                <p:nvPr/>
              </p:nvSpPr>
              <p:spPr>
                <a:xfrm>
                  <a:off x="3531764" y="1152618"/>
                  <a:ext cx="397549" cy="19065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13" name="矩形 2012">
                  <a:extLst>
                    <a:ext uri="{FF2B5EF4-FFF2-40B4-BE49-F238E27FC236}">
                      <a16:creationId xmlns:a16="http://schemas.microsoft.com/office/drawing/2014/main" id="{24FB2BE3-3788-48FC-B1D6-F49586CEA6BB}"/>
                    </a:ext>
                  </a:extLst>
                </p:cNvPr>
                <p:cNvSpPr/>
                <p:nvPr/>
              </p:nvSpPr>
              <p:spPr>
                <a:xfrm>
                  <a:off x="4136508" y="1151574"/>
                  <a:ext cx="20133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51" name="组合 1550">
                <a:extLst>
                  <a:ext uri="{FF2B5EF4-FFF2-40B4-BE49-F238E27FC236}">
                    <a16:creationId xmlns:a16="http://schemas.microsoft.com/office/drawing/2014/main" id="{CF1A3E73-092A-415D-939F-1DCCD44D5660}"/>
                  </a:ext>
                </a:extLst>
              </p:cNvPr>
              <p:cNvGrpSpPr/>
              <p:nvPr/>
            </p:nvGrpSpPr>
            <p:grpSpPr>
              <a:xfrm>
                <a:off x="9763745" y="2674955"/>
                <a:ext cx="1065326" cy="1046145"/>
                <a:chOff x="1317080" y="548613"/>
                <a:chExt cx="4407326" cy="4327973"/>
              </a:xfrm>
            </p:grpSpPr>
            <p:sp>
              <p:nvSpPr>
                <p:cNvPr id="1706" name="矩形 1705">
                  <a:extLst>
                    <a:ext uri="{FF2B5EF4-FFF2-40B4-BE49-F238E27FC236}">
                      <a16:creationId xmlns:a16="http://schemas.microsoft.com/office/drawing/2014/main" id="{6FEC1C96-8AAD-406B-B21D-516E46764102}"/>
                    </a:ext>
                  </a:extLst>
                </p:cNvPr>
                <p:cNvSpPr/>
                <p:nvPr/>
              </p:nvSpPr>
              <p:spPr>
                <a:xfrm>
                  <a:off x="3935545" y="2143519"/>
                  <a:ext cx="796879" cy="58035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7" name="矩形 1706">
                  <a:extLst>
                    <a:ext uri="{FF2B5EF4-FFF2-40B4-BE49-F238E27FC236}">
                      <a16:creationId xmlns:a16="http://schemas.microsoft.com/office/drawing/2014/main" id="{9FCB2B44-7BB6-4A61-9634-E0EA14D8A8CA}"/>
                    </a:ext>
                  </a:extLst>
                </p:cNvPr>
                <p:cNvSpPr/>
                <p:nvPr/>
              </p:nvSpPr>
              <p:spPr>
                <a:xfrm>
                  <a:off x="3732173" y="1786830"/>
                  <a:ext cx="207895" cy="49691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8" name="矩形 1707">
                  <a:extLst>
                    <a:ext uri="{FF2B5EF4-FFF2-40B4-BE49-F238E27FC236}">
                      <a16:creationId xmlns:a16="http://schemas.microsoft.com/office/drawing/2014/main" id="{A5C2D28F-2230-4359-AF0B-9D5BFE36D8EC}"/>
                    </a:ext>
                  </a:extLst>
                </p:cNvPr>
                <p:cNvSpPr/>
                <p:nvPr/>
              </p:nvSpPr>
              <p:spPr>
                <a:xfrm>
                  <a:off x="4334144" y="1194446"/>
                  <a:ext cx="201335" cy="84866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9" name="矩形 1708">
                  <a:extLst>
                    <a:ext uri="{FF2B5EF4-FFF2-40B4-BE49-F238E27FC236}">
                      <a16:creationId xmlns:a16="http://schemas.microsoft.com/office/drawing/2014/main" id="{FC74503E-2361-47B0-B78D-A3D04F8B3D42}"/>
                    </a:ext>
                  </a:extLst>
                </p:cNvPr>
                <p:cNvSpPr/>
                <p:nvPr/>
              </p:nvSpPr>
              <p:spPr>
                <a:xfrm>
                  <a:off x="3933020" y="1156921"/>
                  <a:ext cx="20789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0" name="矩形 1709">
                  <a:extLst>
                    <a:ext uri="{FF2B5EF4-FFF2-40B4-BE49-F238E27FC236}">
                      <a16:creationId xmlns:a16="http://schemas.microsoft.com/office/drawing/2014/main" id="{954215E8-44A3-44FB-9C35-629C11EECA35}"/>
                    </a:ext>
                  </a:extLst>
                </p:cNvPr>
                <p:cNvSpPr/>
                <p:nvPr/>
              </p:nvSpPr>
              <p:spPr>
                <a:xfrm>
                  <a:off x="2320929" y="1329590"/>
                  <a:ext cx="1008876" cy="2290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1" name="矩形 1710">
                  <a:extLst>
                    <a:ext uri="{FF2B5EF4-FFF2-40B4-BE49-F238E27FC236}">
                      <a16:creationId xmlns:a16="http://schemas.microsoft.com/office/drawing/2014/main" id="{BA4418F9-9285-41D6-9741-EF5A9CB63676}"/>
                    </a:ext>
                  </a:extLst>
                </p:cNvPr>
                <p:cNvSpPr/>
                <p:nvPr/>
              </p:nvSpPr>
              <p:spPr>
                <a:xfrm>
                  <a:off x="2120831" y="1341958"/>
                  <a:ext cx="201335" cy="10004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2" name="矩形 1711">
                  <a:extLst>
                    <a:ext uri="{FF2B5EF4-FFF2-40B4-BE49-F238E27FC236}">
                      <a16:creationId xmlns:a16="http://schemas.microsoft.com/office/drawing/2014/main" id="{4E8CB619-BF05-4C98-9403-EF9DE0716A61}"/>
                    </a:ext>
                  </a:extLst>
                </p:cNvPr>
                <p:cNvSpPr/>
                <p:nvPr/>
              </p:nvSpPr>
              <p:spPr>
                <a:xfrm>
                  <a:off x="1918239" y="1925510"/>
                  <a:ext cx="208109" cy="61823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3" name="矩形 1712">
                  <a:extLst>
                    <a:ext uri="{FF2B5EF4-FFF2-40B4-BE49-F238E27FC236}">
                      <a16:creationId xmlns:a16="http://schemas.microsoft.com/office/drawing/2014/main" id="{F10D6717-8417-4BD5-ABD7-AB14259384E6}"/>
                    </a:ext>
                  </a:extLst>
                </p:cNvPr>
                <p:cNvSpPr/>
                <p:nvPr/>
              </p:nvSpPr>
              <p:spPr>
                <a:xfrm>
                  <a:off x="1717922" y="1538174"/>
                  <a:ext cx="201335" cy="4023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4" name="矩形 1713">
                  <a:extLst>
                    <a:ext uri="{FF2B5EF4-FFF2-40B4-BE49-F238E27FC236}">
                      <a16:creationId xmlns:a16="http://schemas.microsoft.com/office/drawing/2014/main" id="{152B0148-006F-463F-BB5B-159C2FABFBCC}"/>
                    </a:ext>
                  </a:extLst>
                </p:cNvPr>
                <p:cNvSpPr/>
                <p:nvPr/>
              </p:nvSpPr>
              <p:spPr>
                <a:xfrm>
                  <a:off x="1518052" y="1343434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5" name="矩形 1714">
                  <a:extLst>
                    <a:ext uri="{FF2B5EF4-FFF2-40B4-BE49-F238E27FC236}">
                      <a16:creationId xmlns:a16="http://schemas.microsoft.com/office/drawing/2014/main" id="{1C3D6750-BB95-4B20-B34E-7E90402D4038}"/>
                    </a:ext>
                  </a:extLst>
                </p:cNvPr>
                <p:cNvSpPr/>
                <p:nvPr/>
              </p:nvSpPr>
              <p:spPr>
                <a:xfrm>
                  <a:off x="3330430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6" name="矩形 1715">
                  <a:extLst>
                    <a:ext uri="{FF2B5EF4-FFF2-40B4-BE49-F238E27FC236}">
                      <a16:creationId xmlns:a16="http://schemas.microsoft.com/office/drawing/2014/main" id="{9E9D864A-0EAF-4561-999C-809CD0B596EA}"/>
                    </a:ext>
                  </a:extLst>
                </p:cNvPr>
                <p:cNvSpPr/>
                <p:nvPr/>
              </p:nvSpPr>
              <p:spPr>
                <a:xfrm>
                  <a:off x="3531765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7" name="矩形 1716">
                  <a:extLst>
                    <a:ext uri="{FF2B5EF4-FFF2-40B4-BE49-F238E27FC236}">
                      <a16:creationId xmlns:a16="http://schemas.microsoft.com/office/drawing/2014/main" id="{C584E5CE-0DB5-4422-885A-734483CD4B59}"/>
                    </a:ext>
                  </a:extLst>
                </p:cNvPr>
                <p:cNvSpPr/>
                <p:nvPr/>
              </p:nvSpPr>
              <p:spPr>
                <a:xfrm>
                  <a:off x="2927760" y="7499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8" name="矩形 1717">
                  <a:extLst>
                    <a:ext uri="{FF2B5EF4-FFF2-40B4-BE49-F238E27FC236}">
                      <a16:creationId xmlns:a16="http://schemas.microsoft.com/office/drawing/2014/main" id="{7CEDD1A7-C924-4E60-80A0-710CD568BEBF}"/>
                    </a:ext>
                  </a:extLst>
                </p:cNvPr>
                <p:cNvSpPr/>
                <p:nvPr/>
              </p:nvSpPr>
              <p:spPr>
                <a:xfrm>
                  <a:off x="373310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9" name="矩形 1718">
                  <a:extLst>
                    <a:ext uri="{FF2B5EF4-FFF2-40B4-BE49-F238E27FC236}">
                      <a16:creationId xmlns:a16="http://schemas.microsoft.com/office/drawing/2014/main" id="{9D3A21FA-A4D2-4D57-BA12-B8B9013DB4DE}"/>
                    </a:ext>
                  </a:extLst>
                </p:cNvPr>
                <p:cNvSpPr/>
                <p:nvPr/>
              </p:nvSpPr>
              <p:spPr>
                <a:xfrm>
                  <a:off x="3934435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0" name="矩形 1719">
                  <a:extLst>
                    <a:ext uri="{FF2B5EF4-FFF2-40B4-BE49-F238E27FC236}">
                      <a16:creationId xmlns:a16="http://schemas.microsoft.com/office/drawing/2014/main" id="{338FE088-B8C9-4DE4-8381-0E17521EAA83}"/>
                    </a:ext>
                  </a:extLst>
                </p:cNvPr>
                <p:cNvSpPr/>
                <p:nvPr/>
              </p:nvSpPr>
              <p:spPr>
                <a:xfrm>
                  <a:off x="4135770" y="9512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1" name="矩形 1720">
                  <a:extLst>
                    <a:ext uri="{FF2B5EF4-FFF2-40B4-BE49-F238E27FC236}">
                      <a16:creationId xmlns:a16="http://schemas.microsoft.com/office/drawing/2014/main" id="{E645A561-C52C-4E85-802B-0723C59FE05B}"/>
                    </a:ext>
                  </a:extLst>
                </p:cNvPr>
                <p:cNvSpPr/>
                <p:nvPr/>
              </p:nvSpPr>
              <p:spPr>
                <a:xfrm>
                  <a:off x="232375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2" name="矩形 1721">
                  <a:extLst>
                    <a:ext uri="{FF2B5EF4-FFF2-40B4-BE49-F238E27FC236}">
                      <a16:creationId xmlns:a16="http://schemas.microsoft.com/office/drawing/2014/main" id="{132E2491-5DA2-4B7E-BF49-1CA2183F3733}"/>
                    </a:ext>
                  </a:extLst>
                </p:cNvPr>
                <p:cNvSpPr/>
                <p:nvPr/>
              </p:nvSpPr>
              <p:spPr>
                <a:xfrm>
                  <a:off x="2525090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3" name="矩形 1722">
                  <a:extLst>
                    <a:ext uri="{FF2B5EF4-FFF2-40B4-BE49-F238E27FC236}">
                      <a16:creationId xmlns:a16="http://schemas.microsoft.com/office/drawing/2014/main" id="{B8B391D8-7FB2-4B39-9069-CB0DE7B9A8E4}"/>
                    </a:ext>
                  </a:extLst>
                </p:cNvPr>
                <p:cNvSpPr/>
                <p:nvPr/>
              </p:nvSpPr>
              <p:spPr>
                <a:xfrm>
                  <a:off x="2726425" y="9417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4" name="矩形 1723">
                  <a:extLst>
                    <a:ext uri="{FF2B5EF4-FFF2-40B4-BE49-F238E27FC236}">
                      <a16:creationId xmlns:a16="http://schemas.microsoft.com/office/drawing/2014/main" id="{756A6270-2194-42F8-8F6B-6145E1767AF2}"/>
                    </a:ext>
                  </a:extLst>
                </p:cNvPr>
                <p:cNvSpPr/>
                <p:nvPr/>
              </p:nvSpPr>
              <p:spPr>
                <a:xfrm>
                  <a:off x="4337105" y="11526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5" name="矩形 1724">
                  <a:extLst>
                    <a:ext uri="{FF2B5EF4-FFF2-40B4-BE49-F238E27FC236}">
                      <a16:creationId xmlns:a16="http://schemas.microsoft.com/office/drawing/2014/main" id="{BDFBE853-DA50-4012-8B73-DF1AD8BE3358}"/>
                    </a:ext>
                  </a:extLst>
                </p:cNvPr>
                <p:cNvSpPr/>
                <p:nvPr/>
              </p:nvSpPr>
              <p:spPr>
                <a:xfrm>
                  <a:off x="4538440" y="134898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6" name="矩形 1725">
                  <a:extLst>
                    <a:ext uri="{FF2B5EF4-FFF2-40B4-BE49-F238E27FC236}">
                      <a16:creationId xmlns:a16="http://schemas.microsoft.com/office/drawing/2014/main" id="{B7E52CB0-FC66-4FB8-B10D-85783FE0C9E0}"/>
                    </a:ext>
                  </a:extLst>
                </p:cNvPr>
                <p:cNvSpPr/>
                <p:nvPr/>
              </p:nvSpPr>
              <p:spPr>
                <a:xfrm>
                  <a:off x="4538440" y="154534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7" name="矩形 1726">
                  <a:extLst>
                    <a:ext uri="{FF2B5EF4-FFF2-40B4-BE49-F238E27FC236}">
                      <a16:creationId xmlns:a16="http://schemas.microsoft.com/office/drawing/2014/main" id="{D7800E72-26A9-4FB7-B080-79068E92CC70}"/>
                    </a:ext>
                  </a:extLst>
                </p:cNvPr>
                <p:cNvSpPr/>
                <p:nvPr/>
              </p:nvSpPr>
              <p:spPr>
                <a:xfrm>
                  <a:off x="4538439" y="17367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8" name="矩形 1727">
                  <a:extLst>
                    <a:ext uri="{FF2B5EF4-FFF2-40B4-BE49-F238E27FC236}">
                      <a16:creationId xmlns:a16="http://schemas.microsoft.com/office/drawing/2014/main" id="{A38F5206-3097-424E-B20D-DAB8AB4A5E6B}"/>
                    </a:ext>
                  </a:extLst>
                </p:cNvPr>
                <p:cNvSpPr/>
                <p:nvPr/>
              </p:nvSpPr>
              <p:spPr>
                <a:xfrm>
                  <a:off x="4337102" y="19355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9" name="矩形 1728">
                  <a:extLst>
                    <a:ext uri="{FF2B5EF4-FFF2-40B4-BE49-F238E27FC236}">
                      <a16:creationId xmlns:a16="http://schemas.microsoft.com/office/drawing/2014/main" id="{D2039A79-4FBA-45B0-8480-37FEAAD99F64}"/>
                    </a:ext>
                  </a:extLst>
                </p:cNvPr>
                <p:cNvSpPr/>
                <p:nvPr/>
              </p:nvSpPr>
              <p:spPr>
                <a:xfrm>
                  <a:off x="373310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0" name="矩形 1729">
                  <a:extLst>
                    <a:ext uri="{FF2B5EF4-FFF2-40B4-BE49-F238E27FC236}">
                      <a16:creationId xmlns:a16="http://schemas.microsoft.com/office/drawing/2014/main" id="{6335B16D-469C-430E-9980-23FF56F0CC9B}"/>
                    </a:ext>
                  </a:extLst>
                </p:cNvPr>
                <p:cNvSpPr/>
                <p:nvPr/>
              </p:nvSpPr>
              <p:spPr>
                <a:xfrm>
                  <a:off x="3934435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1" name="矩形 1730">
                  <a:extLst>
                    <a:ext uri="{FF2B5EF4-FFF2-40B4-BE49-F238E27FC236}">
                      <a16:creationId xmlns:a16="http://schemas.microsoft.com/office/drawing/2014/main" id="{53DB9FCD-7672-409B-8BA0-7FECA7952298}"/>
                    </a:ext>
                  </a:extLst>
                </p:cNvPr>
                <p:cNvSpPr/>
                <p:nvPr/>
              </p:nvSpPr>
              <p:spPr>
                <a:xfrm>
                  <a:off x="4135770" y="21344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2" name="矩形 1731">
                  <a:extLst>
                    <a:ext uri="{FF2B5EF4-FFF2-40B4-BE49-F238E27FC236}">
                      <a16:creationId xmlns:a16="http://schemas.microsoft.com/office/drawing/2014/main" id="{6E795B47-DCAA-4D62-B55A-CD3754312B53}"/>
                    </a:ext>
                  </a:extLst>
                </p:cNvPr>
                <p:cNvSpPr/>
                <p:nvPr/>
              </p:nvSpPr>
              <p:spPr>
                <a:xfrm>
                  <a:off x="3733101" y="233577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3" name="矩形 1732">
                  <a:extLst>
                    <a:ext uri="{FF2B5EF4-FFF2-40B4-BE49-F238E27FC236}">
                      <a16:creationId xmlns:a16="http://schemas.microsoft.com/office/drawing/2014/main" id="{A3E4868D-3E0D-414E-8DE7-391512A53078}"/>
                    </a:ext>
                  </a:extLst>
                </p:cNvPr>
                <p:cNvSpPr/>
                <p:nvPr/>
              </p:nvSpPr>
              <p:spPr>
                <a:xfrm>
                  <a:off x="373309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4" name="矩形 1733">
                  <a:extLst>
                    <a:ext uri="{FF2B5EF4-FFF2-40B4-BE49-F238E27FC236}">
                      <a16:creationId xmlns:a16="http://schemas.microsoft.com/office/drawing/2014/main" id="{847E2F87-4E8F-4D33-B228-813D94F3DD4F}"/>
                    </a:ext>
                  </a:extLst>
                </p:cNvPr>
                <p:cNvSpPr/>
                <p:nvPr/>
              </p:nvSpPr>
              <p:spPr>
                <a:xfrm>
                  <a:off x="3531765" y="252717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5" name="矩形 1734">
                  <a:extLst>
                    <a:ext uri="{FF2B5EF4-FFF2-40B4-BE49-F238E27FC236}">
                      <a16:creationId xmlns:a16="http://schemas.microsoft.com/office/drawing/2014/main" id="{947F9C96-2F96-44D5-BE3D-04F56BADC399}"/>
                    </a:ext>
                  </a:extLst>
                </p:cNvPr>
                <p:cNvSpPr/>
                <p:nvPr/>
              </p:nvSpPr>
              <p:spPr>
                <a:xfrm>
                  <a:off x="3733099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6" name="矩形 1735">
                  <a:extLst>
                    <a:ext uri="{FF2B5EF4-FFF2-40B4-BE49-F238E27FC236}">
                      <a16:creationId xmlns:a16="http://schemas.microsoft.com/office/drawing/2014/main" id="{7D711E40-FFC8-4A55-BE38-2C0B8E9AE677}"/>
                    </a:ext>
                  </a:extLst>
                </p:cNvPr>
                <p:cNvSpPr/>
                <p:nvPr/>
              </p:nvSpPr>
              <p:spPr>
                <a:xfrm>
                  <a:off x="3934434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7" name="矩形 1736">
                  <a:extLst>
                    <a:ext uri="{FF2B5EF4-FFF2-40B4-BE49-F238E27FC236}">
                      <a16:creationId xmlns:a16="http://schemas.microsoft.com/office/drawing/2014/main" id="{0B530FDA-CA8C-4188-9CC0-B7E97DB7DC27}"/>
                    </a:ext>
                  </a:extLst>
                </p:cNvPr>
                <p:cNvSpPr/>
                <p:nvPr/>
              </p:nvSpPr>
              <p:spPr>
                <a:xfrm>
                  <a:off x="4135768" y="272850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8" name="矩形 1737">
                  <a:extLst>
                    <a:ext uri="{FF2B5EF4-FFF2-40B4-BE49-F238E27FC236}">
                      <a16:creationId xmlns:a16="http://schemas.microsoft.com/office/drawing/2014/main" id="{FB05DF69-7E1E-4E67-8C90-88B15917CB29}"/>
                    </a:ext>
                  </a:extLst>
                </p:cNvPr>
                <p:cNvSpPr/>
                <p:nvPr/>
              </p:nvSpPr>
              <p:spPr>
                <a:xfrm>
                  <a:off x="4337101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9" name="矩形 1738">
                  <a:extLst>
                    <a:ext uri="{FF2B5EF4-FFF2-40B4-BE49-F238E27FC236}">
                      <a16:creationId xmlns:a16="http://schemas.microsoft.com/office/drawing/2014/main" id="{06616EB9-BB87-4BE6-86C9-FFBA40AC3323}"/>
                    </a:ext>
                  </a:extLst>
                </p:cNvPr>
                <p:cNvSpPr/>
                <p:nvPr/>
              </p:nvSpPr>
              <p:spPr>
                <a:xfrm>
                  <a:off x="4538434" y="25246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0" name="矩形 1739">
                  <a:extLst>
                    <a:ext uri="{FF2B5EF4-FFF2-40B4-BE49-F238E27FC236}">
                      <a16:creationId xmlns:a16="http://schemas.microsoft.com/office/drawing/2014/main" id="{6D8CA0FD-1206-4AE6-B625-51D9711FB100}"/>
                    </a:ext>
                  </a:extLst>
                </p:cNvPr>
                <p:cNvSpPr/>
                <p:nvPr/>
              </p:nvSpPr>
              <p:spPr>
                <a:xfrm>
                  <a:off x="4538434" y="232832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1" name="矩形 1740">
                  <a:extLst>
                    <a:ext uri="{FF2B5EF4-FFF2-40B4-BE49-F238E27FC236}">
                      <a16:creationId xmlns:a16="http://schemas.microsoft.com/office/drawing/2014/main" id="{9894A777-63AC-45A0-B384-B1E9B8D5CB00}"/>
                    </a:ext>
                  </a:extLst>
                </p:cNvPr>
                <p:cNvSpPr/>
                <p:nvPr/>
              </p:nvSpPr>
              <p:spPr>
                <a:xfrm>
                  <a:off x="4538434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2" name="矩形 1741">
                  <a:extLst>
                    <a:ext uri="{FF2B5EF4-FFF2-40B4-BE49-F238E27FC236}">
                      <a16:creationId xmlns:a16="http://schemas.microsoft.com/office/drawing/2014/main" id="{96DF18E3-697B-43E6-BB71-5A6BC7D700A1}"/>
                    </a:ext>
                  </a:extLst>
                </p:cNvPr>
                <p:cNvSpPr/>
                <p:nvPr/>
              </p:nvSpPr>
              <p:spPr>
                <a:xfrm>
                  <a:off x="4742692" y="232223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3" name="矩形 1742">
                  <a:extLst>
                    <a:ext uri="{FF2B5EF4-FFF2-40B4-BE49-F238E27FC236}">
                      <a16:creationId xmlns:a16="http://schemas.microsoft.com/office/drawing/2014/main" id="{5FC9518A-5B22-4121-A352-E4D484FE0856}"/>
                    </a:ext>
                  </a:extLst>
                </p:cNvPr>
                <p:cNvSpPr/>
                <p:nvPr/>
              </p:nvSpPr>
              <p:spPr>
                <a:xfrm>
                  <a:off x="4941098" y="232223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4" name="矩形 1743">
                  <a:extLst>
                    <a:ext uri="{FF2B5EF4-FFF2-40B4-BE49-F238E27FC236}">
                      <a16:creationId xmlns:a16="http://schemas.microsoft.com/office/drawing/2014/main" id="{7FA24ABD-4F85-4373-ADE4-9274768F25D3}"/>
                    </a:ext>
                  </a:extLst>
                </p:cNvPr>
                <p:cNvSpPr/>
                <p:nvPr/>
              </p:nvSpPr>
              <p:spPr>
                <a:xfrm>
                  <a:off x="5142433" y="212682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5" name="矩形 1744">
                  <a:extLst>
                    <a:ext uri="{FF2B5EF4-FFF2-40B4-BE49-F238E27FC236}">
                      <a16:creationId xmlns:a16="http://schemas.microsoft.com/office/drawing/2014/main" id="{19B9E66A-1DC9-4D6D-BF26-C11369BD1753}"/>
                    </a:ext>
                  </a:extLst>
                </p:cNvPr>
                <p:cNvSpPr/>
                <p:nvPr/>
              </p:nvSpPr>
              <p:spPr>
                <a:xfrm>
                  <a:off x="4337103" y="193310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6" name="矩形 1745">
                  <a:extLst>
                    <a:ext uri="{FF2B5EF4-FFF2-40B4-BE49-F238E27FC236}">
                      <a16:creationId xmlns:a16="http://schemas.microsoft.com/office/drawing/2014/main" id="{CA052FB0-1D5D-45E0-B57B-6632B5911056}"/>
                    </a:ext>
                  </a:extLst>
                </p:cNvPr>
                <p:cNvSpPr/>
                <p:nvPr/>
              </p:nvSpPr>
              <p:spPr>
                <a:xfrm>
                  <a:off x="5340840" y="23234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7" name="矩形 1746">
                  <a:extLst>
                    <a:ext uri="{FF2B5EF4-FFF2-40B4-BE49-F238E27FC236}">
                      <a16:creationId xmlns:a16="http://schemas.microsoft.com/office/drawing/2014/main" id="{EDDB0754-B278-4148-AE78-F379637B093A}"/>
                    </a:ext>
                  </a:extLst>
                </p:cNvPr>
                <p:cNvSpPr/>
                <p:nvPr/>
              </p:nvSpPr>
              <p:spPr>
                <a:xfrm>
                  <a:off x="5340839" y="25148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8" name="矩形 1747">
                  <a:extLst>
                    <a:ext uri="{FF2B5EF4-FFF2-40B4-BE49-F238E27FC236}">
                      <a16:creationId xmlns:a16="http://schemas.microsoft.com/office/drawing/2014/main" id="{70ADB16F-732B-4731-A354-4FE7C3EE0D11}"/>
                    </a:ext>
                  </a:extLst>
                </p:cNvPr>
                <p:cNvSpPr/>
                <p:nvPr/>
              </p:nvSpPr>
              <p:spPr>
                <a:xfrm>
                  <a:off x="5340839" y="27150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9" name="矩形 1748">
                  <a:extLst>
                    <a:ext uri="{FF2B5EF4-FFF2-40B4-BE49-F238E27FC236}">
                      <a16:creationId xmlns:a16="http://schemas.microsoft.com/office/drawing/2014/main" id="{B218B04F-F458-4C21-88AA-E2D1BAB46970}"/>
                    </a:ext>
                  </a:extLst>
                </p:cNvPr>
                <p:cNvSpPr/>
                <p:nvPr/>
              </p:nvSpPr>
              <p:spPr>
                <a:xfrm>
                  <a:off x="3733100" y="29298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0" name="矩形 1749">
                  <a:extLst>
                    <a:ext uri="{FF2B5EF4-FFF2-40B4-BE49-F238E27FC236}">
                      <a16:creationId xmlns:a16="http://schemas.microsoft.com/office/drawing/2014/main" id="{46B05F96-9758-46CD-B973-DE34862AF87A}"/>
                    </a:ext>
                  </a:extLst>
                </p:cNvPr>
                <p:cNvSpPr/>
                <p:nvPr/>
              </p:nvSpPr>
              <p:spPr>
                <a:xfrm>
                  <a:off x="3733099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1" name="矩形 1750">
                  <a:extLst>
                    <a:ext uri="{FF2B5EF4-FFF2-40B4-BE49-F238E27FC236}">
                      <a16:creationId xmlns:a16="http://schemas.microsoft.com/office/drawing/2014/main" id="{AA347787-D2E0-4B29-AB86-4BA49D96C997}"/>
                    </a:ext>
                  </a:extLst>
                </p:cNvPr>
                <p:cNvSpPr/>
                <p:nvPr/>
              </p:nvSpPr>
              <p:spPr>
                <a:xfrm>
                  <a:off x="393443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2" name="矩形 1751">
                  <a:extLst>
                    <a:ext uri="{FF2B5EF4-FFF2-40B4-BE49-F238E27FC236}">
                      <a16:creationId xmlns:a16="http://schemas.microsoft.com/office/drawing/2014/main" id="{D28693E9-D9AD-4EB1-AF3B-E2DA850ADD58}"/>
                    </a:ext>
                  </a:extLst>
                </p:cNvPr>
                <p:cNvSpPr/>
                <p:nvPr/>
              </p:nvSpPr>
              <p:spPr>
                <a:xfrm>
                  <a:off x="4135766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3" name="矩形 1752">
                  <a:extLst>
                    <a:ext uri="{FF2B5EF4-FFF2-40B4-BE49-F238E27FC236}">
                      <a16:creationId xmlns:a16="http://schemas.microsoft.com/office/drawing/2014/main" id="{7224DC38-2284-4078-AF1D-AEE73DE5DE49}"/>
                    </a:ext>
                  </a:extLst>
                </p:cNvPr>
                <p:cNvSpPr/>
                <p:nvPr/>
              </p:nvSpPr>
              <p:spPr>
                <a:xfrm>
                  <a:off x="4337101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4" name="矩形 1753">
                  <a:extLst>
                    <a:ext uri="{FF2B5EF4-FFF2-40B4-BE49-F238E27FC236}">
                      <a16:creationId xmlns:a16="http://schemas.microsoft.com/office/drawing/2014/main" id="{BD568D5F-55C5-40FD-A977-DE137D9965B6}"/>
                    </a:ext>
                  </a:extLst>
                </p:cNvPr>
                <p:cNvSpPr/>
                <p:nvPr/>
              </p:nvSpPr>
              <p:spPr>
                <a:xfrm>
                  <a:off x="4538434" y="31311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5" name="矩形 1754">
                  <a:extLst>
                    <a:ext uri="{FF2B5EF4-FFF2-40B4-BE49-F238E27FC236}">
                      <a16:creationId xmlns:a16="http://schemas.microsoft.com/office/drawing/2014/main" id="{A60DC354-7618-43B6-A452-2337751593D5}"/>
                    </a:ext>
                  </a:extLst>
                </p:cNvPr>
                <p:cNvSpPr/>
                <p:nvPr/>
              </p:nvSpPr>
              <p:spPr>
                <a:xfrm>
                  <a:off x="5139504" y="29163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6" name="矩形 1755">
                  <a:extLst>
                    <a:ext uri="{FF2B5EF4-FFF2-40B4-BE49-F238E27FC236}">
                      <a16:creationId xmlns:a16="http://schemas.microsoft.com/office/drawing/2014/main" id="{5F60568C-4C3A-46D2-950B-5BEB90A60CF3}"/>
                    </a:ext>
                  </a:extLst>
                </p:cNvPr>
                <p:cNvSpPr/>
                <p:nvPr/>
              </p:nvSpPr>
              <p:spPr>
                <a:xfrm>
                  <a:off x="4941097" y="3111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7" name="矩形 1756">
                  <a:extLst>
                    <a:ext uri="{FF2B5EF4-FFF2-40B4-BE49-F238E27FC236}">
                      <a16:creationId xmlns:a16="http://schemas.microsoft.com/office/drawing/2014/main" id="{562D3DCB-6888-4646-BCEC-2341D9E4550F}"/>
                    </a:ext>
                  </a:extLst>
                </p:cNvPr>
                <p:cNvSpPr/>
                <p:nvPr/>
              </p:nvSpPr>
              <p:spPr>
                <a:xfrm>
                  <a:off x="4732424" y="331423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8" name="矩形 1757">
                  <a:extLst>
                    <a:ext uri="{FF2B5EF4-FFF2-40B4-BE49-F238E27FC236}">
                      <a16:creationId xmlns:a16="http://schemas.microsoft.com/office/drawing/2014/main" id="{8D201811-2ABD-4AC5-BAC3-11CE04942236}"/>
                    </a:ext>
                  </a:extLst>
                </p:cNvPr>
                <p:cNvSpPr/>
                <p:nvPr/>
              </p:nvSpPr>
              <p:spPr>
                <a:xfrm>
                  <a:off x="5127747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9" name="矩形 1758">
                  <a:extLst>
                    <a:ext uri="{FF2B5EF4-FFF2-40B4-BE49-F238E27FC236}">
                      <a16:creationId xmlns:a16="http://schemas.microsoft.com/office/drawing/2014/main" id="{C63C85E7-4B9A-4601-8DD5-BF907F5F3F06}"/>
                    </a:ext>
                  </a:extLst>
                </p:cNvPr>
                <p:cNvSpPr/>
                <p:nvPr/>
              </p:nvSpPr>
              <p:spPr>
                <a:xfrm>
                  <a:off x="5329082" y="329744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0" name="矩形 1759">
                  <a:extLst>
                    <a:ext uri="{FF2B5EF4-FFF2-40B4-BE49-F238E27FC236}">
                      <a16:creationId xmlns:a16="http://schemas.microsoft.com/office/drawing/2014/main" id="{04B66872-FA25-489C-87E0-FB65318617F0}"/>
                    </a:ext>
                  </a:extLst>
                </p:cNvPr>
                <p:cNvSpPr/>
                <p:nvPr/>
              </p:nvSpPr>
              <p:spPr>
                <a:xfrm>
                  <a:off x="5523070" y="34771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1" name="矩形 1760">
                  <a:extLst>
                    <a:ext uri="{FF2B5EF4-FFF2-40B4-BE49-F238E27FC236}">
                      <a16:creationId xmlns:a16="http://schemas.microsoft.com/office/drawing/2014/main" id="{7F33418E-A95C-4A5D-AB82-4751696E53CA}"/>
                    </a:ext>
                  </a:extLst>
                </p:cNvPr>
                <p:cNvSpPr/>
                <p:nvPr/>
              </p:nvSpPr>
              <p:spPr>
                <a:xfrm>
                  <a:off x="5523071" y="36785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2" name="矩形 1761">
                  <a:extLst>
                    <a:ext uri="{FF2B5EF4-FFF2-40B4-BE49-F238E27FC236}">
                      <a16:creationId xmlns:a16="http://schemas.microsoft.com/office/drawing/2014/main" id="{DC454BCF-D47A-4FFF-B6C9-FA7033D85F46}"/>
                    </a:ext>
                  </a:extLst>
                </p:cNvPr>
                <p:cNvSpPr/>
                <p:nvPr/>
              </p:nvSpPr>
              <p:spPr>
                <a:xfrm>
                  <a:off x="5523070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3" name="矩形 1762">
                  <a:extLst>
                    <a:ext uri="{FF2B5EF4-FFF2-40B4-BE49-F238E27FC236}">
                      <a16:creationId xmlns:a16="http://schemas.microsoft.com/office/drawing/2014/main" id="{D1459D96-B245-422D-BF8C-468F2B3C5E22}"/>
                    </a:ext>
                  </a:extLst>
                </p:cNvPr>
                <p:cNvSpPr/>
                <p:nvPr/>
              </p:nvSpPr>
              <p:spPr>
                <a:xfrm>
                  <a:off x="5523069" y="407124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4" name="矩形 1763">
                  <a:extLst>
                    <a:ext uri="{FF2B5EF4-FFF2-40B4-BE49-F238E27FC236}">
                      <a16:creationId xmlns:a16="http://schemas.microsoft.com/office/drawing/2014/main" id="{6688C132-E866-4D23-87BF-53F23A457439}"/>
                    </a:ext>
                  </a:extLst>
                </p:cNvPr>
                <p:cNvSpPr/>
                <p:nvPr/>
              </p:nvSpPr>
              <p:spPr>
                <a:xfrm>
                  <a:off x="5523070" y="427258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5" name="矩形 1764">
                  <a:extLst>
                    <a:ext uri="{FF2B5EF4-FFF2-40B4-BE49-F238E27FC236}">
                      <a16:creationId xmlns:a16="http://schemas.microsoft.com/office/drawing/2014/main" id="{1467E52F-A477-42E0-82CE-C52F18B55484}"/>
                    </a:ext>
                  </a:extLst>
                </p:cNvPr>
                <p:cNvSpPr/>
                <p:nvPr/>
              </p:nvSpPr>
              <p:spPr>
                <a:xfrm>
                  <a:off x="5523069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6" name="矩形 1765">
                  <a:extLst>
                    <a:ext uri="{FF2B5EF4-FFF2-40B4-BE49-F238E27FC236}">
                      <a16:creationId xmlns:a16="http://schemas.microsoft.com/office/drawing/2014/main" id="{D8D5E3ED-CE7F-42BE-A22B-C940DD361DF7}"/>
                    </a:ext>
                  </a:extLst>
                </p:cNvPr>
                <p:cNvSpPr/>
                <p:nvPr/>
              </p:nvSpPr>
              <p:spPr>
                <a:xfrm>
                  <a:off x="532173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7" name="矩形 1766">
                  <a:extLst>
                    <a:ext uri="{FF2B5EF4-FFF2-40B4-BE49-F238E27FC236}">
                      <a16:creationId xmlns:a16="http://schemas.microsoft.com/office/drawing/2014/main" id="{5B6C6898-4895-4FA3-BAE2-34D363D83423}"/>
                    </a:ext>
                  </a:extLst>
                </p:cNvPr>
                <p:cNvSpPr/>
                <p:nvPr/>
              </p:nvSpPr>
              <p:spPr>
                <a:xfrm>
                  <a:off x="5120395" y="38699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68" name="矩形 1767">
                  <a:extLst>
                    <a:ext uri="{FF2B5EF4-FFF2-40B4-BE49-F238E27FC236}">
                      <a16:creationId xmlns:a16="http://schemas.microsoft.com/office/drawing/2014/main" id="{0FD68A05-B8E2-42AC-B5BB-0892D4E74E88}"/>
                    </a:ext>
                  </a:extLst>
                </p:cNvPr>
                <p:cNvSpPr/>
                <p:nvPr/>
              </p:nvSpPr>
              <p:spPr>
                <a:xfrm>
                  <a:off x="5120396" y="40712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9" name="矩形 1768">
                  <a:extLst>
                    <a:ext uri="{FF2B5EF4-FFF2-40B4-BE49-F238E27FC236}">
                      <a16:creationId xmlns:a16="http://schemas.microsoft.com/office/drawing/2014/main" id="{7E4EBAA5-C1A1-4FDA-83C8-2EFFFA0F3A53}"/>
                    </a:ext>
                  </a:extLst>
                </p:cNvPr>
                <p:cNvSpPr/>
                <p:nvPr/>
              </p:nvSpPr>
              <p:spPr>
                <a:xfrm>
                  <a:off x="5120395" y="427258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0" name="矩形 1769">
                  <a:extLst>
                    <a:ext uri="{FF2B5EF4-FFF2-40B4-BE49-F238E27FC236}">
                      <a16:creationId xmlns:a16="http://schemas.microsoft.com/office/drawing/2014/main" id="{30F6EB4A-4F57-4FC6-849E-D43437D62722}"/>
                    </a:ext>
                  </a:extLst>
                </p:cNvPr>
                <p:cNvSpPr/>
                <p:nvPr/>
              </p:nvSpPr>
              <p:spPr>
                <a:xfrm>
                  <a:off x="5120396" y="447391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1" name="矩形 1770">
                  <a:extLst>
                    <a:ext uri="{FF2B5EF4-FFF2-40B4-BE49-F238E27FC236}">
                      <a16:creationId xmlns:a16="http://schemas.microsoft.com/office/drawing/2014/main" id="{A85CF433-F125-49C9-9C2F-2B409B5FA11C}"/>
                    </a:ext>
                  </a:extLst>
                </p:cNvPr>
                <p:cNvSpPr/>
                <p:nvPr/>
              </p:nvSpPr>
              <p:spPr>
                <a:xfrm>
                  <a:off x="5120395" y="467525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2" name="矩形 1771">
                  <a:extLst>
                    <a:ext uri="{FF2B5EF4-FFF2-40B4-BE49-F238E27FC236}">
                      <a16:creationId xmlns:a16="http://schemas.microsoft.com/office/drawing/2014/main" id="{D1EEE095-3571-48AC-8F35-17823F2D2EAA}"/>
                    </a:ext>
                  </a:extLst>
                </p:cNvPr>
                <p:cNvSpPr/>
                <p:nvPr/>
              </p:nvSpPr>
              <p:spPr>
                <a:xfrm>
                  <a:off x="4926412" y="34986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3" name="矩形 1772">
                  <a:extLst>
                    <a:ext uri="{FF2B5EF4-FFF2-40B4-BE49-F238E27FC236}">
                      <a16:creationId xmlns:a16="http://schemas.microsoft.com/office/drawing/2014/main" id="{78FBC4B0-A8EF-48B4-8FBE-AB586EDBE4B4}"/>
                    </a:ext>
                  </a:extLst>
                </p:cNvPr>
                <p:cNvSpPr/>
                <p:nvPr/>
              </p:nvSpPr>
              <p:spPr>
                <a:xfrm>
                  <a:off x="4926728" y="369504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4" name="矩形 1773">
                  <a:extLst>
                    <a:ext uri="{FF2B5EF4-FFF2-40B4-BE49-F238E27FC236}">
                      <a16:creationId xmlns:a16="http://schemas.microsoft.com/office/drawing/2014/main" id="{14B08092-E28F-45BE-ADE9-B31749BB7ED0}"/>
                    </a:ext>
                  </a:extLst>
                </p:cNvPr>
                <p:cNvSpPr/>
                <p:nvPr/>
              </p:nvSpPr>
              <p:spPr>
                <a:xfrm>
                  <a:off x="432096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5" name="矩形 1774">
                  <a:extLst>
                    <a:ext uri="{FF2B5EF4-FFF2-40B4-BE49-F238E27FC236}">
                      <a16:creationId xmlns:a16="http://schemas.microsoft.com/office/drawing/2014/main" id="{C87EA0C0-4060-4BBB-9073-F707A8E9AD7D}"/>
                    </a:ext>
                  </a:extLst>
                </p:cNvPr>
                <p:cNvSpPr/>
                <p:nvPr/>
              </p:nvSpPr>
              <p:spPr>
                <a:xfrm>
                  <a:off x="4522299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6" name="矩形 1775">
                  <a:extLst>
                    <a:ext uri="{FF2B5EF4-FFF2-40B4-BE49-F238E27FC236}">
                      <a16:creationId xmlns:a16="http://schemas.microsoft.com/office/drawing/2014/main" id="{BF4A7A92-E1D8-4199-A90A-DC6640C2FC28}"/>
                    </a:ext>
                  </a:extLst>
                </p:cNvPr>
                <p:cNvSpPr/>
                <p:nvPr/>
              </p:nvSpPr>
              <p:spPr>
                <a:xfrm>
                  <a:off x="4723634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7" name="矩形 1776">
                  <a:extLst>
                    <a:ext uri="{FF2B5EF4-FFF2-40B4-BE49-F238E27FC236}">
                      <a16:creationId xmlns:a16="http://schemas.microsoft.com/office/drawing/2014/main" id="{CFC3BDB9-5F88-45E6-8350-C8BECE38D33E}"/>
                    </a:ext>
                  </a:extLst>
                </p:cNvPr>
                <p:cNvSpPr/>
                <p:nvPr/>
              </p:nvSpPr>
              <p:spPr>
                <a:xfrm>
                  <a:off x="4924967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8" name="矩形 1777">
                  <a:extLst>
                    <a:ext uri="{FF2B5EF4-FFF2-40B4-BE49-F238E27FC236}">
                      <a16:creationId xmlns:a16="http://schemas.microsoft.com/office/drawing/2014/main" id="{8F41A517-6D3C-4F8F-9842-6B30F70DAD71}"/>
                    </a:ext>
                  </a:extLst>
                </p:cNvPr>
                <p:cNvSpPr/>
                <p:nvPr/>
              </p:nvSpPr>
              <p:spPr>
                <a:xfrm>
                  <a:off x="4119624" y="42825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9" name="矩形 1778">
                  <a:extLst>
                    <a:ext uri="{FF2B5EF4-FFF2-40B4-BE49-F238E27FC236}">
                      <a16:creationId xmlns:a16="http://schemas.microsoft.com/office/drawing/2014/main" id="{9947ABA8-1A90-4ACD-B4B8-569A3FB49EAA}"/>
                    </a:ext>
                  </a:extLst>
                </p:cNvPr>
                <p:cNvSpPr/>
                <p:nvPr/>
              </p:nvSpPr>
              <p:spPr>
                <a:xfrm>
                  <a:off x="4119623" y="44739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0" name="矩形 1779">
                  <a:extLst>
                    <a:ext uri="{FF2B5EF4-FFF2-40B4-BE49-F238E27FC236}">
                      <a16:creationId xmlns:a16="http://schemas.microsoft.com/office/drawing/2014/main" id="{EC668BC1-9CAE-4068-BC90-229D3161559D}"/>
                    </a:ext>
                  </a:extLst>
                </p:cNvPr>
                <p:cNvSpPr/>
                <p:nvPr/>
              </p:nvSpPr>
              <p:spPr>
                <a:xfrm>
                  <a:off x="4516385" y="4282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1" name="矩形 1780">
                  <a:extLst>
                    <a:ext uri="{FF2B5EF4-FFF2-40B4-BE49-F238E27FC236}">
                      <a16:creationId xmlns:a16="http://schemas.microsoft.com/office/drawing/2014/main" id="{7A6AADC1-16A5-4827-8C73-6B0A17C5371F}"/>
                    </a:ext>
                  </a:extLst>
                </p:cNvPr>
                <p:cNvSpPr/>
                <p:nvPr/>
              </p:nvSpPr>
              <p:spPr>
                <a:xfrm>
                  <a:off x="4516384" y="4473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82" name="矩形 1781">
                  <a:extLst>
                    <a:ext uri="{FF2B5EF4-FFF2-40B4-BE49-F238E27FC236}">
                      <a16:creationId xmlns:a16="http://schemas.microsoft.com/office/drawing/2014/main" id="{57482FEE-43C5-4B70-8A6E-42E93400F06B}"/>
                    </a:ext>
                  </a:extLst>
                </p:cNvPr>
                <p:cNvSpPr/>
                <p:nvPr/>
              </p:nvSpPr>
              <p:spPr>
                <a:xfrm>
                  <a:off x="3509720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3" name="矩形 1782">
                  <a:extLst>
                    <a:ext uri="{FF2B5EF4-FFF2-40B4-BE49-F238E27FC236}">
                      <a16:creationId xmlns:a16="http://schemas.microsoft.com/office/drawing/2014/main" id="{8D3C2A9B-0E2B-470E-9708-137D5FC09E9A}"/>
                    </a:ext>
                  </a:extLst>
                </p:cNvPr>
                <p:cNvSpPr/>
                <p:nvPr/>
              </p:nvSpPr>
              <p:spPr>
                <a:xfrm>
                  <a:off x="371105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4" name="矩形 1783">
                  <a:extLst>
                    <a:ext uri="{FF2B5EF4-FFF2-40B4-BE49-F238E27FC236}">
                      <a16:creationId xmlns:a16="http://schemas.microsoft.com/office/drawing/2014/main" id="{1E13946C-0385-4204-B7D0-40747E9CAD53}"/>
                    </a:ext>
                  </a:extLst>
                </p:cNvPr>
                <p:cNvSpPr/>
                <p:nvPr/>
              </p:nvSpPr>
              <p:spPr>
                <a:xfrm>
                  <a:off x="3912387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5" name="矩形 1784">
                  <a:extLst>
                    <a:ext uri="{FF2B5EF4-FFF2-40B4-BE49-F238E27FC236}">
                      <a16:creationId xmlns:a16="http://schemas.microsoft.com/office/drawing/2014/main" id="{1211FD44-0F1A-4C40-9F27-92F72BB30AA6}"/>
                    </a:ext>
                  </a:extLst>
                </p:cNvPr>
                <p:cNvSpPr/>
                <p:nvPr/>
              </p:nvSpPr>
              <p:spPr>
                <a:xfrm>
                  <a:off x="4113722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6" name="矩形 1785">
                  <a:extLst>
                    <a:ext uri="{FF2B5EF4-FFF2-40B4-BE49-F238E27FC236}">
                      <a16:creationId xmlns:a16="http://schemas.microsoft.com/office/drawing/2014/main" id="{A3484A26-5F9C-4C1B-9148-0FB394347216}"/>
                    </a:ext>
                  </a:extLst>
                </p:cNvPr>
                <p:cNvSpPr/>
                <p:nvPr/>
              </p:nvSpPr>
              <p:spPr>
                <a:xfrm>
                  <a:off x="4315055" y="40827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7" name="矩形 1786">
                  <a:extLst>
                    <a:ext uri="{FF2B5EF4-FFF2-40B4-BE49-F238E27FC236}">
                      <a16:creationId xmlns:a16="http://schemas.microsoft.com/office/drawing/2014/main" id="{C25F0647-CFEF-40C1-A535-17B3DEE98197}"/>
                    </a:ext>
                  </a:extLst>
                </p:cNvPr>
                <p:cNvSpPr/>
                <p:nvPr/>
              </p:nvSpPr>
              <p:spPr>
                <a:xfrm>
                  <a:off x="3330430" y="408012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8" name="矩形 1787">
                  <a:extLst>
                    <a:ext uri="{FF2B5EF4-FFF2-40B4-BE49-F238E27FC236}">
                      <a16:creationId xmlns:a16="http://schemas.microsoft.com/office/drawing/2014/main" id="{7289DDD5-FC60-443B-9BC5-F31E118CD232}"/>
                    </a:ext>
                  </a:extLst>
                </p:cNvPr>
                <p:cNvSpPr/>
                <p:nvPr/>
              </p:nvSpPr>
              <p:spPr>
                <a:xfrm>
                  <a:off x="3330431" y="428146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9" name="矩形 1788">
                  <a:extLst>
                    <a:ext uri="{FF2B5EF4-FFF2-40B4-BE49-F238E27FC236}">
                      <a16:creationId xmlns:a16="http://schemas.microsoft.com/office/drawing/2014/main" id="{BE4D8964-A802-49E3-A449-AD921B6AB08A}"/>
                    </a:ext>
                  </a:extLst>
                </p:cNvPr>
                <p:cNvSpPr/>
                <p:nvPr/>
              </p:nvSpPr>
              <p:spPr>
                <a:xfrm>
                  <a:off x="3330430" y="44728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0" name="矩形 1789">
                  <a:extLst>
                    <a:ext uri="{FF2B5EF4-FFF2-40B4-BE49-F238E27FC236}">
                      <a16:creationId xmlns:a16="http://schemas.microsoft.com/office/drawing/2014/main" id="{ADEDBEBE-7A9F-4423-A2B5-B60E84E85BA4}"/>
                    </a:ext>
                  </a:extLst>
                </p:cNvPr>
                <p:cNvSpPr/>
                <p:nvPr/>
              </p:nvSpPr>
              <p:spPr>
                <a:xfrm>
                  <a:off x="3129095" y="467513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1" name="矩形 1790">
                  <a:extLst>
                    <a:ext uri="{FF2B5EF4-FFF2-40B4-BE49-F238E27FC236}">
                      <a16:creationId xmlns:a16="http://schemas.microsoft.com/office/drawing/2014/main" id="{63B1ED69-AEF6-43F5-AB4E-2641B15F2CCC}"/>
                    </a:ext>
                  </a:extLst>
                </p:cNvPr>
                <p:cNvSpPr/>
                <p:nvPr/>
              </p:nvSpPr>
              <p:spPr>
                <a:xfrm>
                  <a:off x="2530999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2" name="矩形 1791">
                  <a:extLst>
                    <a:ext uri="{FF2B5EF4-FFF2-40B4-BE49-F238E27FC236}">
                      <a16:creationId xmlns:a16="http://schemas.microsoft.com/office/drawing/2014/main" id="{C521F2F8-5221-48AD-B607-5D95EE1A4D3B}"/>
                    </a:ext>
                  </a:extLst>
                </p:cNvPr>
                <p:cNvSpPr/>
                <p:nvPr/>
              </p:nvSpPr>
              <p:spPr>
                <a:xfrm>
                  <a:off x="2732334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3" name="矩形 1792">
                  <a:extLst>
                    <a:ext uri="{FF2B5EF4-FFF2-40B4-BE49-F238E27FC236}">
                      <a16:creationId xmlns:a16="http://schemas.microsoft.com/office/drawing/2014/main" id="{3D66B0C1-3618-4EAE-9D69-9C14EB1779FC}"/>
                    </a:ext>
                  </a:extLst>
                </p:cNvPr>
                <p:cNvSpPr/>
                <p:nvPr/>
              </p:nvSpPr>
              <p:spPr>
                <a:xfrm>
                  <a:off x="2933667" y="467501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4" name="矩形 1793">
                  <a:extLst>
                    <a:ext uri="{FF2B5EF4-FFF2-40B4-BE49-F238E27FC236}">
                      <a16:creationId xmlns:a16="http://schemas.microsoft.com/office/drawing/2014/main" id="{C213B397-F74C-4AE3-8618-CB4E37FA8CE3}"/>
                    </a:ext>
                  </a:extLst>
                </p:cNvPr>
                <p:cNvSpPr/>
                <p:nvPr/>
              </p:nvSpPr>
              <p:spPr>
                <a:xfrm>
                  <a:off x="2720512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5" name="矩形 1794">
                  <a:extLst>
                    <a:ext uri="{FF2B5EF4-FFF2-40B4-BE49-F238E27FC236}">
                      <a16:creationId xmlns:a16="http://schemas.microsoft.com/office/drawing/2014/main" id="{A127030A-3E93-47BB-A1F6-248B97F2C76E}"/>
                    </a:ext>
                  </a:extLst>
                </p:cNvPr>
                <p:cNvSpPr/>
                <p:nvPr/>
              </p:nvSpPr>
              <p:spPr>
                <a:xfrm>
                  <a:off x="2720513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6" name="矩形 1795">
                  <a:extLst>
                    <a:ext uri="{FF2B5EF4-FFF2-40B4-BE49-F238E27FC236}">
                      <a16:creationId xmlns:a16="http://schemas.microsoft.com/office/drawing/2014/main" id="{5C480D5E-7B7B-4350-922B-F6929FE87832}"/>
                    </a:ext>
                  </a:extLst>
                </p:cNvPr>
                <p:cNvSpPr/>
                <p:nvPr/>
              </p:nvSpPr>
              <p:spPr>
                <a:xfrm>
                  <a:off x="2720512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7" name="矩形 1796">
                  <a:extLst>
                    <a:ext uri="{FF2B5EF4-FFF2-40B4-BE49-F238E27FC236}">
                      <a16:creationId xmlns:a16="http://schemas.microsoft.com/office/drawing/2014/main" id="{BCD375B1-754C-45A2-A715-7253C14DA873}"/>
                    </a:ext>
                  </a:extLst>
                </p:cNvPr>
                <p:cNvSpPr/>
                <p:nvPr/>
              </p:nvSpPr>
              <p:spPr>
                <a:xfrm>
                  <a:off x="2328548" y="409006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8" name="矩形 1797">
                  <a:extLst>
                    <a:ext uri="{FF2B5EF4-FFF2-40B4-BE49-F238E27FC236}">
                      <a16:creationId xmlns:a16="http://schemas.microsoft.com/office/drawing/2014/main" id="{A12E1DA4-2B2C-441A-9E72-B9E723178C44}"/>
                    </a:ext>
                  </a:extLst>
                </p:cNvPr>
                <p:cNvSpPr/>
                <p:nvPr/>
              </p:nvSpPr>
              <p:spPr>
                <a:xfrm>
                  <a:off x="2328549" y="429140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9" name="矩形 1798">
                  <a:extLst>
                    <a:ext uri="{FF2B5EF4-FFF2-40B4-BE49-F238E27FC236}">
                      <a16:creationId xmlns:a16="http://schemas.microsoft.com/office/drawing/2014/main" id="{19759C99-DB3B-4654-A949-311A565B7B1A}"/>
                    </a:ext>
                  </a:extLst>
                </p:cNvPr>
                <p:cNvSpPr/>
                <p:nvPr/>
              </p:nvSpPr>
              <p:spPr>
                <a:xfrm>
                  <a:off x="2328548" y="44827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0" name="矩形 1799">
                  <a:extLst>
                    <a:ext uri="{FF2B5EF4-FFF2-40B4-BE49-F238E27FC236}">
                      <a16:creationId xmlns:a16="http://schemas.microsoft.com/office/drawing/2014/main" id="{BB724C0C-3EA9-41EF-85B3-935913D08E0B}"/>
                    </a:ext>
                  </a:extLst>
                </p:cNvPr>
                <p:cNvSpPr/>
                <p:nvPr/>
              </p:nvSpPr>
              <p:spPr>
                <a:xfrm>
                  <a:off x="2518545" y="369485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1" name="矩形 1800">
                  <a:extLst>
                    <a:ext uri="{FF2B5EF4-FFF2-40B4-BE49-F238E27FC236}">
                      <a16:creationId xmlns:a16="http://schemas.microsoft.com/office/drawing/2014/main" id="{A47559EA-D4DC-4965-97C0-DC02B21B8A0D}"/>
                    </a:ext>
                  </a:extLst>
                </p:cNvPr>
                <p:cNvSpPr/>
                <p:nvPr/>
              </p:nvSpPr>
              <p:spPr>
                <a:xfrm>
                  <a:off x="2518861" y="389121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2" name="矩形 1801">
                  <a:extLst>
                    <a:ext uri="{FF2B5EF4-FFF2-40B4-BE49-F238E27FC236}">
                      <a16:creationId xmlns:a16="http://schemas.microsoft.com/office/drawing/2014/main" id="{BBB17583-56D7-45AA-B513-4F6415A81AF7}"/>
                    </a:ext>
                  </a:extLst>
                </p:cNvPr>
                <p:cNvSpPr/>
                <p:nvPr/>
              </p:nvSpPr>
              <p:spPr>
                <a:xfrm>
                  <a:off x="2719564" y="330317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3" name="矩形 1802">
                  <a:extLst>
                    <a:ext uri="{FF2B5EF4-FFF2-40B4-BE49-F238E27FC236}">
                      <a16:creationId xmlns:a16="http://schemas.microsoft.com/office/drawing/2014/main" id="{533A3F93-3C82-4B7F-B765-DFFD74199056}"/>
                    </a:ext>
                  </a:extLst>
                </p:cNvPr>
                <p:cNvSpPr/>
                <p:nvPr/>
              </p:nvSpPr>
              <p:spPr>
                <a:xfrm>
                  <a:off x="2719880" y="349953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4" name="矩形 1803">
                  <a:extLst>
                    <a:ext uri="{FF2B5EF4-FFF2-40B4-BE49-F238E27FC236}">
                      <a16:creationId xmlns:a16="http://schemas.microsoft.com/office/drawing/2014/main" id="{D4A555CB-7834-455A-B6DE-6DA6818F10A7}"/>
                    </a:ext>
                  </a:extLst>
                </p:cNvPr>
                <p:cNvSpPr/>
                <p:nvPr/>
              </p:nvSpPr>
              <p:spPr>
                <a:xfrm>
                  <a:off x="2518550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5" name="矩形 1804">
                  <a:extLst>
                    <a:ext uri="{FF2B5EF4-FFF2-40B4-BE49-F238E27FC236}">
                      <a16:creationId xmlns:a16="http://schemas.microsoft.com/office/drawing/2014/main" id="{3DC36753-6AEC-48A3-B230-E3D6DAE13C44}"/>
                    </a:ext>
                  </a:extLst>
                </p:cNvPr>
                <p:cNvSpPr/>
                <p:nvPr/>
              </p:nvSpPr>
              <p:spPr>
                <a:xfrm>
                  <a:off x="271988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6" name="矩形 1805">
                  <a:extLst>
                    <a:ext uri="{FF2B5EF4-FFF2-40B4-BE49-F238E27FC236}">
                      <a16:creationId xmlns:a16="http://schemas.microsoft.com/office/drawing/2014/main" id="{C503EFED-A88F-47AE-BC13-A9B3DC8AB8A7}"/>
                    </a:ext>
                  </a:extLst>
                </p:cNvPr>
                <p:cNvSpPr/>
                <p:nvPr/>
              </p:nvSpPr>
              <p:spPr>
                <a:xfrm>
                  <a:off x="292121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7" name="矩形 1806">
                  <a:extLst>
                    <a:ext uri="{FF2B5EF4-FFF2-40B4-BE49-F238E27FC236}">
                      <a16:creationId xmlns:a16="http://schemas.microsoft.com/office/drawing/2014/main" id="{88A3348A-04C9-4B19-B60A-4E1187DBC491}"/>
                    </a:ext>
                  </a:extLst>
                </p:cNvPr>
                <p:cNvSpPr/>
                <p:nvPr/>
              </p:nvSpPr>
              <p:spPr>
                <a:xfrm>
                  <a:off x="3122552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8" name="矩形 1807">
                  <a:extLst>
                    <a:ext uri="{FF2B5EF4-FFF2-40B4-BE49-F238E27FC236}">
                      <a16:creationId xmlns:a16="http://schemas.microsoft.com/office/drawing/2014/main" id="{15FD87BB-53F8-46F4-B516-3DB8ACA7DC9D}"/>
                    </a:ext>
                  </a:extLst>
                </p:cNvPr>
                <p:cNvSpPr/>
                <p:nvPr/>
              </p:nvSpPr>
              <p:spPr>
                <a:xfrm>
                  <a:off x="3323885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9" name="矩形 1808">
                  <a:extLst>
                    <a:ext uri="{FF2B5EF4-FFF2-40B4-BE49-F238E27FC236}">
                      <a16:creationId xmlns:a16="http://schemas.microsoft.com/office/drawing/2014/main" id="{2DCDEC80-9299-4FA7-8D72-01458C00A6C5}"/>
                    </a:ext>
                  </a:extLst>
                </p:cNvPr>
                <p:cNvSpPr/>
                <p:nvPr/>
              </p:nvSpPr>
              <p:spPr>
                <a:xfrm>
                  <a:off x="2320567" y="310879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0" name="矩形 1809">
                  <a:extLst>
                    <a:ext uri="{FF2B5EF4-FFF2-40B4-BE49-F238E27FC236}">
                      <a16:creationId xmlns:a16="http://schemas.microsoft.com/office/drawing/2014/main" id="{61A9ABA7-FA8C-4554-95C0-F7A9BF77183A}"/>
                    </a:ext>
                  </a:extLst>
                </p:cNvPr>
                <p:cNvSpPr/>
                <p:nvPr/>
              </p:nvSpPr>
              <p:spPr>
                <a:xfrm>
                  <a:off x="212242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1" name="矩形 1810">
                  <a:extLst>
                    <a:ext uri="{FF2B5EF4-FFF2-40B4-BE49-F238E27FC236}">
                      <a16:creationId xmlns:a16="http://schemas.microsoft.com/office/drawing/2014/main" id="{C866DFB8-5659-4D3F-8765-5C1B0E7BE719}"/>
                    </a:ext>
                  </a:extLst>
                </p:cNvPr>
                <p:cNvSpPr/>
                <p:nvPr/>
              </p:nvSpPr>
              <p:spPr>
                <a:xfrm>
                  <a:off x="1921085" y="13348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2" name="矩形 1811">
                  <a:extLst>
                    <a:ext uri="{FF2B5EF4-FFF2-40B4-BE49-F238E27FC236}">
                      <a16:creationId xmlns:a16="http://schemas.microsoft.com/office/drawing/2014/main" id="{F8457830-6857-43D9-9680-63DF246A7868}"/>
                    </a:ext>
                  </a:extLst>
                </p:cNvPr>
                <p:cNvSpPr/>
                <p:nvPr/>
              </p:nvSpPr>
              <p:spPr>
                <a:xfrm>
                  <a:off x="1719750" y="133489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3" name="矩形 1812">
                  <a:extLst>
                    <a:ext uri="{FF2B5EF4-FFF2-40B4-BE49-F238E27FC236}">
                      <a16:creationId xmlns:a16="http://schemas.microsoft.com/office/drawing/2014/main" id="{8F0CFA44-3154-4150-BAC1-3BEBCB0CCB14}"/>
                    </a:ext>
                  </a:extLst>
                </p:cNvPr>
                <p:cNvSpPr/>
                <p:nvPr/>
              </p:nvSpPr>
              <p:spPr>
                <a:xfrm>
                  <a:off x="1921082" y="152946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4" name="矩形 1813">
                  <a:extLst>
                    <a:ext uri="{FF2B5EF4-FFF2-40B4-BE49-F238E27FC236}">
                      <a16:creationId xmlns:a16="http://schemas.microsoft.com/office/drawing/2014/main" id="{A3B3C4F3-0C4E-4CD1-9BD4-96350969043D}"/>
                    </a:ext>
                  </a:extLst>
                </p:cNvPr>
                <p:cNvSpPr/>
                <p:nvPr/>
              </p:nvSpPr>
              <p:spPr>
                <a:xfrm>
                  <a:off x="1921078" y="173080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5" name="矩形 1814">
                  <a:extLst>
                    <a:ext uri="{FF2B5EF4-FFF2-40B4-BE49-F238E27FC236}">
                      <a16:creationId xmlns:a16="http://schemas.microsoft.com/office/drawing/2014/main" id="{0CB9B7FD-FB13-442D-BA8E-186E71744D62}"/>
                    </a:ext>
                  </a:extLst>
                </p:cNvPr>
                <p:cNvSpPr/>
                <p:nvPr/>
              </p:nvSpPr>
              <p:spPr>
                <a:xfrm>
                  <a:off x="1317080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6" name="矩形 1815">
                  <a:extLst>
                    <a:ext uri="{FF2B5EF4-FFF2-40B4-BE49-F238E27FC236}">
                      <a16:creationId xmlns:a16="http://schemas.microsoft.com/office/drawing/2014/main" id="{E93B6496-60C7-4499-BDEC-FFD82F222920}"/>
                    </a:ext>
                  </a:extLst>
                </p:cNvPr>
                <p:cNvSpPr/>
                <p:nvPr/>
              </p:nvSpPr>
              <p:spPr>
                <a:xfrm>
                  <a:off x="1518415" y="11430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7" name="矩形 1816">
                  <a:extLst>
                    <a:ext uri="{FF2B5EF4-FFF2-40B4-BE49-F238E27FC236}">
                      <a16:creationId xmlns:a16="http://schemas.microsoft.com/office/drawing/2014/main" id="{F253A433-6BE5-4898-B86B-CDBC30FCF64F}"/>
                    </a:ext>
                  </a:extLst>
                </p:cNvPr>
                <p:cNvSpPr/>
                <p:nvPr/>
              </p:nvSpPr>
              <p:spPr>
                <a:xfrm>
                  <a:off x="1318174" y="134184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8" name="矩形 1817">
                  <a:extLst>
                    <a:ext uri="{FF2B5EF4-FFF2-40B4-BE49-F238E27FC236}">
                      <a16:creationId xmlns:a16="http://schemas.microsoft.com/office/drawing/2014/main" id="{55E69B59-6DD0-4BB4-8B29-4E4703D4D752}"/>
                    </a:ext>
                  </a:extLst>
                </p:cNvPr>
                <p:cNvSpPr/>
                <p:nvPr/>
              </p:nvSpPr>
              <p:spPr>
                <a:xfrm>
                  <a:off x="1318174" y="153821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9" name="矩形 1818">
                  <a:extLst>
                    <a:ext uri="{FF2B5EF4-FFF2-40B4-BE49-F238E27FC236}">
                      <a16:creationId xmlns:a16="http://schemas.microsoft.com/office/drawing/2014/main" id="{330A2164-FC59-4616-A592-CE4E334E4127}"/>
                    </a:ext>
                  </a:extLst>
                </p:cNvPr>
                <p:cNvSpPr/>
                <p:nvPr/>
              </p:nvSpPr>
              <p:spPr>
                <a:xfrm>
                  <a:off x="1519885" y="171578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0" name="矩形 1819">
                  <a:extLst>
                    <a:ext uri="{FF2B5EF4-FFF2-40B4-BE49-F238E27FC236}">
                      <a16:creationId xmlns:a16="http://schemas.microsoft.com/office/drawing/2014/main" id="{61560112-5AA3-4B95-8C76-3ECEBBF133C7}"/>
                    </a:ext>
                  </a:extLst>
                </p:cNvPr>
                <p:cNvSpPr/>
                <p:nvPr/>
              </p:nvSpPr>
              <p:spPr>
                <a:xfrm>
                  <a:off x="1519885" y="19121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1" name="矩形 1820">
                  <a:extLst>
                    <a:ext uri="{FF2B5EF4-FFF2-40B4-BE49-F238E27FC236}">
                      <a16:creationId xmlns:a16="http://schemas.microsoft.com/office/drawing/2014/main" id="{FB368A70-61CB-439F-9899-6BF4440184A1}"/>
                    </a:ext>
                  </a:extLst>
                </p:cNvPr>
                <p:cNvSpPr/>
                <p:nvPr/>
              </p:nvSpPr>
              <p:spPr>
                <a:xfrm>
                  <a:off x="1719759" y="193738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2" name="矩形 1821">
                  <a:extLst>
                    <a:ext uri="{FF2B5EF4-FFF2-40B4-BE49-F238E27FC236}">
                      <a16:creationId xmlns:a16="http://schemas.microsoft.com/office/drawing/2014/main" id="{E65E8106-1F43-474E-80AB-C03640DF525D}"/>
                    </a:ext>
                  </a:extLst>
                </p:cNvPr>
                <p:cNvSpPr/>
                <p:nvPr/>
              </p:nvSpPr>
              <p:spPr>
                <a:xfrm>
                  <a:off x="1719756" y="213195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3" name="矩形 1822">
                  <a:extLst>
                    <a:ext uri="{FF2B5EF4-FFF2-40B4-BE49-F238E27FC236}">
                      <a16:creationId xmlns:a16="http://schemas.microsoft.com/office/drawing/2014/main" id="{303A2EED-34C5-44CE-A4F8-64BBB107A08E}"/>
                    </a:ext>
                  </a:extLst>
                </p:cNvPr>
                <p:cNvSpPr/>
                <p:nvPr/>
              </p:nvSpPr>
              <p:spPr>
                <a:xfrm>
                  <a:off x="1719752" y="233329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4" name="矩形 1823">
                  <a:extLst>
                    <a:ext uri="{FF2B5EF4-FFF2-40B4-BE49-F238E27FC236}">
                      <a16:creationId xmlns:a16="http://schemas.microsoft.com/office/drawing/2014/main" id="{AB8CFC6A-5086-4411-9180-1DC049885E70}"/>
                    </a:ext>
                  </a:extLst>
                </p:cNvPr>
                <p:cNvSpPr/>
                <p:nvPr/>
              </p:nvSpPr>
              <p:spPr>
                <a:xfrm>
                  <a:off x="1918159" y="252468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5" name="矩形 1824">
                  <a:extLst>
                    <a:ext uri="{FF2B5EF4-FFF2-40B4-BE49-F238E27FC236}">
                      <a16:creationId xmlns:a16="http://schemas.microsoft.com/office/drawing/2014/main" id="{B93EAEDB-40FC-4877-8018-A69DEAAC857B}"/>
                    </a:ext>
                  </a:extLst>
                </p:cNvPr>
                <p:cNvSpPr/>
                <p:nvPr/>
              </p:nvSpPr>
              <p:spPr>
                <a:xfrm>
                  <a:off x="1918155" y="2726021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6" name="矩形 1825">
                  <a:extLst>
                    <a:ext uri="{FF2B5EF4-FFF2-40B4-BE49-F238E27FC236}">
                      <a16:creationId xmlns:a16="http://schemas.microsoft.com/office/drawing/2014/main" id="{DC36D824-4D59-453A-9938-6182C6F6BC2D}"/>
                    </a:ext>
                  </a:extLst>
                </p:cNvPr>
                <p:cNvSpPr/>
                <p:nvPr/>
              </p:nvSpPr>
              <p:spPr>
                <a:xfrm>
                  <a:off x="2119073" y="292651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7" name="矩形 1826">
                  <a:extLst>
                    <a:ext uri="{FF2B5EF4-FFF2-40B4-BE49-F238E27FC236}">
                      <a16:creationId xmlns:a16="http://schemas.microsoft.com/office/drawing/2014/main" id="{47FD9F03-EB4C-480A-AF44-99D7099935F2}"/>
                    </a:ext>
                  </a:extLst>
                </p:cNvPr>
                <p:cNvSpPr/>
                <p:nvPr/>
              </p:nvSpPr>
              <p:spPr>
                <a:xfrm>
                  <a:off x="2728407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8" name="矩形 1827">
                  <a:extLst>
                    <a:ext uri="{FF2B5EF4-FFF2-40B4-BE49-F238E27FC236}">
                      <a16:creationId xmlns:a16="http://schemas.microsoft.com/office/drawing/2014/main" id="{171F4176-3761-4BFC-AE22-2592B33EA461}"/>
                    </a:ext>
                  </a:extLst>
                </p:cNvPr>
                <p:cNvSpPr/>
                <p:nvPr/>
              </p:nvSpPr>
              <p:spPr>
                <a:xfrm>
                  <a:off x="2929740" y="2158277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9" name="矩形 1828">
                  <a:extLst>
                    <a:ext uri="{FF2B5EF4-FFF2-40B4-BE49-F238E27FC236}">
                      <a16:creationId xmlns:a16="http://schemas.microsoft.com/office/drawing/2014/main" id="{66DB3855-53AE-4DBF-A0BA-95B4D79E3D72}"/>
                    </a:ext>
                  </a:extLst>
                </p:cNvPr>
                <p:cNvSpPr/>
                <p:nvPr/>
              </p:nvSpPr>
              <p:spPr>
                <a:xfrm>
                  <a:off x="2728407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0" name="矩形 1829">
                  <a:extLst>
                    <a:ext uri="{FF2B5EF4-FFF2-40B4-BE49-F238E27FC236}">
                      <a16:creationId xmlns:a16="http://schemas.microsoft.com/office/drawing/2014/main" id="{1518AE23-C00E-49B7-9F9B-891EA1A0B3BD}"/>
                    </a:ext>
                  </a:extLst>
                </p:cNvPr>
                <p:cNvSpPr/>
                <p:nvPr/>
              </p:nvSpPr>
              <p:spPr>
                <a:xfrm>
                  <a:off x="2929740" y="233958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1" name="矩形 1830">
                  <a:extLst>
                    <a:ext uri="{FF2B5EF4-FFF2-40B4-BE49-F238E27FC236}">
                      <a16:creationId xmlns:a16="http://schemas.microsoft.com/office/drawing/2014/main" id="{F8646E54-3198-4918-A75D-2230EBE5B7D3}"/>
                    </a:ext>
                  </a:extLst>
                </p:cNvPr>
                <p:cNvSpPr/>
                <p:nvPr/>
              </p:nvSpPr>
              <p:spPr>
                <a:xfrm>
                  <a:off x="2728407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2" name="矩形 1831">
                  <a:extLst>
                    <a:ext uri="{FF2B5EF4-FFF2-40B4-BE49-F238E27FC236}">
                      <a16:creationId xmlns:a16="http://schemas.microsoft.com/office/drawing/2014/main" id="{E86860DD-BCD7-49A9-BC64-1EFC94B8342B}"/>
                    </a:ext>
                  </a:extLst>
                </p:cNvPr>
                <p:cNvSpPr/>
                <p:nvPr/>
              </p:nvSpPr>
              <p:spPr>
                <a:xfrm>
                  <a:off x="2929740" y="25371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3" name="矩形 1832">
                  <a:extLst>
                    <a:ext uri="{FF2B5EF4-FFF2-40B4-BE49-F238E27FC236}">
                      <a16:creationId xmlns:a16="http://schemas.microsoft.com/office/drawing/2014/main" id="{CB0D8D9F-D67D-4159-A773-E3ADD8DB6F4D}"/>
                    </a:ext>
                  </a:extLst>
                </p:cNvPr>
                <p:cNvSpPr/>
                <p:nvPr/>
              </p:nvSpPr>
              <p:spPr>
                <a:xfrm>
                  <a:off x="3932226" y="1533132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4" name="矩形 1833">
                  <a:extLst>
                    <a:ext uri="{FF2B5EF4-FFF2-40B4-BE49-F238E27FC236}">
                      <a16:creationId xmlns:a16="http://schemas.microsoft.com/office/drawing/2014/main" id="{47FC1ADD-856D-40A6-A82D-EDAC94743593}"/>
                    </a:ext>
                  </a:extLst>
                </p:cNvPr>
                <p:cNvSpPr/>
                <p:nvPr/>
              </p:nvSpPr>
              <p:spPr>
                <a:xfrm>
                  <a:off x="3733819" y="172854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5" name="矩形 1834">
                  <a:extLst>
                    <a:ext uri="{FF2B5EF4-FFF2-40B4-BE49-F238E27FC236}">
                      <a16:creationId xmlns:a16="http://schemas.microsoft.com/office/drawing/2014/main" id="{38A74569-322B-4DF8-94DF-DE0CF27770ED}"/>
                    </a:ext>
                  </a:extLst>
                </p:cNvPr>
                <p:cNvSpPr/>
                <p:nvPr/>
              </p:nvSpPr>
              <p:spPr>
                <a:xfrm>
                  <a:off x="3538117" y="1926516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6" name="矩形 1835">
                  <a:extLst>
                    <a:ext uri="{FF2B5EF4-FFF2-40B4-BE49-F238E27FC236}">
                      <a16:creationId xmlns:a16="http://schemas.microsoft.com/office/drawing/2014/main" id="{CA83D19F-EC31-4E17-9DCE-60970A92020D}"/>
                    </a:ext>
                  </a:extLst>
                </p:cNvPr>
                <p:cNvSpPr/>
                <p:nvPr/>
              </p:nvSpPr>
              <p:spPr>
                <a:xfrm>
                  <a:off x="3529553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7" name="矩形 1836">
                  <a:extLst>
                    <a:ext uri="{FF2B5EF4-FFF2-40B4-BE49-F238E27FC236}">
                      <a16:creationId xmlns:a16="http://schemas.microsoft.com/office/drawing/2014/main" id="{B431CE3B-6F43-4DF5-BA89-CBFF1474DD15}"/>
                    </a:ext>
                  </a:extLst>
                </p:cNvPr>
                <p:cNvSpPr/>
                <p:nvPr/>
              </p:nvSpPr>
              <p:spPr>
                <a:xfrm>
                  <a:off x="3730888" y="1344850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8" name="矩形 1837">
                  <a:extLst>
                    <a:ext uri="{FF2B5EF4-FFF2-40B4-BE49-F238E27FC236}">
                      <a16:creationId xmlns:a16="http://schemas.microsoft.com/office/drawing/2014/main" id="{A452B60E-D59C-44B2-B7F1-2BD832BC57F2}"/>
                    </a:ext>
                  </a:extLst>
                </p:cNvPr>
                <p:cNvSpPr/>
                <p:nvPr/>
              </p:nvSpPr>
              <p:spPr>
                <a:xfrm>
                  <a:off x="3325659" y="1535119"/>
                  <a:ext cx="201335" cy="1968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9" name="矩形 1838">
                  <a:extLst>
                    <a:ext uri="{FF2B5EF4-FFF2-40B4-BE49-F238E27FC236}">
                      <a16:creationId xmlns:a16="http://schemas.microsoft.com/office/drawing/2014/main" id="{91651996-AF01-4DED-B801-6B87D366DA72}"/>
                    </a:ext>
                  </a:extLst>
                </p:cNvPr>
                <p:cNvSpPr/>
                <p:nvPr/>
              </p:nvSpPr>
              <p:spPr>
                <a:xfrm>
                  <a:off x="2725334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0" name="矩形 1839">
                  <a:extLst>
                    <a:ext uri="{FF2B5EF4-FFF2-40B4-BE49-F238E27FC236}">
                      <a16:creationId xmlns:a16="http://schemas.microsoft.com/office/drawing/2014/main" id="{A3545D75-D73A-4DB3-A732-4F7C30DAC71F}"/>
                    </a:ext>
                  </a:extLst>
                </p:cNvPr>
                <p:cNvSpPr/>
                <p:nvPr/>
              </p:nvSpPr>
              <p:spPr>
                <a:xfrm>
                  <a:off x="2926669" y="1534199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1" name="矩形 1840">
                  <a:extLst>
                    <a:ext uri="{FF2B5EF4-FFF2-40B4-BE49-F238E27FC236}">
                      <a16:creationId xmlns:a16="http://schemas.microsoft.com/office/drawing/2014/main" id="{FE68692E-FED5-4E2A-BF44-8C1E68002DBD}"/>
                    </a:ext>
                  </a:extLst>
                </p:cNvPr>
                <p:cNvSpPr/>
                <p:nvPr/>
              </p:nvSpPr>
              <p:spPr>
                <a:xfrm>
                  <a:off x="3128731" y="153419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2" name="矩形 1841">
                  <a:extLst>
                    <a:ext uri="{FF2B5EF4-FFF2-40B4-BE49-F238E27FC236}">
                      <a16:creationId xmlns:a16="http://schemas.microsoft.com/office/drawing/2014/main" id="{6A2B3860-1888-4C08-B919-2ABFC69A7834}"/>
                    </a:ext>
                  </a:extLst>
                </p:cNvPr>
                <p:cNvSpPr/>
                <p:nvPr/>
              </p:nvSpPr>
              <p:spPr>
                <a:xfrm>
                  <a:off x="2523240" y="1734784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3" name="矩形 1842">
                  <a:extLst>
                    <a:ext uri="{FF2B5EF4-FFF2-40B4-BE49-F238E27FC236}">
                      <a16:creationId xmlns:a16="http://schemas.microsoft.com/office/drawing/2014/main" id="{0F2F9489-CC7D-42B2-AEB5-0FB1F4B47057}"/>
                    </a:ext>
                  </a:extLst>
                </p:cNvPr>
                <p:cNvSpPr/>
                <p:nvPr/>
              </p:nvSpPr>
              <p:spPr>
                <a:xfrm>
                  <a:off x="2324833" y="1930195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4" name="矩形 1843">
                  <a:extLst>
                    <a:ext uri="{FF2B5EF4-FFF2-40B4-BE49-F238E27FC236}">
                      <a16:creationId xmlns:a16="http://schemas.microsoft.com/office/drawing/2014/main" id="{E838AF4F-7E85-458E-B4D7-99611EA36795}"/>
                    </a:ext>
                  </a:extLst>
                </p:cNvPr>
                <p:cNvSpPr/>
                <p:nvPr/>
              </p:nvSpPr>
              <p:spPr>
                <a:xfrm>
                  <a:off x="2325741" y="2127799"/>
                  <a:ext cx="199342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5" name="矩形 1844">
                  <a:extLst>
                    <a:ext uri="{FF2B5EF4-FFF2-40B4-BE49-F238E27FC236}">
                      <a16:creationId xmlns:a16="http://schemas.microsoft.com/office/drawing/2014/main" id="{8F2E0EB2-D3F0-462C-8D8A-709EC87B8F6E}"/>
                    </a:ext>
                  </a:extLst>
                </p:cNvPr>
                <p:cNvSpPr/>
                <p:nvPr/>
              </p:nvSpPr>
              <p:spPr>
                <a:xfrm>
                  <a:off x="2124409" y="2328158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6" name="矩形 1845">
                  <a:extLst>
                    <a:ext uri="{FF2B5EF4-FFF2-40B4-BE49-F238E27FC236}">
                      <a16:creationId xmlns:a16="http://schemas.microsoft.com/office/drawing/2014/main" id="{1BEDBB72-0C2F-4144-9978-E16C9EAFA634}"/>
                    </a:ext>
                  </a:extLst>
                </p:cNvPr>
                <p:cNvSpPr/>
                <p:nvPr/>
              </p:nvSpPr>
              <p:spPr>
                <a:xfrm>
                  <a:off x="1518048" y="1542057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7" name="矩形 1846">
                  <a:extLst>
                    <a:ext uri="{FF2B5EF4-FFF2-40B4-BE49-F238E27FC236}">
                      <a16:creationId xmlns:a16="http://schemas.microsoft.com/office/drawing/2014/main" id="{5D02F5B3-DCEA-4590-BE7F-E87C1B1D74A1}"/>
                    </a:ext>
                  </a:extLst>
                </p:cNvPr>
                <p:cNvSpPr/>
                <p:nvPr/>
              </p:nvSpPr>
              <p:spPr>
                <a:xfrm>
                  <a:off x="2324798" y="1527988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8" name="矩形 1847">
                  <a:extLst>
                    <a:ext uri="{FF2B5EF4-FFF2-40B4-BE49-F238E27FC236}">
                      <a16:creationId xmlns:a16="http://schemas.microsoft.com/office/drawing/2014/main" id="{5C7B55CE-CFF9-4543-AB23-DCF4E07A7470}"/>
                    </a:ext>
                  </a:extLst>
                </p:cNvPr>
                <p:cNvSpPr/>
                <p:nvPr/>
              </p:nvSpPr>
              <p:spPr>
                <a:xfrm>
                  <a:off x="2324794" y="1726611"/>
                  <a:ext cx="201335" cy="2013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9" name="矩形 1848">
                  <a:extLst>
                    <a:ext uri="{FF2B5EF4-FFF2-40B4-BE49-F238E27FC236}">
                      <a16:creationId xmlns:a16="http://schemas.microsoft.com/office/drawing/2014/main" id="{655D9A37-1A78-4BFB-94DE-543B3FA97D3E}"/>
                    </a:ext>
                  </a:extLst>
                </p:cNvPr>
                <p:cNvSpPr/>
                <p:nvPr/>
              </p:nvSpPr>
              <p:spPr>
                <a:xfrm>
                  <a:off x="2525028" y="1529862"/>
                  <a:ext cx="201335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0" name="矩形 1849">
                  <a:extLst>
                    <a:ext uri="{FF2B5EF4-FFF2-40B4-BE49-F238E27FC236}">
                      <a16:creationId xmlns:a16="http://schemas.microsoft.com/office/drawing/2014/main" id="{4CF036D0-76BE-473E-98D5-E33F688EDC6C}"/>
                    </a:ext>
                  </a:extLst>
                </p:cNvPr>
                <p:cNvSpPr/>
                <p:nvPr/>
              </p:nvSpPr>
              <p:spPr>
                <a:xfrm>
                  <a:off x="2328252" y="1154279"/>
                  <a:ext cx="800843" cy="2013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1" name="矩形 1850">
                  <a:extLst>
                    <a:ext uri="{FF2B5EF4-FFF2-40B4-BE49-F238E27FC236}">
                      <a16:creationId xmlns:a16="http://schemas.microsoft.com/office/drawing/2014/main" id="{24606F98-ED79-433A-A723-659A2BA38069}"/>
                    </a:ext>
                  </a:extLst>
                </p:cNvPr>
                <p:cNvSpPr/>
                <p:nvPr/>
              </p:nvSpPr>
              <p:spPr>
                <a:xfrm>
                  <a:off x="3331128" y="1325963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2" name="矩形 1851">
                  <a:extLst>
                    <a:ext uri="{FF2B5EF4-FFF2-40B4-BE49-F238E27FC236}">
                      <a16:creationId xmlns:a16="http://schemas.microsoft.com/office/drawing/2014/main" id="{E938309F-6881-4576-B126-1AFA1CF0A5F0}"/>
                    </a:ext>
                  </a:extLst>
                </p:cNvPr>
                <p:cNvSpPr/>
                <p:nvPr/>
              </p:nvSpPr>
              <p:spPr>
                <a:xfrm>
                  <a:off x="2927760" y="945322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3" name="矩形 1852">
                  <a:extLst>
                    <a:ext uri="{FF2B5EF4-FFF2-40B4-BE49-F238E27FC236}">
                      <a16:creationId xmlns:a16="http://schemas.microsoft.com/office/drawing/2014/main" id="{BFDBA83F-EB48-4CBE-A2F0-8154B1739B69}"/>
                    </a:ext>
                  </a:extLst>
                </p:cNvPr>
                <p:cNvSpPr/>
                <p:nvPr/>
              </p:nvSpPr>
              <p:spPr>
                <a:xfrm>
                  <a:off x="3129095" y="728257"/>
                  <a:ext cx="201335" cy="60686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4" name="矩形 1853">
                  <a:extLst>
                    <a:ext uri="{FF2B5EF4-FFF2-40B4-BE49-F238E27FC236}">
                      <a16:creationId xmlns:a16="http://schemas.microsoft.com/office/drawing/2014/main" id="{DAF2D789-5843-456F-B840-F123D34EE82E}"/>
                    </a:ext>
                  </a:extLst>
                </p:cNvPr>
                <p:cNvSpPr/>
                <p:nvPr/>
              </p:nvSpPr>
              <p:spPr>
                <a:xfrm>
                  <a:off x="3330430" y="756822"/>
                  <a:ext cx="201335" cy="5747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5" name="矩形 1854">
                  <a:extLst>
                    <a:ext uri="{FF2B5EF4-FFF2-40B4-BE49-F238E27FC236}">
                      <a16:creationId xmlns:a16="http://schemas.microsoft.com/office/drawing/2014/main" id="{7CF31A2C-43BD-4E21-A257-ABBC3775C41F}"/>
                    </a:ext>
                  </a:extLst>
                </p:cNvPr>
                <p:cNvSpPr/>
                <p:nvPr/>
              </p:nvSpPr>
              <p:spPr>
                <a:xfrm>
                  <a:off x="3129095" y="548613"/>
                  <a:ext cx="201335" cy="2013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6" name="矩形 1855">
                  <a:extLst>
                    <a:ext uri="{FF2B5EF4-FFF2-40B4-BE49-F238E27FC236}">
                      <a16:creationId xmlns:a16="http://schemas.microsoft.com/office/drawing/2014/main" id="{6B2EFB88-1203-4F64-B1B2-E52A52156FC7}"/>
                    </a:ext>
                  </a:extLst>
                </p:cNvPr>
                <p:cNvSpPr/>
                <p:nvPr/>
              </p:nvSpPr>
              <p:spPr>
                <a:xfrm>
                  <a:off x="3531765" y="958157"/>
                  <a:ext cx="201335" cy="2013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7" name="矩形 1856">
                  <a:extLst>
                    <a:ext uri="{FF2B5EF4-FFF2-40B4-BE49-F238E27FC236}">
                      <a16:creationId xmlns:a16="http://schemas.microsoft.com/office/drawing/2014/main" id="{B1CAD2C4-72F6-4739-BEF5-39B02003D021}"/>
                    </a:ext>
                  </a:extLst>
                </p:cNvPr>
                <p:cNvSpPr/>
                <p:nvPr/>
              </p:nvSpPr>
              <p:spPr>
                <a:xfrm>
                  <a:off x="3531764" y="1152618"/>
                  <a:ext cx="397549" cy="19065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58" name="矩形 1857">
                  <a:extLst>
                    <a:ext uri="{FF2B5EF4-FFF2-40B4-BE49-F238E27FC236}">
                      <a16:creationId xmlns:a16="http://schemas.microsoft.com/office/drawing/2014/main" id="{23475C49-F172-426E-9B74-7E9C0C160708}"/>
                    </a:ext>
                  </a:extLst>
                </p:cNvPr>
                <p:cNvSpPr/>
                <p:nvPr/>
              </p:nvSpPr>
              <p:spPr>
                <a:xfrm>
                  <a:off x="4136508" y="1151574"/>
                  <a:ext cx="201335" cy="974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75" name="组合 2474">
                <a:extLst>
                  <a:ext uri="{FF2B5EF4-FFF2-40B4-BE49-F238E27FC236}">
                    <a16:creationId xmlns:a16="http://schemas.microsoft.com/office/drawing/2014/main" id="{7DEBBFF5-BE5F-4478-9904-4833B5B064B0}"/>
                  </a:ext>
                </a:extLst>
              </p:cNvPr>
              <p:cNvGrpSpPr/>
              <p:nvPr/>
            </p:nvGrpSpPr>
            <p:grpSpPr>
              <a:xfrm>
                <a:off x="206153" y="4771593"/>
                <a:ext cx="11779693" cy="1063032"/>
                <a:chOff x="1196249" y="466293"/>
                <a:chExt cx="11779693" cy="1063032"/>
              </a:xfrm>
            </p:grpSpPr>
            <p:grpSp>
              <p:nvGrpSpPr>
                <p:cNvPr id="2476" name="组合 2475">
                  <a:extLst>
                    <a:ext uri="{FF2B5EF4-FFF2-40B4-BE49-F238E27FC236}">
                      <a16:creationId xmlns:a16="http://schemas.microsoft.com/office/drawing/2014/main" id="{58C73816-25A8-4BBF-AEC2-BDD6C295285E}"/>
                    </a:ext>
                  </a:extLst>
                </p:cNvPr>
                <p:cNvGrpSpPr/>
                <p:nvPr/>
              </p:nvGrpSpPr>
              <p:grpSpPr>
                <a:xfrm>
                  <a:off x="9230916" y="466293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3095" name="组合 3094">
                    <a:extLst>
                      <a:ext uri="{FF2B5EF4-FFF2-40B4-BE49-F238E27FC236}">
                        <a16:creationId xmlns:a16="http://schemas.microsoft.com/office/drawing/2014/main" id="{47C8E962-4DC6-4FAB-B23C-1F28456C121A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3250" name="矩形 3249">
                      <a:extLst>
                        <a:ext uri="{FF2B5EF4-FFF2-40B4-BE49-F238E27FC236}">
                          <a16:creationId xmlns:a16="http://schemas.microsoft.com/office/drawing/2014/main" id="{9257ABCF-1A0E-4E7E-97A9-EEFD2B1BA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1" name="矩形 3250">
                      <a:extLst>
                        <a:ext uri="{FF2B5EF4-FFF2-40B4-BE49-F238E27FC236}">
                          <a16:creationId xmlns:a16="http://schemas.microsoft.com/office/drawing/2014/main" id="{F24EC517-79BE-46F5-84E3-6B7DC8D88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2" name="矩形 3251">
                      <a:extLst>
                        <a:ext uri="{FF2B5EF4-FFF2-40B4-BE49-F238E27FC236}">
                          <a16:creationId xmlns:a16="http://schemas.microsoft.com/office/drawing/2014/main" id="{9EF8C53F-20A9-4F20-A2F7-5828A29F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3" name="矩形 3252">
                      <a:extLst>
                        <a:ext uri="{FF2B5EF4-FFF2-40B4-BE49-F238E27FC236}">
                          <a16:creationId xmlns:a16="http://schemas.microsoft.com/office/drawing/2014/main" id="{90603475-5A9A-4E78-BFEA-035C6A8C1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4" name="矩形 3253">
                      <a:extLst>
                        <a:ext uri="{FF2B5EF4-FFF2-40B4-BE49-F238E27FC236}">
                          <a16:creationId xmlns:a16="http://schemas.microsoft.com/office/drawing/2014/main" id="{5998EA7C-6E96-4E90-B1E4-2B6B24C6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5" name="矩形 3254">
                      <a:extLst>
                        <a:ext uri="{FF2B5EF4-FFF2-40B4-BE49-F238E27FC236}">
                          <a16:creationId xmlns:a16="http://schemas.microsoft.com/office/drawing/2014/main" id="{690FAF21-C751-4C2E-A8F3-0CD0C1890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6" name="矩形 3255">
                      <a:extLst>
                        <a:ext uri="{FF2B5EF4-FFF2-40B4-BE49-F238E27FC236}">
                          <a16:creationId xmlns:a16="http://schemas.microsoft.com/office/drawing/2014/main" id="{DF9E2FBC-21D8-4733-B728-D05D96534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7" name="矩形 3256">
                      <a:extLst>
                        <a:ext uri="{FF2B5EF4-FFF2-40B4-BE49-F238E27FC236}">
                          <a16:creationId xmlns:a16="http://schemas.microsoft.com/office/drawing/2014/main" id="{FC3BFF90-DFD3-49DB-8883-F4064BB28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8" name="矩形 3257">
                      <a:extLst>
                        <a:ext uri="{FF2B5EF4-FFF2-40B4-BE49-F238E27FC236}">
                          <a16:creationId xmlns:a16="http://schemas.microsoft.com/office/drawing/2014/main" id="{1A182D50-E4F8-497E-B5E9-473E87289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9" name="矩形 3258">
                      <a:extLst>
                        <a:ext uri="{FF2B5EF4-FFF2-40B4-BE49-F238E27FC236}">
                          <a16:creationId xmlns:a16="http://schemas.microsoft.com/office/drawing/2014/main" id="{00A0B350-EC23-4B27-89F2-E2A35A4C2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0" name="矩形 3259">
                      <a:extLst>
                        <a:ext uri="{FF2B5EF4-FFF2-40B4-BE49-F238E27FC236}">
                          <a16:creationId xmlns:a16="http://schemas.microsoft.com/office/drawing/2014/main" id="{7A16CE89-D9C0-43E0-818B-72D12A901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1" name="矩形 3260">
                      <a:extLst>
                        <a:ext uri="{FF2B5EF4-FFF2-40B4-BE49-F238E27FC236}">
                          <a16:creationId xmlns:a16="http://schemas.microsoft.com/office/drawing/2014/main" id="{BB12D94F-53A1-4A72-A269-AFA3284CB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2" name="矩形 3261">
                      <a:extLst>
                        <a:ext uri="{FF2B5EF4-FFF2-40B4-BE49-F238E27FC236}">
                          <a16:creationId xmlns:a16="http://schemas.microsoft.com/office/drawing/2014/main" id="{9C3372D1-B988-4BC7-AC8C-96DF7E339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3" name="矩形 3262">
                      <a:extLst>
                        <a:ext uri="{FF2B5EF4-FFF2-40B4-BE49-F238E27FC236}">
                          <a16:creationId xmlns:a16="http://schemas.microsoft.com/office/drawing/2014/main" id="{4F093462-D284-49DF-BAFD-2DF313791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4" name="矩形 3263">
                      <a:extLst>
                        <a:ext uri="{FF2B5EF4-FFF2-40B4-BE49-F238E27FC236}">
                          <a16:creationId xmlns:a16="http://schemas.microsoft.com/office/drawing/2014/main" id="{12A21D4C-4B93-4BD5-8C9A-B7C1FCF24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5" name="矩形 3264">
                      <a:extLst>
                        <a:ext uri="{FF2B5EF4-FFF2-40B4-BE49-F238E27FC236}">
                          <a16:creationId xmlns:a16="http://schemas.microsoft.com/office/drawing/2014/main" id="{C654A25D-93DA-4EE0-8A97-8F576E8D5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6" name="矩形 3265">
                      <a:extLst>
                        <a:ext uri="{FF2B5EF4-FFF2-40B4-BE49-F238E27FC236}">
                          <a16:creationId xmlns:a16="http://schemas.microsoft.com/office/drawing/2014/main" id="{CFB10E09-E9B5-4CB9-A523-DB53DD336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7" name="矩形 3266">
                      <a:extLst>
                        <a:ext uri="{FF2B5EF4-FFF2-40B4-BE49-F238E27FC236}">
                          <a16:creationId xmlns:a16="http://schemas.microsoft.com/office/drawing/2014/main" id="{D0F3855B-3B23-446C-8266-424A1AE7D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8" name="矩形 3267">
                      <a:extLst>
                        <a:ext uri="{FF2B5EF4-FFF2-40B4-BE49-F238E27FC236}">
                          <a16:creationId xmlns:a16="http://schemas.microsoft.com/office/drawing/2014/main" id="{27019305-7695-4435-845A-468D9F5D2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9" name="矩形 3268">
                      <a:extLst>
                        <a:ext uri="{FF2B5EF4-FFF2-40B4-BE49-F238E27FC236}">
                          <a16:creationId xmlns:a16="http://schemas.microsoft.com/office/drawing/2014/main" id="{A0B599C9-1845-4682-BC2B-40C83DE46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0" name="矩形 3269">
                      <a:extLst>
                        <a:ext uri="{FF2B5EF4-FFF2-40B4-BE49-F238E27FC236}">
                          <a16:creationId xmlns:a16="http://schemas.microsoft.com/office/drawing/2014/main" id="{4B9675E3-CBF8-479A-9273-490CBA94C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1" name="矩形 3270">
                      <a:extLst>
                        <a:ext uri="{FF2B5EF4-FFF2-40B4-BE49-F238E27FC236}">
                          <a16:creationId xmlns:a16="http://schemas.microsoft.com/office/drawing/2014/main" id="{1B2786F7-F8E3-42EF-9637-DB004C4AF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2" name="矩形 3271">
                      <a:extLst>
                        <a:ext uri="{FF2B5EF4-FFF2-40B4-BE49-F238E27FC236}">
                          <a16:creationId xmlns:a16="http://schemas.microsoft.com/office/drawing/2014/main" id="{4CF0AF47-0256-4F5E-8657-9B67AFAF8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3" name="矩形 3272">
                      <a:extLst>
                        <a:ext uri="{FF2B5EF4-FFF2-40B4-BE49-F238E27FC236}">
                          <a16:creationId xmlns:a16="http://schemas.microsoft.com/office/drawing/2014/main" id="{FF8CB764-86D8-4A4B-BA8C-B6525F8D6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4" name="矩形 3273">
                      <a:extLst>
                        <a:ext uri="{FF2B5EF4-FFF2-40B4-BE49-F238E27FC236}">
                          <a16:creationId xmlns:a16="http://schemas.microsoft.com/office/drawing/2014/main" id="{D2229981-0B02-4D7A-87DC-66A9B8D4E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5" name="矩形 3274">
                      <a:extLst>
                        <a:ext uri="{FF2B5EF4-FFF2-40B4-BE49-F238E27FC236}">
                          <a16:creationId xmlns:a16="http://schemas.microsoft.com/office/drawing/2014/main" id="{64C99F56-365C-4C6A-AAD7-EFDDE5823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6" name="矩形 3275">
                      <a:extLst>
                        <a:ext uri="{FF2B5EF4-FFF2-40B4-BE49-F238E27FC236}">
                          <a16:creationId xmlns:a16="http://schemas.microsoft.com/office/drawing/2014/main" id="{7122C91A-E1EF-4521-8355-486A79C9A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7" name="矩形 3276">
                      <a:extLst>
                        <a:ext uri="{FF2B5EF4-FFF2-40B4-BE49-F238E27FC236}">
                          <a16:creationId xmlns:a16="http://schemas.microsoft.com/office/drawing/2014/main" id="{FF364FA0-B895-4397-81B1-0E3144C2E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8" name="矩形 3277">
                      <a:extLst>
                        <a:ext uri="{FF2B5EF4-FFF2-40B4-BE49-F238E27FC236}">
                          <a16:creationId xmlns:a16="http://schemas.microsoft.com/office/drawing/2014/main" id="{AA746CD9-4F0C-403F-9FF1-B112536A0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9" name="矩形 3278">
                      <a:extLst>
                        <a:ext uri="{FF2B5EF4-FFF2-40B4-BE49-F238E27FC236}">
                          <a16:creationId xmlns:a16="http://schemas.microsoft.com/office/drawing/2014/main" id="{7FD3902D-0BE3-4CDF-8DEB-ECA997D25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0" name="矩形 3279">
                      <a:extLst>
                        <a:ext uri="{FF2B5EF4-FFF2-40B4-BE49-F238E27FC236}">
                          <a16:creationId xmlns:a16="http://schemas.microsoft.com/office/drawing/2014/main" id="{1948EDDA-ADE7-483D-BE50-3B10513BD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1" name="矩形 3280">
                      <a:extLst>
                        <a:ext uri="{FF2B5EF4-FFF2-40B4-BE49-F238E27FC236}">
                          <a16:creationId xmlns:a16="http://schemas.microsoft.com/office/drawing/2014/main" id="{D32FC8CD-3B8A-4D9A-AD30-F264A7C6C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2" name="矩形 3281">
                      <a:extLst>
                        <a:ext uri="{FF2B5EF4-FFF2-40B4-BE49-F238E27FC236}">
                          <a16:creationId xmlns:a16="http://schemas.microsoft.com/office/drawing/2014/main" id="{9B08AD9A-2EE8-42B1-B304-F5B68D2A9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3" name="矩形 3282">
                      <a:extLst>
                        <a:ext uri="{FF2B5EF4-FFF2-40B4-BE49-F238E27FC236}">
                          <a16:creationId xmlns:a16="http://schemas.microsoft.com/office/drawing/2014/main" id="{18C882B8-0583-4CC4-8EBA-A05A87B63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4" name="矩形 3283">
                      <a:extLst>
                        <a:ext uri="{FF2B5EF4-FFF2-40B4-BE49-F238E27FC236}">
                          <a16:creationId xmlns:a16="http://schemas.microsoft.com/office/drawing/2014/main" id="{ACDF5732-0F62-4A23-9B18-9714FE153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5" name="矩形 3284">
                      <a:extLst>
                        <a:ext uri="{FF2B5EF4-FFF2-40B4-BE49-F238E27FC236}">
                          <a16:creationId xmlns:a16="http://schemas.microsoft.com/office/drawing/2014/main" id="{0F066861-2492-4EE8-BE0A-309FAD501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6" name="矩形 3285">
                      <a:extLst>
                        <a:ext uri="{FF2B5EF4-FFF2-40B4-BE49-F238E27FC236}">
                          <a16:creationId xmlns:a16="http://schemas.microsoft.com/office/drawing/2014/main" id="{B04D0EDC-417D-4C60-9F02-A045B3DD6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7" name="矩形 3286">
                      <a:extLst>
                        <a:ext uri="{FF2B5EF4-FFF2-40B4-BE49-F238E27FC236}">
                          <a16:creationId xmlns:a16="http://schemas.microsoft.com/office/drawing/2014/main" id="{44C444CF-061F-484C-91AC-5A5010952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8" name="矩形 3287">
                      <a:extLst>
                        <a:ext uri="{FF2B5EF4-FFF2-40B4-BE49-F238E27FC236}">
                          <a16:creationId xmlns:a16="http://schemas.microsoft.com/office/drawing/2014/main" id="{B526E535-8688-4405-B6A1-41FF4DBF68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9" name="矩形 3288">
                      <a:extLst>
                        <a:ext uri="{FF2B5EF4-FFF2-40B4-BE49-F238E27FC236}">
                          <a16:creationId xmlns:a16="http://schemas.microsoft.com/office/drawing/2014/main" id="{BA34D928-8F9B-4A11-A200-EB9ED32C9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0" name="矩形 3289">
                      <a:extLst>
                        <a:ext uri="{FF2B5EF4-FFF2-40B4-BE49-F238E27FC236}">
                          <a16:creationId xmlns:a16="http://schemas.microsoft.com/office/drawing/2014/main" id="{FF396DA9-12F6-4A3A-81A7-1D9846E52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1" name="矩形 3290">
                      <a:extLst>
                        <a:ext uri="{FF2B5EF4-FFF2-40B4-BE49-F238E27FC236}">
                          <a16:creationId xmlns:a16="http://schemas.microsoft.com/office/drawing/2014/main" id="{5A1A8F0F-84B0-4E9B-BEA8-6C7B166FC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2" name="矩形 3291">
                      <a:extLst>
                        <a:ext uri="{FF2B5EF4-FFF2-40B4-BE49-F238E27FC236}">
                          <a16:creationId xmlns:a16="http://schemas.microsoft.com/office/drawing/2014/main" id="{74112930-3FE9-4D53-A37A-49FA4A70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3" name="矩形 3292">
                      <a:extLst>
                        <a:ext uri="{FF2B5EF4-FFF2-40B4-BE49-F238E27FC236}">
                          <a16:creationId xmlns:a16="http://schemas.microsoft.com/office/drawing/2014/main" id="{B6045D36-72E6-4B55-9C27-D1828F58C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4" name="矩形 3293">
                      <a:extLst>
                        <a:ext uri="{FF2B5EF4-FFF2-40B4-BE49-F238E27FC236}">
                          <a16:creationId xmlns:a16="http://schemas.microsoft.com/office/drawing/2014/main" id="{F254FDFD-9248-42DF-A6CB-6B5263B6A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5" name="矩形 3294">
                      <a:extLst>
                        <a:ext uri="{FF2B5EF4-FFF2-40B4-BE49-F238E27FC236}">
                          <a16:creationId xmlns:a16="http://schemas.microsoft.com/office/drawing/2014/main" id="{9DC7C119-D703-4E81-9E0E-AED5ABB4B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6" name="矩形 3295">
                      <a:extLst>
                        <a:ext uri="{FF2B5EF4-FFF2-40B4-BE49-F238E27FC236}">
                          <a16:creationId xmlns:a16="http://schemas.microsoft.com/office/drawing/2014/main" id="{AFAF258D-EB95-48D0-8F96-D43111E39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7" name="矩形 3296">
                      <a:extLst>
                        <a:ext uri="{FF2B5EF4-FFF2-40B4-BE49-F238E27FC236}">
                          <a16:creationId xmlns:a16="http://schemas.microsoft.com/office/drawing/2014/main" id="{1AA794CC-217C-466F-9264-72C679D9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8" name="矩形 3297">
                      <a:extLst>
                        <a:ext uri="{FF2B5EF4-FFF2-40B4-BE49-F238E27FC236}">
                          <a16:creationId xmlns:a16="http://schemas.microsoft.com/office/drawing/2014/main" id="{10A7618B-D827-476A-B33F-3775EFB57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9" name="矩形 3298">
                      <a:extLst>
                        <a:ext uri="{FF2B5EF4-FFF2-40B4-BE49-F238E27FC236}">
                          <a16:creationId xmlns:a16="http://schemas.microsoft.com/office/drawing/2014/main" id="{554B1A0A-F3C1-4353-BFC3-212668DEB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0" name="矩形 3299">
                      <a:extLst>
                        <a:ext uri="{FF2B5EF4-FFF2-40B4-BE49-F238E27FC236}">
                          <a16:creationId xmlns:a16="http://schemas.microsoft.com/office/drawing/2014/main" id="{1C951433-127F-4382-B276-A410FE10D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1" name="矩形 3300">
                      <a:extLst>
                        <a:ext uri="{FF2B5EF4-FFF2-40B4-BE49-F238E27FC236}">
                          <a16:creationId xmlns:a16="http://schemas.microsoft.com/office/drawing/2014/main" id="{C57EA243-0517-49C1-939D-491712E25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2" name="矩形 3301">
                      <a:extLst>
                        <a:ext uri="{FF2B5EF4-FFF2-40B4-BE49-F238E27FC236}">
                          <a16:creationId xmlns:a16="http://schemas.microsoft.com/office/drawing/2014/main" id="{2249605C-D058-4152-97DF-A9FD9029B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3" name="矩形 3302">
                      <a:extLst>
                        <a:ext uri="{FF2B5EF4-FFF2-40B4-BE49-F238E27FC236}">
                          <a16:creationId xmlns:a16="http://schemas.microsoft.com/office/drawing/2014/main" id="{8FD256F0-C3B7-4C72-A56B-71F92441B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4" name="矩形 3303">
                      <a:extLst>
                        <a:ext uri="{FF2B5EF4-FFF2-40B4-BE49-F238E27FC236}">
                          <a16:creationId xmlns:a16="http://schemas.microsoft.com/office/drawing/2014/main" id="{1558EA82-4D4D-46CE-9011-F401069A7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5" name="矩形 3304">
                      <a:extLst>
                        <a:ext uri="{FF2B5EF4-FFF2-40B4-BE49-F238E27FC236}">
                          <a16:creationId xmlns:a16="http://schemas.microsoft.com/office/drawing/2014/main" id="{42D69FED-7913-4365-A830-EEF8FE4C5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6" name="矩形 3305">
                      <a:extLst>
                        <a:ext uri="{FF2B5EF4-FFF2-40B4-BE49-F238E27FC236}">
                          <a16:creationId xmlns:a16="http://schemas.microsoft.com/office/drawing/2014/main" id="{932EBE8E-CE9C-4D5C-AB06-27EAFC3FA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7" name="矩形 3306">
                      <a:extLst>
                        <a:ext uri="{FF2B5EF4-FFF2-40B4-BE49-F238E27FC236}">
                          <a16:creationId xmlns:a16="http://schemas.microsoft.com/office/drawing/2014/main" id="{72B07D55-C81C-45FA-B0EB-392EB4D50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8" name="矩形 3307">
                      <a:extLst>
                        <a:ext uri="{FF2B5EF4-FFF2-40B4-BE49-F238E27FC236}">
                          <a16:creationId xmlns:a16="http://schemas.microsoft.com/office/drawing/2014/main" id="{13D72993-5AD8-4F02-98CC-417571F4E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9" name="矩形 3308">
                      <a:extLst>
                        <a:ext uri="{FF2B5EF4-FFF2-40B4-BE49-F238E27FC236}">
                          <a16:creationId xmlns:a16="http://schemas.microsoft.com/office/drawing/2014/main" id="{0F7711C7-051E-4C23-A4D1-01B079129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0" name="矩形 3309">
                      <a:extLst>
                        <a:ext uri="{FF2B5EF4-FFF2-40B4-BE49-F238E27FC236}">
                          <a16:creationId xmlns:a16="http://schemas.microsoft.com/office/drawing/2014/main" id="{EA94840A-01AB-47F7-A281-7E671F4CD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1" name="矩形 3310">
                      <a:extLst>
                        <a:ext uri="{FF2B5EF4-FFF2-40B4-BE49-F238E27FC236}">
                          <a16:creationId xmlns:a16="http://schemas.microsoft.com/office/drawing/2014/main" id="{273E0F86-4BC1-4044-9E13-817080E1D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312" name="矩形 3311">
                      <a:extLst>
                        <a:ext uri="{FF2B5EF4-FFF2-40B4-BE49-F238E27FC236}">
                          <a16:creationId xmlns:a16="http://schemas.microsoft.com/office/drawing/2014/main" id="{DFF68A34-4EAA-438F-85D5-806ABA425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3" name="矩形 3312">
                      <a:extLst>
                        <a:ext uri="{FF2B5EF4-FFF2-40B4-BE49-F238E27FC236}">
                          <a16:creationId xmlns:a16="http://schemas.microsoft.com/office/drawing/2014/main" id="{06E0B931-529B-46B7-8DDC-AEACF221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4" name="矩形 3313">
                      <a:extLst>
                        <a:ext uri="{FF2B5EF4-FFF2-40B4-BE49-F238E27FC236}">
                          <a16:creationId xmlns:a16="http://schemas.microsoft.com/office/drawing/2014/main" id="{58B350E6-AAA1-482C-A9A6-B48DB6EB0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5" name="矩形 3314">
                      <a:extLst>
                        <a:ext uri="{FF2B5EF4-FFF2-40B4-BE49-F238E27FC236}">
                          <a16:creationId xmlns:a16="http://schemas.microsoft.com/office/drawing/2014/main" id="{E59E2EF0-D9E2-43E2-BB92-7C2D1344B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6" name="矩形 3315">
                      <a:extLst>
                        <a:ext uri="{FF2B5EF4-FFF2-40B4-BE49-F238E27FC236}">
                          <a16:creationId xmlns:a16="http://schemas.microsoft.com/office/drawing/2014/main" id="{773121C1-D238-4D72-A7D3-9E8D00D5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7" name="矩形 3316">
                      <a:extLst>
                        <a:ext uri="{FF2B5EF4-FFF2-40B4-BE49-F238E27FC236}">
                          <a16:creationId xmlns:a16="http://schemas.microsoft.com/office/drawing/2014/main" id="{F6D392FB-64C9-4D0D-A4A4-D04E34FD5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8" name="矩形 3317">
                      <a:extLst>
                        <a:ext uri="{FF2B5EF4-FFF2-40B4-BE49-F238E27FC236}">
                          <a16:creationId xmlns:a16="http://schemas.microsoft.com/office/drawing/2014/main" id="{0D2B28B4-597C-47DD-A47F-DC087A486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9" name="矩形 3318">
                      <a:extLst>
                        <a:ext uri="{FF2B5EF4-FFF2-40B4-BE49-F238E27FC236}">
                          <a16:creationId xmlns:a16="http://schemas.microsoft.com/office/drawing/2014/main" id="{9FFCCB5D-0026-47CF-8C0D-186D28536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0" name="矩形 3319">
                      <a:extLst>
                        <a:ext uri="{FF2B5EF4-FFF2-40B4-BE49-F238E27FC236}">
                          <a16:creationId xmlns:a16="http://schemas.microsoft.com/office/drawing/2014/main" id="{6A826D00-94CF-49A5-9CB7-59BD87E53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1" name="矩形 3320">
                      <a:extLst>
                        <a:ext uri="{FF2B5EF4-FFF2-40B4-BE49-F238E27FC236}">
                          <a16:creationId xmlns:a16="http://schemas.microsoft.com/office/drawing/2014/main" id="{F5A4DE7D-2417-4EC7-8875-14FB91F6A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2" name="矩形 3321">
                      <a:extLst>
                        <a:ext uri="{FF2B5EF4-FFF2-40B4-BE49-F238E27FC236}">
                          <a16:creationId xmlns:a16="http://schemas.microsoft.com/office/drawing/2014/main" id="{2124FC43-C848-44D6-A658-717C757EF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3" name="矩形 3322">
                      <a:extLst>
                        <a:ext uri="{FF2B5EF4-FFF2-40B4-BE49-F238E27FC236}">
                          <a16:creationId xmlns:a16="http://schemas.microsoft.com/office/drawing/2014/main" id="{DF2CEC41-5B4C-4A82-A289-F96D1E4D3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4" name="矩形 3323">
                      <a:extLst>
                        <a:ext uri="{FF2B5EF4-FFF2-40B4-BE49-F238E27FC236}">
                          <a16:creationId xmlns:a16="http://schemas.microsoft.com/office/drawing/2014/main" id="{FB4A7A89-CB9F-4F9D-85AE-8D1063DF4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5" name="矩形 3324">
                      <a:extLst>
                        <a:ext uri="{FF2B5EF4-FFF2-40B4-BE49-F238E27FC236}">
                          <a16:creationId xmlns:a16="http://schemas.microsoft.com/office/drawing/2014/main" id="{9427ABA1-E906-4EB0-A286-632751179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326" name="矩形 3325">
                      <a:extLst>
                        <a:ext uri="{FF2B5EF4-FFF2-40B4-BE49-F238E27FC236}">
                          <a16:creationId xmlns:a16="http://schemas.microsoft.com/office/drawing/2014/main" id="{797BCF00-58B6-4DC3-ADC3-08843FBAE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7" name="矩形 3326">
                      <a:extLst>
                        <a:ext uri="{FF2B5EF4-FFF2-40B4-BE49-F238E27FC236}">
                          <a16:creationId xmlns:a16="http://schemas.microsoft.com/office/drawing/2014/main" id="{D6AF23EE-A7B4-48A6-ACD5-D2E379E1A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8" name="矩形 3327">
                      <a:extLst>
                        <a:ext uri="{FF2B5EF4-FFF2-40B4-BE49-F238E27FC236}">
                          <a16:creationId xmlns:a16="http://schemas.microsoft.com/office/drawing/2014/main" id="{A7E203EA-9546-43BD-BEA1-067CEF4DE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9" name="矩形 3328">
                      <a:extLst>
                        <a:ext uri="{FF2B5EF4-FFF2-40B4-BE49-F238E27FC236}">
                          <a16:creationId xmlns:a16="http://schemas.microsoft.com/office/drawing/2014/main" id="{63E8EA67-245B-4279-A9E4-308B12D2E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0" name="矩形 3329">
                      <a:extLst>
                        <a:ext uri="{FF2B5EF4-FFF2-40B4-BE49-F238E27FC236}">
                          <a16:creationId xmlns:a16="http://schemas.microsoft.com/office/drawing/2014/main" id="{4EC06EB8-64F8-425F-B850-1EC6BB069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1" name="矩形 3330">
                      <a:extLst>
                        <a:ext uri="{FF2B5EF4-FFF2-40B4-BE49-F238E27FC236}">
                          <a16:creationId xmlns:a16="http://schemas.microsoft.com/office/drawing/2014/main" id="{8189053A-3B87-46C5-8150-1928C4BF5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2" name="矩形 3331">
                      <a:extLst>
                        <a:ext uri="{FF2B5EF4-FFF2-40B4-BE49-F238E27FC236}">
                          <a16:creationId xmlns:a16="http://schemas.microsoft.com/office/drawing/2014/main" id="{2CB83F27-287B-4777-B5E0-5E92D1317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3" name="矩形 3332">
                      <a:extLst>
                        <a:ext uri="{FF2B5EF4-FFF2-40B4-BE49-F238E27FC236}">
                          <a16:creationId xmlns:a16="http://schemas.microsoft.com/office/drawing/2014/main" id="{20171FD9-1BB2-43CE-9CA0-AA24EB082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4" name="矩形 3333">
                      <a:extLst>
                        <a:ext uri="{FF2B5EF4-FFF2-40B4-BE49-F238E27FC236}">
                          <a16:creationId xmlns:a16="http://schemas.microsoft.com/office/drawing/2014/main" id="{7FE3031A-5A0F-4272-B2EA-14FD2E162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5" name="矩形 3334">
                      <a:extLst>
                        <a:ext uri="{FF2B5EF4-FFF2-40B4-BE49-F238E27FC236}">
                          <a16:creationId xmlns:a16="http://schemas.microsoft.com/office/drawing/2014/main" id="{1317BFB3-4AED-4A86-8FC0-1D66D2505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6" name="矩形 3335">
                      <a:extLst>
                        <a:ext uri="{FF2B5EF4-FFF2-40B4-BE49-F238E27FC236}">
                          <a16:creationId xmlns:a16="http://schemas.microsoft.com/office/drawing/2014/main" id="{5F84A79F-0AC9-4A04-97F8-D2D361B12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7" name="矩形 3336">
                      <a:extLst>
                        <a:ext uri="{FF2B5EF4-FFF2-40B4-BE49-F238E27FC236}">
                          <a16:creationId xmlns:a16="http://schemas.microsoft.com/office/drawing/2014/main" id="{BC4D2ADF-7FB0-4E6D-9E17-0D45652A2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8" name="矩形 3337">
                      <a:extLst>
                        <a:ext uri="{FF2B5EF4-FFF2-40B4-BE49-F238E27FC236}">
                          <a16:creationId xmlns:a16="http://schemas.microsoft.com/office/drawing/2014/main" id="{ADFCC1CE-BB4C-44A6-9D01-244CFDF1B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9" name="矩形 3338">
                      <a:extLst>
                        <a:ext uri="{FF2B5EF4-FFF2-40B4-BE49-F238E27FC236}">
                          <a16:creationId xmlns:a16="http://schemas.microsoft.com/office/drawing/2014/main" id="{D8D2C18B-4168-4630-96AC-D1C3ECA9C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0" name="矩形 3339">
                      <a:extLst>
                        <a:ext uri="{FF2B5EF4-FFF2-40B4-BE49-F238E27FC236}">
                          <a16:creationId xmlns:a16="http://schemas.microsoft.com/office/drawing/2014/main" id="{0AB9CD06-355E-4201-9D71-409C7AAD6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1" name="矩形 3340">
                      <a:extLst>
                        <a:ext uri="{FF2B5EF4-FFF2-40B4-BE49-F238E27FC236}">
                          <a16:creationId xmlns:a16="http://schemas.microsoft.com/office/drawing/2014/main" id="{934C542A-65DF-4BDB-A7DB-88107D95D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2" name="矩形 3341">
                      <a:extLst>
                        <a:ext uri="{FF2B5EF4-FFF2-40B4-BE49-F238E27FC236}">
                          <a16:creationId xmlns:a16="http://schemas.microsoft.com/office/drawing/2014/main" id="{8C66D3B6-72E0-47E8-97A3-5F51611B6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3" name="矩形 3342">
                      <a:extLst>
                        <a:ext uri="{FF2B5EF4-FFF2-40B4-BE49-F238E27FC236}">
                          <a16:creationId xmlns:a16="http://schemas.microsoft.com/office/drawing/2014/main" id="{A27FF118-9991-473D-BE59-03FFC8C47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4" name="矩形 3343">
                      <a:extLst>
                        <a:ext uri="{FF2B5EF4-FFF2-40B4-BE49-F238E27FC236}">
                          <a16:creationId xmlns:a16="http://schemas.microsoft.com/office/drawing/2014/main" id="{8E50968C-2FC8-4651-93A4-38842E32C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5" name="矩形 3344">
                      <a:extLst>
                        <a:ext uri="{FF2B5EF4-FFF2-40B4-BE49-F238E27FC236}">
                          <a16:creationId xmlns:a16="http://schemas.microsoft.com/office/drawing/2014/main" id="{86E4AB32-D80D-4933-8F3B-D4188EAFE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6" name="矩形 3345">
                      <a:extLst>
                        <a:ext uri="{FF2B5EF4-FFF2-40B4-BE49-F238E27FC236}">
                          <a16:creationId xmlns:a16="http://schemas.microsoft.com/office/drawing/2014/main" id="{56B06915-4A38-43A1-A267-CF0D169B8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7" name="矩形 3346">
                      <a:extLst>
                        <a:ext uri="{FF2B5EF4-FFF2-40B4-BE49-F238E27FC236}">
                          <a16:creationId xmlns:a16="http://schemas.microsoft.com/office/drawing/2014/main" id="{6F25606D-7844-48C1-B38F-5BDC1ED73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8" name="矩形 3347">
                      <a:extLst>
                        <a:ext uri="{FF2B5EF4-FFF2-40B4-BE49-F238E27FC236}">
                          <a16:creationId xmlns:a16="http://schemas.microsoft.com/office/drawing/2014/main" id="{7BC6A802-91F3-4051-B946-2AC4142C1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9" name="矩形 3348">
                      <a:extLst>
                        <a:ext uri="{FF2B5EF4-FFF2-40B4-BE49-F238E27FC236}">
                          <a16:creationId xmlns:a16="http://schemas.microsoft.com/office/drawing/2014/main" id="{238C4666-9FB1-4C0E-ABF0-5DA082DC3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0" name="矩形 3349">
                      <a:extLst>
                        <a:ext uri="{FF2B5EF4-FFF2-40B4-BE49-F238E27FC236}">
                          <a16:creationId xmlns:a16="http://schemas.microsoft.com/office/drawing/2014/main" id="{2C2C4A34-8B4B-49EC-A23E-B0663A2A4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1" name="矩形 3350">
                      <a:extLst>
                        <a:ext uri="{FF2B5EF4-FFF2-40B4-BE49-F238E27FC236}">
                          <a16:creationId xmlns:a16="http://schemas.microsoft.com/office/drawing/2014/main" id="{89BB0592-601E-4404-82C3-BCFF4A8FF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2" name="矩形 3351">
                      <a:extLst>
                        <a:ext uri="{FF2B5EF4-FFF2-40B4-BE49-F238E27FC236}">
                          <a16:creationId xmlns:a16="http://schemas.microsoft.com/office/drawing/2014/main" id="{ED66B9B4-FF8A-4B5A-A4AF-03436987F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3" name="矩形 3352">
                      <a:extLst>
                        <a:ext uri="{FF2B5EF4-FFF2-40B4-BE49-F238E27FC236}">
                          <a16:creationId xmlns:a16="http://schemas.microsoft.com/office/drawing/2014/main" id="{3DBC989E-7FBD-4353-BBC0-601E9F7AC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4" name="矩形 3353">
                      <a:extLst>
                        <a:ext uri="{FF2B5EF4-FFF2-40B4-BE49-F238E27FC236}">
                          <a16:creationId xmlns:a16="http://schemas.microsoft.com/office/drawing/2014/main" id="{162841A6-2748-4AC5-8F85-7BDDCD1C3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5" name="矩形 3354">
                      <a:extLst>
                        <a:ext uri="{FF2B5EF4-FFF2-40B4-BE49-F238E27FC236}">
                          <a16:creationId xmlns:a16="http://schemas.microsoft.com/office/drawing/2014/main" id="{74276CB4-C214-4CA9-AD2D-32C7BA5EE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6" name="矩形 3355">
                      <a:extLst>
                        <a:ext uri="{FF2B5EF4-FFF2-40B4-BE49-F238E27FC236}">
                          <a16:creationId xmlns:a16="http://schemas.microsoft.com/office/drawing/2014/main" id="{B402769B-C641-48BF-81A7-2A393D26F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7" name="矩形 3356">
                      <a:extLst>
                        <a:ext uri="{FF2B5EF4-FFF2-40B4-BE49-F238E27FC236}">
                          <a16:creationId xmlns:a16="http://schemas.microsoft.com/office/drawing/2014/main" id="{0A097FC7-34B9-47AA-BFFC-BA9ACAE88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8" name="矩形 3357">
                      <a:extLst>
                        <a:ext uri="{FF2B5EF4-FFF2-40B4-BE49-F238E27FC236}">
                          <a16:creationId xmlns:a16="http://schemas.microsoft.com/office/drawing/2014/main" id="{FE895A0D-F195-4ADD-91EE-B74516EF1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9" name="矩形 3358">
                      <a:extLst>
                        <a:ext uri="{FF2B5EF4-FFF2-40B4-BE49-F238E27FC236}">
                          <a16:creationId xmlns:a16="http://schemas.microsoft.com/office/drawing/2014/main" id="{DC8FD313-C1BF-4F00-B01D-9BA431DAC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0" name="矩形 3359">
                      <a:extLst>
                        <a:ext uri="{FF2B5EF4-FFF2-40B4-BE49-F238E27FC236}">
                          <a16:creationId xmlns:a16="http://schemas.microsoft.com/office/drawing/2014/main" id="{35823246-6666-4F29-8441-0B080C3EB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1" name="矩形 3360">
                      <a:extLst>
                        <a:ext uri="{FF2B5EF4-FFF2-40B4-BE49-F238E27FC236}">
                          <a16:creationId xmlns:a16="http://schemas.microsoft.com/office/drawing/2014/main" id="{BB7668C1-29D6-44E2-B5C4-E4B8A583F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2" name="矩形 3361">
                      <a:extLst>
                        <a:ext uri="{FF2B5EF4-FFF2-40B4-BE49-F238E27FC236}">
                          <a16:creationId xmlns:a16="http://schemas.microsoft.com/office/drawing/2014/main" id="{81E1C6C3-2105-495E-82F9-FBF6ED625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3" name="矩形 3362">
                      <a:extLst>
                        <a:ext uri="{FF2B5EF4-FFF2-40B4-BE49-F238E27FC236}">
                          <a16:creationId xmlns:a16="http://schemas.microsoft.com/office/drawing/2014/main" id="{9F034F7D-39E2-4E09-A70D-76610CD77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4" name="矩形 3363">
                      <a:extLst>
                        <a:ext uri="{FF2B5EF4-FFF2-40B4-BE49-F238E27FC236}">
                          <a16:creationId xmlns:a16="http://schemas.microsoft.com/office/drawing/2014/main" id="{E5F1E710-5B45-4FF6-A07F-0F3AADBCE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5" name="矩形 3364">
                      <a:extLst>
                        <a:ext uri="{FF2B5EF4-FFF2-40B4-BE49-F238E27FC236}">
                          <a16:creationId xmlns:a16="http://schemas.microsoft.com/office/drawing/2014/main" id="{592E12F5-7D88-484F-B5B9-23B230734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6" name="矩形 3365">
                      <a:extLst>
                        <a:ext uri="{FF2B5EF4-FFF2-40B4-BE49-F238E27FC236}">
                          <a16:creationId xmlns:a16="http://schemas.microsoft.com/office/drawing/2014/main" id="{45B37DB8-2614-451F-84E4-52831937F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7" name="矩形 3366">
                      <a:extLst>
                        <a:ext uri="{FF2B5EF4-FFF2-40B4-BE49-F238E27FC236}">
                          <a16:creationId xmlns:a16="http://schemas.microsoft.com/office/drawing/2014/main" id="{CB9AEA60-1BFA-4B4E-A8F4-EB90DEA6A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8" name="矩形 3367">
                      <a:extLst>
                        <a:ext uri="{FF2B5EF4-FFF2-40B4-BE49-F238E27FC236}">
                          <a16:creationId xmlns:a16="http://schemas.microsoft.com/office/drawing/2014/main" id="{9780DBAF-9E07-4296-B398-ABD8C9E4A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9" name="矩形 3368">
                      <a:extLst>
                        <a:ext uri="{FF2B5EF4-FFF2-40B4-BE49-F238E27FC236}">
                          <a16:creationId xmlns:a16="http://schemas.microsoft.com/office/drawing/2014/main" id="{497778BE-7E9B-429A-9027-C3DA09C96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0" name="矩形 3369">
                      <a:extLst>
                        <a:ext uri="{FF2B5EF4-FFF2-40B4-BE49-F238E27FC236}">
                          <a16:creationId xmlns:a16="http://schemas.microsoft.com/office/drawing/2014/main" id="{37743A52-0618-48E5-9FA5-133FF3999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1" name="矩形 3370">
                      <a:extLst>
                        <a:ext uri="{FF2B5EF4-FFF2-40B4-BE49-F238E27FC236}">
                          <a16:creationId xmlns:a16="http://schemas.microsoft.com/office/drawing/2014/main" id="{03A3E6B6-4D38-4789-9E73-D25B73527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2" name="矩形 3371">
                      <a:extLst>
                        <a:ext uri="{FF2B5EF4-FFF2-40B4-BE49-F238E27FC236}">
                          <a16:creationId xmlns:a16="http://schemas.microsoft.com/office/drawing/2014/main" id="{F6123782-281B-4083-B449-3D80C0496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3" name="矩形 3372">
                      <a:extLst>
                        <a:ext uri="{FF2B5EF4-FFF2-40B4-BE49-F238E27FC236}">
                          <a16:creationId xmlns:a16="http://schemas.microsoft.com/office/drawing/2014/main" id="{D1EAA0E3-7346-47A0-A454-06B4B9039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4" name="矩形 3373">
                      <a:extLst>
                        <a:ext uri="{FF2B5EF4-FFF2-40B4-BE49-F238E27FC236}">
                          <a16:creationId xmlns:a16="http://schemas.microsoft.com/office/drawing/2014/main" id="{91FC7817-1D09-4CDB-AD2A-DD3B13B85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5" name="矩形 3374">
                      <a:extLst>
                        <a:ext uri="{FF2B5EF4-FFF2-40B4-BE49-F238E27FC236}">
                          <a16:creationId xmlns:a16="http://schemas.microsoft.com/office/drawing/2014/main" id="{98257DD2-9779-4F5A-9805-6848BD2B7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6" name="矩形 3375">
                      <a:extLst>
                        <a:ext uri="{FF2B5EF4-FFF2-40B4-BE49-F238E27FC236}">
                          <a16:creationId xmlns:a16="http://schemas.microsoft.com/office/drawing/2014/main" id="{B36EA91C-BC95-479C-AF84-227B123DD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7" name="矩形 3376">
                      <a:extLst>
                        <a:ext uri="{FF2B5EF4-FFF2-40B4-BE49-F238E27FC236}">
                          <a16:creationId xmlns:a16="http://schemas.microsoft.com/office/drawing/2014/main" id="{958EB87B-DE80-4B39-B512-90ADB9C4B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8" name="矩形 3377">
                      <a:extLst>
                        <a:ext uri="{FF2B5EF4-FFF2-40B4-BE49-F238E27FC236}">
                          <a16:creationId xmlns:a16="http://schemas.microsoft.com/office/drawing/2014/main" id="{5927CEC2-2290-482B-974A-B45A80DD0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9" name="矩形 3378">
                      <a:extLst>
                        <a:ext uri="{FF2B5EF4-FFF2-40B4-BE49-F238E27FC236}">
                          <a16:creationId xmlns:a16="http://schemas.microsoft.com/office/drawing/2014/main" id="{A18DBB62-AD4E-44C6-AD3C-708B49C0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0" name="矩形 3379">
                      <a:extLst>
                        <a:ext uri="{FF2B5EF4-FFF2-40B4-BE49-F238E27FC236}">
                          <a16:creationId xmlns:a16="http://schemas.microsoft.com/office/drawing/2014/main" id="{9FF543DA-2D03-4702-A9DD-B6951CD60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1" name="矩形 3380">
                      <a:extLst>
                        <a:ext uri="{FF2B5EF4-FFF2-40B4-BE49-F238E27FC236}">
                          <a16:creationId xmlns:a16="http://schemas.microsoft.com/office/drawing/2014/main" id="{37E1B1F5-ED3B-4455-A47E-21F691C7F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2" name="矩形 3381">
                      <a:extLst>
                        <a:ext uri="{FF2B5EF4-FFF2-40B4-BE49-F238E27FC236}">
                          <a16:creationId xmlns:a16="http://schemas.microsoft.com/office/drawing/2014/main" id="{AA0E9085-AE4A-4A80-86CF-C08E9132D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3" name="矩形 3382">
                      <a:extLst>
                        <a:ext uri="{FF2B5EF4-FFF2-40B4-BE49-F238E27FC236}">
                          <a16:creationId xmlns:a16="http://schemas.microsoft.com/office/drawing/2014/main" id="{9A2D42DE-8A2F-41DE-8CC9-1CB6541D8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4" name="矩形 3383">
                      <a:extLst>
                        <a:ext uri="{FF2B5EF4-FFF2-40B4-BE49-F238E27FC236}">
                          <a16:creationId xmlns:a16="http://schemas.microsoft.com/office/drawing/2014/main" id="{701B17BC-646C-4D6B-987F-9CE825BB1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5" name="矩形 3384">
                      <a:extLst>
                        <a:ext uri="{FF2B5EF4-FFF2-40B4-BE49-F238E27FC236}">
                          <a16:creationId xmlns:a16="http://schemas.microsoft.com/office/drawing/2014/main" id="{AE6B0983-6FFA-4006-80F8-757033EF0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6" name="矩形 3385">
                      <a:extLst>
                        <a:ext uri="{FF2B5EF4-FFF2-40B4-BE49-F238E27FC236}">
                          <a16:creationId xmlns:a16="http://schemas.microsoft.com/office/drawing/2014/main" id="{7DF13D6D-EC00-4108-81D7-A55DE8387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7" name="矩形 3386">
                      <a:extLst>
                        <a:ext uri="{FF2B5EF4-FFF2-40B4-BE49-F238E27FC236}">
                          <a16:creationId xmlns:a16="http://schemas.microsoft.com/office/drawing/2014/main" id="{1F9A313C-2CBD-4E2C-B1BF-DFF454454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8" name="矩形 3387">
                      <a:extLst>
                        <a:ext uri="{FF2B5EF4-FFF2-40B4-BE49-F238E27FC236}">
                          <a16:creationId xmlns:a16="http://schemas.microsoft.com/office/drawing/2014/main" id="{F7E5406E-7C00-4324-BA74-5D3899421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9" name="矩形 3388">
                      <a:extLst>
                        <a:ext uri="{FF2B5EF4-FFF2-40B4-BE49-F238E27FC236}">
                          <a16:creationId xmlns:a16="http://schemas.microsoft.com/office/drawing/2014/main" id="{6F44FA23-6E1D-46B2-B542-2063DFD3C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0" name="矩形 3389">
                      <a:extLst>
                        <a:ext uri="{FF2B5EF4-FFF2-40B4-BE49-F238E27FC236}">
                          <a16:creationId xmlns:a16="http://schemas.microsoft.com/office/drawing/2014/main" id="{EFE5E82D-0A88-401D-86B7-A580848C0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1" name="矩形 3390">
                      <a:extLst>
                        <a:ext uri="{FF2B5EF4-FFF2-40B4-BE49-F238E27FC236}">
                          <a16:creationId xmlns:a16="http://schemas.microsoft.com/office/drawing/2014/main" id="{0C3B5E4C-7FB7-4C2B-87E4-D6598800F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2" name="矩形 3391">
                      <a:extLst>
                        <a:ext uri="{FF2B5EF4-FFF2-40B4-BE49-F238E27FC236}">
                          <a16:creationId xmlns:a16="http://schemas.microsoft.com/office/drawing/2014/main" id="{38BB840B-21F5-4BD3-A90E-3A2CD48C2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3" name="矩形 3392">
                      <a:extLst>
                        <a:ext uri="{FF2B5EF4-FFF2-40B4-BE49-F238E27FC236}">
                          <a16:creationId xmlns:a16="http://schemas.microsoft.com/office/drawing/2014/main" id="{2D7E634F-ECB4-4C6F-B00A-9C80718D6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4" name="矩形 3393">
                      <a:extLst>
                        <a:ext uri="{FF2B5EF4-FFF2-40B4-BE49-F238E27FC236}">
                          <a16:creationId xmlns:a16="http://schemas.microsoft.com/office/drawing/2014/main" id="{E00A2E83-679A-4CE2-BBFE-979829461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5" name="矩形 3394">
                      <a:extLst>
                        <a:ext uri="{FF2B5EF4-FFF2-40B4-BE49-F238E27FC236}">
                          <a16:creationId xmlns:a16="http://schemas.microsoft.com/office/drawing/2014/main" id="{7B294A83-753F-492C-B3A5-84B888FE1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6" name="矩形 3395">
                      <a:extLst>
                        <a:ext uri="{FF2B5EF4-FFF2-40B4-BE49-F238E27FC236}">
                          <a16:creationId xmlns:a16="http://schemas.microsoft.com/office/drawing/2014/main" id="{7F2E291E-2E83-4967-A634-04F4A4EDB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7" name="矩形 3396">
                      <a:extLst>
                        <a:ext uri="{FF2B5EF4-FFF2-40B4-BE49-F238E27FC236}">
                          <a16:creationId xmlns:a16="http://schemas.microsoft.com/office/drawing/2014/main" id="{1ABE9AF9-16FF-4898-A390-EDA611BED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8" name="矩形 3397">
                      <a:extLst>
                        <a:ext uri="{FF2B5EF4-FFF2-40B4-BE49-F238E27FC236}">
                          <a16:creationId xmlns:a16="http://schemas.microsoft.com/office/drawing/2014/main" id="{40ED29C5-9318-43E1-8CE6-10C893709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9" name="矩形 3398">
                      <a:extLst>
                        <a:ext uri="{FF2B5EF4-FFF2-40B4-BE49-F238E27FC236}">
                          <a16:creationId xmlns:a16="http://schemas.microsoft.com/office/drawing/2014/main" id="{239E57A3-0203-4022-9071-061EC6C6C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0" name="矩形 3399">
                      <a:extLst>
                        <a:ext uri="{FF2B5EF4-FFF2-40B4-BE49-F238E27FC236}">
                          <a16:creationId xmlns:a16="http://schemas.microsoft.com/office/drawing/2014/main" id="{BAF46AB8-0B73-437F-AA16-2A5798A6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1" name="矩形 3400">
                      <a:extLst>
                        <a:ext uri="{FF2B5EF4-FFF2-40B4-BE49-F238E27FC236}">
                          <a16:creationId xmlns:a16="http://schemas.microsoft.com/office/drawing/2014/main" id="{B63ED617-F338-4146-8C96-9403E1013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402" name="矩形 3401">
                      <a:extLst>
                        <a:ext uri="{FF2B5EF4-FFF2-40B4-BE49-F238E27FC236}">
                          <a16:creationId xmlns:a16="http://schemas.microsoft.com/office/drawing/2014/main" id="{F2B55951-5AD3-45EA-AC69-0F28AA2F1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96" name="组合 3095">
                    <a:extLst>
                      <a:ext uri="{FF2B5EF4-FFF2-40B4-BE49-F238E27FC236}">
                        <a16:creationId xmlns:a16="http://schemas.microsoft.com/office/drawing/2014/main" id="{6D74075B-AA3A-4B25-8C76-71661409CB78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3097" name="矩形 3096">
                      <a:extLst>
                        <a:ext uri="{FF2B5EF4-FFF2-40B4-BE49-F238E27FC236}">
                          <a16:creationId xmlns:a16="http://schemas.microsoft.com/office/drawing/2014/main" id="{FFA6CABC-D680-4D4B-869A-8C1A57F72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8" name="矩形 3097">
                      <a:extLst>
                        <a:ext uri="{FF2B5EF4-FFF2-40B4-BE49-F238E27FC236}">
                          <a16:creationId xmlns:a16="http://schemas.microsoft.com/office/drawing/2014/main" id="{E73413B1-74AA-4F05-811F-A1ABC949D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9" name="矩形 3098">
                      <a:extLst>
                        <a:ext uri="{FF2B5EF4-FFF2-40B4-BE49-F238E27FC236}">
                          <a16:creationId xmlns:a16="http://schemas.microsoft.com/office/drawing/2014/main" id="{967AE0AD-279E-41DD-B14B-1EC7F5FFA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0" name="矩形 3099">
                      <a:extLst>
                        <a:ext uri="{FF2B5EF4-FFF2-40B4-BE49-F238E27FC236}">
                          <a16:creationId xmlns:a16="http://schemas.microsoft.com/office/drawing/2014/main" id="{BCDC38AE-F322-493B-88BA-A8E0F352F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1" name="矩形 3100">
                      <a:extLst>
                        <a:ext uri="{FF2B5EF4-FFF2-40B4-BE49-F238E27FC236}">
                          <a16:creationId xmlns:a16="http://schemas.microsoft.com/office/drawing/2014/main" id="{F8CA77E7-9DAA-469B-9FFD-02392EE4A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2" name="矩形 3101">
                      <a:extLst>
                        <a:ext uri="{FF2B5EF4-FFF2-40B4-BE49-F238E27FC236}">
                          <a16:creationId xmlns:a16="http://schemas.microsoft.com/office/drawing/2014/main" id="{3C02F50C-3F3E-4DA3-AA8E-0149B9ABA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3" name="矩形 3102">
                      <a:extLst>
                        <a:ext uri="{FF2B5EF4-FFF2-40B4-BE49-F238E27FC236}">
                          <a16:creationId xmlns:a16="http://schemas.microsoft.com/office/drawing/2014/main" id="{802429A6-2DBC-49A2-9D54-03EBE80B8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4" name="矩形 3103">
                      <a:extLst>
                        <a:ext uri="{FF2B5EF4-FFF2-40B4-BE49-F238E27FC236}">
                          <a16:creationId xmlns:a16="http://schemas.microsoft.com/office/drawing/2014/main" id="{65CE2497-A468-4F8C-8591-5FF9D4E5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5" name="矩形 3104">
                      <a:extLst>
                        <a:ext uri="{FF2B5EF4-FFF2-40B4-BE49-F238E27FC236}">
                          <a16:creationId xmlns:a16="http://schemas.microsoft.com/office/drawing/2014/main" id="{D338F4FC-F4D5-4F79-8A6C-0F4FDAFB7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6" name="矩形 3105">
                      <a:extLst>
                        <a:ext uri="{FF2B5EF4-FFF2-40B4-BE49-F238E27FC236}">
                          <a16:creationId xmlns:a16="http://schemas.microsoft.com/office/drawing/2014/main" id="{A7FB23C7-92E4-460E-AD31-B49770431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7" name="矩形 3106">
                      <a:extLst>
                        <a:ext uri="{FF2B5EF4-FFF2-40B4-BE49-F238E27FC236}">
                          <a16:creationId xmlns:a16="http://schemas.microsoft.com/office/drawing/2014/main" id="{A75F161B-F154-451D-8C8D-2C3C87FEF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8" name="矩形 3107">
                      <a:extLst>
                        <a:ext uri="{FF2B5EF4-FFF2-40B4-BE49-F238E27FC236}">
                          <a16:creationId xmlns:a16="http://schemas.microsoft.com/office/drawing/2014/main" id="{30AA1720-DFD7-422E-AD35-1BF98BBEB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9" name="矩形 3108">
                      <a:extLst>
                        <a:ext uri="{FF2B5EF4-FFF2-40B4-BE49-F238E27FC236}">
                          <a16:creationId xmlns:a16="http://schemas.microsoft.com/office/drawing/2014/main" id="{2687352C-DA0F-4E93-BC70-026658BBD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0" name="矩形 3109">
                      <a:extLst>
                        <a:ext uri="{FF2B5EF4-FFF2-40B4-BE49-F238E27FC236}">
                          <a16:creationId xmlns:a16="http://schemas.microsoft.com/office/drawing/2014/main" id="{04340D22-77EF-4017-9E44-23919669E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1" name="矩形 3110">
                      <a:extLst>
                        <a:ext uri="{FF2B5EF4-FFF2-40B4-BE49-F238E27FC236}">
                          <a16:creationId xmlns:a16="http://schemas.microsoft.com/office/drawing/2014/main" id="{096AEEB3-4C2C-4E82-A888-C1BAD2F81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2" name="矩形 3111">
                      <a:extLst>
                        <a:ext uri="{FF2B5EF4-FFF2-40B4-BE49-F238E27FC236}">
                          <a16:creationId xmlns:a16="http://schemas.microsoft.com/office/drawing/2014/main" id="{5FE53608-6FEA-4300-91CE-25D080809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3" name="矩形 3112">
                      <a:extLst>
                        <a:ext uri="{FF2B5EF4-FFF2-40B4-BE49-F238E27FC236}">
                          <a16:creationId xmlns:a16="http://schemas.microsoft.com/office/drawing/2014/main" id="{8EE13868-F855-4065-B51B-5E0B0187A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4" name="矩形 3113">
                      <a:extLst>
                        <a:ext uri="{FF2B5EF4-FFF2-40B4-BE49-F238E27FC236}">
                          <a16:creationId xmlns:a16="http://schemas.microsoft.com/office/drawing/2014/main" id="{3E55AA3D-3DCA-4016-AC97-3DDDFAD22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5" name="矩形 3114">
                      <a:extLst>
                        <a:ext uri="{FF2B5EF4-FFF2-40B4-BE49-F238E27FC236}">
                          <a16:creationId xmlns:a16="http://schemas.microsoft.com/office/drawing/2014/main" id="{DD65ED4F-1327-44B5-A1E1-7847B465C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6" name="矩形 3115">
                      <a:extLst>
                        <a:ext uri="{FF2B5EF4-FFF2-40B4-BE49-F238E27FC236}">
                          <a16:creationId xmlns:a16="http://schemas.microsoft.com/office/drawing/2014/main" id="{5A17A568-2780-459B-B2F5-6936727DE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7" name="矩形 3116">
                      <a:extLst>
                        <a:ext uri="{FF2B5EF4-FFF2-40B4-BE49-F238E27FC236}">
                          <a16:creationId xmlns:a16="http://schemas.microsoft.com/office/drawing/2014/main" id="{18BFCFC8-183B-46A1-B408-A9CCEF761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8" name="矩形 3117">
                      <a:extLst>
                        <a:ext uri="{FF2B5EF4-FFF2-40B4-BE49-F238E27FC236}">
                          <a16:creationId xmlns:a16="http://schemas.microsoft.com/office/drawing/2014/main" id="{0B2C05CB-C7F1-411F-B08E-A50409358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9" name="矩形 3118">
                      <a:extLst>
                        <a:ext uri="{FF2B5EF4-FFF2-40B4-BE49-F238E27FC236}">
                          <a16:creationId xmlns:a16="http://schemas.microsoft.com/office/drawing/2014/main" id="{3621E7C1-1946-4C67-B200-5F59BA6100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0" name="矩形 3119">
                      <a:extLst>
                        <a:ext uri="{FF2B5EF4-FFF2-40B4-BE49-F238E27FC236}">
                          <a16:creationId xmlns:a16="http://schemas.microsoft.com/office/drawing/2014/main" id="{7D2682C7-C8BC-4FC0-9A80-F394C25E0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1" name="矩形 3120">
                      <a:extLst>
                        <a:ext uri="{FF2B5EF4-FFF2-40B4-BE49-F238E27FC236}">
                          <a16:creationId xmlns:a16="http://schemas.microsoft.com/office/drawing/2014/main" id="{57C7ADD4-9F86-4E7B-88D2-12355A682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2" name="矩形 3121">
                      <a:extLst>
                        <a:ext uri="{FF2B5EF4-FFF2-40B4-BE49-F238E27FC236}">
                          <a16:creationId xmlns:a16="http://schemas.microsoft.com/office/drawing/2014/main" id="{2B0D707E-4474-4764-B663-6BA52D5E7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3" name="矩形 3122">
                      <a:extLst>
                        <a:ext uri="{FF2B5EF4-FFF2-40B4-BE49-F238E27FC236}">
                          <a16:creationId xmlns:a16="http://schemas.microsoft.com/office/drawing/2014/main" id="{2F0C2A69-2F0F-45F2-B489-59E51FDE1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4" name="矩形 3123">
                      <a:extLst>
                        <a:ext uri="{FF2B5EF4-FFF2-40B4-BE49-F238E27FC236}">
                          <a16:creationId xmlns:a16="http://schemas.microsoft.com/office/drawing/2014/main" id="{C6BF9A43-B357-47ED-A025-D8D5002FF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5" name="矩形 3124">
                      <a:extLst>
                        <a:ext uri="{FF2B5EF4-FFF2-40B4-BE49-F238E27FC236}">
                          <a16:creationId xmlns:a16="http://schemas.microsoft.com/office/drawing/2014/main" id="{0D61F06C-2F58-4D40-93B7-B382C180D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6" name="矩形 3125">
                      <a:extLst>
                        <a:ext uri="{FF2B5EF4-FFF2-40B4-BE49-F238E27FC236}">
                          <a16:creationId xmlns:a16="http://schemas.microsoft.com/office/drawing/2014/main" id="{6E861ABB-3C08-439B-9C4E-9E8119519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7" name="矩形 3126">
                      <a:extLst>
                        <a:ext uri="{FF2B5EF4-FFF2-40B4-BE49-F238E27FC236}">
                          <a16:creationId xmlns:a16="http://schemas.microsoft.com/office/drawing/2014/main" id="{CE5957AC-F06F-41AB-8B71-BD10FB8DC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8" name="矩形 3127">
                      <a:extLst>
                        <a:ext uri="{FF2B5EF4-FFF2-40B4-BE49-F238E27FC236}">
                          <a16:creationId xmlns:a16="http://schemas.microsoft.com/office/drawing/2014/main" id="{614BCB18-7B79-46E8-A13A-3C6CA3EE3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9" name="矩形 3128">
                      <a:extLst>
                        <a:ext uri="{FF2B5EF4-FFF2-40B4-BE49-F238E27FC236}">
                          <a16:creationId xmlns:a16="http://schemas.microsoft.com/office/drawing/2014/main" id="{1D8774F3-9FED-4B2C-810D-71263D880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0" name="矩形 3129">
                      <a:extLst>
                        <a:ext uri="{FF2B5EF4-FFF2-40B4-BE49-F238E27FC236}">
                          <a16:creationId xmlns:a16="http://schemas.microsoft.com/office/drawing/2014/main" id="{551BCFD3-3552-4CA2-AFC6-7273B1314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1" name="矩形 3130">
                      <a:extLst>
                        <a:ext uri="{FF2B5EF4-FFF2-40B4-BE49-F238E27FC236}">
                          <a16:creationId xmlns:a16="http://schemas.microsoft.com/office/drawing/2014/main" id="{B7E0D8F5-1C9C-493E-99EE-B312216BD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2" name="矩形 3131">
                      <a:extLst>
                        <a:ext uri="{FF2B5EF4-FFF2-40B4-BE49-F238E27FC236}">
                          <a16:creationId xmlns:a16="http://schemas.microsoft.com/office/drawing/2014/main" id="{730D59B7-FBBF-4A36-A950-23EABB283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3" name="矩形 3132">
                      <a:extLst>
                        <a:ext uri="{FF2B5EF4-FFF2-40B4-BE49-F238E27FC236}">
                          <a16:creationId xmlns:a16="http://schemas.microsoft.com/office/drawing/2014/main" id="{FFF51666-376D-4FF4-BBA1-78CA35DBE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4" name="矩形 3133">
                      <a:extLst>
                        <a:ext uri="{FF2B5EF4-FFF2-40B4-BE49-F238E27FC236}">
                          <a16:creationId xmlns:a16="http://schemas.microsoft.com/office/drawing/2014/main" id="{B9F751A7-F67C-4733-A768-66B1000E8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5" name="矩形 3134">
                      <a:extLst>
                        <a:ext uri="{FF2B5EF4-FFF2-40B4-BE49-F238E27FC236}">
                          <a16:creationId xmlns:a16="http://schemas.microsoft.com/office/drawing/2014/main" id="{88724661-0A74-44C5-B6B1-562FFE46F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6" name="矩形 3135">
                      <a:extLst>
                        <a:ext uri="{FF2B5EF4-FFF2-40B4-BE49-F238E27FC236}">
                          <a16:creationId xmlns:a16="http://schemas.microsoft.com/office/drawing/2014/main" id="{64482DA1-8AB2-40B6-B307-B829AB409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7" name="矩形 3136">
                      <a:extLst>
                        <a:ext uri="{FF2B5EF4-FFF2-40B4-BE49-F238E27FC236}">
                          <a16:creationId xmlns:a16="http://schemas.microsoft.com/office/drawing/2014/main" id="{86127F72-3377-4624-82E9-D277033E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8" name="矩形 3137">
                      <a:extLst>
                        <a:ext uri="{FF2B5EF4-FFF2-40B4-BE49-F238E27FC236}">
                          <a16:creationId xmlns:a16="http://schemas.microsoft.com/office/drawing/2014/main" id="{04612A5E-4FA7-44D3-9CAD-922131563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9" name="矩形 3138">
                      <a:extLst>
                        <a:ext uri="{FF2B5EF4-FFF2-40B4-BE49-F238E27FC236}">
                          <a16:creationId xmlns:a16="http://schemas.microsoft.com/office/drawing/2014/main" id="{24F8D010-90FE-45D9-979D-D6FE45893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0" name="矩形 3139">
                      <a:extLst>
                        <a:ext uri="{FF2B5EF4-FFF2-40B4-BE49-F238E27FC236}">
                          <a16:creationId xmlns:a16="http://schemas.microsoft.com/office/drawing/2014/main" id="{40CF7292-477A-41B4-BA0B-C6835021A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1" name="矩形 3140">
                      <a:extLst>
                        <a:ext uri="{FF2B5EF4-FFF2-40B4-BE49-F238E27FC236}">
                          <a16:creationId xmlns:a16="http://schemas.microsoft.com/office/drawing/2014/main" id="{9FC1F766-B542-4C7B-9E83-811053CC2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2" name="矩形 3141">
                      <a:extLst>
                        <a:ext uri="{FF2B5EF4-FFF2-40B4-BE49-F238E27FC236}">
                          <a16:creationId xmlns:a16="http://schemas.microsoft.com/office/drawing/2014/main" id="{994BE1DD-A7AA-4D00-AF49-E412FCB77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3" name="矩形 3142">
                      <a:extLst>
                        <a:ext uri="{FF2B5EF4-FFF2-40B4-BE49-F238E27FC236}">
                          <a16:creationId xmlns:a16="http://schemas.microsoft.com/office/drawing/2014/main" id="{0138EF08-2AA9-4F3F-A6C5-9F33B5510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4" name="矩形 3143">
                      <a:extLst>
                        <a:ext uri="{FF2B5EF4-FFF2-40B4-BE49-F238E27FC236}">
                          <a16:creationId xmlns:a16="http://schemas.microsoft.com/office/drawing/2014/main" id="{20695EB1-FE24-4C6D-9EA8-6966CCAA9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5" name="矩形 3144">
                      <a:extLst>
                        <a:ext uri="{FF2B5EF4-FFF2-40B4-BE49-F238E27FC236}">
                          <a16:creationId xmlns:a16="http://schemas.microsoft.com/office/drawing/2014/main" id="{6D991CE9-8EDE-4749-8D46-8E795C80A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6" name="矩形 3145">
                      <a:extLst>
                        <a:ext uri="{FF2B5EF4-FFF2-40B4-BE49-F238E27FC236}">
                          <a16:creationId xmlns:a16="http://schemas.microsoft.com/office/drawing/2014/main" id="{8CE561BE-88D2-4ADD-B57D-6F40BDF9D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7" name="矩形 3146">
                      <a:extLst>
                        <a:ext uri="{FF2B5EF4-FFF2-40B4-BE49-F238E27FC236}">
                          <a16:creationId xmlns:a16="http://schemas.microsoft.com/office/drawing/2014/main" id="{29F10289-4E17-4507-B87D-147B382C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8" name="矩形 3147">
                      <a:extLst>
                        <a:ext uri="{FF2B5EF4-FFF2-40B4-BE49-F238E27FC236}">
                          <a16:creationId xmlns:a16="http://schemas.microsoft.com/office/drawing/2014/main" id="{B8D5F63E-1132-400E-8B60-71FA03370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9" name="矩形 3148">
                      <a:extLst>
                        <a:ext uri="{FF2B5EF4-FFF2-40B4-BE49-F238E27FC236}">
                          <a16:creationId xmlns:a16="http://schemas.microsoft.com/office/drawing/2014/main" id="{A0C18D87-E134-46E9-9D77-479A29789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0" name="矩形 3149">
                      <a:extLst>
                        <a:ext uri="{FF2B5EF4-FFF2-40B4-BE49-F238E27FC236}">
                          <a16:creationId xmlns:a16="http://schemas.microsoft.com/office/drawing/2014/main" id="{B629B067-3719-4296-8E0D-EEC3F3EC7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1" name="矩形 3150">
                      <a:extLst>
                        <a:ext uri="{FF2B5EF4-FFF2-40B4-BE49-F238E27FC236}">
                          <a16:creationId xmlns:a16="http://schemas.microsoft.com/office/drawing/2014/main" id="{B23ECD3E-7678-4B2C-8CC8-86D63684E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2" name="矩形 3151">
                      <a:extLst>
                        <a:ext uri="{FF2B5EF4-FFF2-40B4-BE49-F238E27FC236}">
                          <a16:creationId xmlns:a16="http://schemas.microsoft.com/office/drawing/2014/main" id="{20EA97BB-38B3-47DD-9426-8ABF8159E7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3" name="矩形 3152">
                      <a:extLst>
                        <a:ext uri="{FF2B5EF4-FFF2-40B4-BE49-F238E27FC236}">
                          <a16:creationId xmlns:a16="http://schemas.microsoft.com/office/drawing/2014/main" id="{95BC2DB3-8B2A-4D9B-BF4F-77D54624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4" name="矩形 3153">
                      <a:extLst>
                        <a:ext uri="{FF2B5EF4-FFF2-40B4-BE49-F238E27FC236}">
                          <a16:creationId xmlns:a16="http://schemas.microsoft.com/office/drawing/2014/main" id="{43931767-67AE-4F42-8CDC-5485C88C4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5" name="矩形 3154">
                      <a:extLst>
                        <a:ext uri="{FF2B5EF4-FFF2-40B4-BE49-F238E27FC236}">
                          <a16:creationId xmlns:a16="http://schemas.microsoft.com/office/drawing/2014/main" id="{994D61AF-C371-41AC-B120-3FA6E2EDA5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6" name="矩形 3155">
                      <a:extLst>
                        <a:ext uri="{FF2B5EF4-FFF2-40B4-BE49-F238E27FC236}">
                          <a16:creationId xmlns:a16="http://schemas.microsoft.com/office/drawing/2014/main" id="{2E91AED1-0074-4F11-AF4E-151412C88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7" name="矩形 3156">
                      <a:extLst>
                        <a:ext uri="{FF2B5EF4-FFF2-40B4-BE49-F238E27FC236}">
                          <a16:creationId xmlns:a16="http://schemas.microsoft.com/office/drawing/2014/main" id="{D474EAC8-D7D5-4A4C-BED2-04EB6A731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8" name="矩形 3157">
                      <a:extLst>
                        <a:ext uri="{FF2B5EF4-FFF2-40B4-BE49-F238E27FC236}">
                          <a16:creationId xmlns:a16="http://schemas.microsoft.com/office/drawing/2014/main" id="{332BB93F-025F-4C4B-AB4D-3B2D3B2C2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159" name="矩形 3158">
                      <a:extLst>
                        <a:ext uri="{FF2B5EF4-FFF2-40B4-BE49-F238E27FC236}">
                          <a16:creationId xmlns:a16="http://schemas.microsoft.com/office/drawing/2014/main" id="{6C5F165A-6744-44A0-8D4B-938509D1D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0" name="矩形 3159">
                      <a:extLst>
                        <a:ext uri="{FF2B5EF4-FFF2-40B4-BE49-F238E27FC236}">
                          <a16:creationId xmlns:a16="http://schemas.microsoft.com/office/drawing/2014/main" id="{6B6DB132-2F21-42D3-B912-7D66AA7D9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1" name="矩形 3160">
                      <a:extLst>
                        <a:ext uri="{FF2B5EF4-FFF2-40B4-BE49-F238E27FC236}">
                          <a16:creationId xmlns:a16="http://schemas.microsoft.com/office/drawing/2014/main" id="{3B308B22-DB08-427E-A735-84548D65C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2" name="矩形 3161">
                      <a:extLst>
                        <a:ext uri="{FF2B5EF4-FFF2-40B4-BE49-F238E27FC236}">
                          <a16:creationId xmlns:a16="http://schemas.microsoft.com/office/drawing/2014/main" id="{3A665B13-155C-45CF-8119-B256FF839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3" name="矩形 3162">
                      <a:extLst>
                        <a:ext uri="{FF2B5EF4-FFF2-40B4-BE49-F238E27FC236}">
                          <a16:creationId xmlns:a16="http://schemas.microsoft.com/office/drawing/2014/main" id="{9DB8C6B0-2F09-4C75-8D2D-AEAB03E34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4" name="矩形 3163">
                      <a:extLst>
                        <a:ext uri="{FF2B5EF4-FFF2-40B4-BE49-F238E27FC236}">
                          <a16:creationId xmlns:a16="http://schemas.microsoft.com/office/drawing/2014/main" id="{385122A3-C896-4BB5-8292-D09928626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5" name="矩形 3164">
                      <a:extLst>
                        <a:ext uri="{FF2B5EF4-FFF2-40B4-BE49-F238E27FC236}">
                          <a16:creationId xmlns:a16="http://schemas.microsoft.com/office/drawing/2014/main" id="{19F45BF0-5D33-4476-932F-3965A00D6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6" name="矩形 3165">
                      <a:extLst>
                        <a:ext uri="{FF2B5EF4-FFF2-40B4-BE49-F238E27FC236}">
                          <a16:creationId xmlns:a16="http://schemas.microsoft.com/office/drawing/2014/main" id="{FC5304CD-A30E-4C97-BA42-634FBC06A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7" name="矩形 3166">
                      <a:extLst>
                        <a:ext uri="{FF2B5EF4-FFF2-40B4-BE49-F238E27FC236}">
                          <a16:creationId xmlns:a16="http://schemas.microsoft.com/office/drawing/2014/main" id="{D4741DBE-68F1-40F3-A6E2-5845FAFA1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8" name="矩形 3167">
                      <a:extLst>
                        <a:ext uri="{FF2B5EF4-FFF2-40B4-BE49-F238E27FC236}">
                          <a16:creationId xmlns:a16="http://schemas.microsoft.com/office/drawing/2014/main" id="{1CC91126-6F11-4C0F-AC31-06E283C25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9" name="矩形 3168">
                      <a:extLst>
                        <a:ext uri="{FF2B5EF4-FFF2-40B4-BE49-F238E27FC236}">
                          <a16:creationId xmlns:a16="http://schemas.microsoft.com/office/drawing/2014/main" id="{C0CE4541-294D-459C-9408-FA2807FB9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0" name="矩形 3169">
                      <a:extLst>
                        <a:ext uri="{FF2B5EF4-FFF2-40B4-BE49-F238E27FC236}">
                          <a16:creationId xmlns:a16="http://schemas.microsoft.com/office/drawing/2014/main" id="{AC7380D9-F49A-45C8-AE01-4252EA272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1" name="矩形 3170">
                      <a:extLst>
                        <a:ext uri="{FF2B5EF4-FFF2-40B4-BE49-F238E27FC236}">
                          <a16:creationId xmlns:a16="http://schemas.microsoft.com/office/drawing/2014/main" id="{0B7A1396-58EF-43BF-AE92-2B04A3495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2" name="矩形 3171">
                      <a:extLst>
                        <a:ext uri="{FF2B5EF4-FFF2-40B4-BE49-F238E27FC236}">
                          <a16:creationId xmlns:a16="http://schemas.microsoft.com/office/drawing/2014/main" id="{46091AC1-DA04-4FEB-BB49-7BD21EE69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173" name="矩形 3172">
                      <a:extLst>
                        <a:ext uri="{FF2B5EF4-FFF2-40B4-BE49-F238E27FC236}">
                          <a16:creationId xmlns:a16="http://schemas.microsoft.com/office/drawing/2014/main" id="{8D70A524-0F6E-4B9B-BDD8-EAD8E2DEB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4" name="矩形 3173">
                      <a:extLst>
                        <a:ext uri="{FF2B5EF4-FFF2-40B4-BE49-F238E27FC236}">
                          <a16:creationId xmlns:a16="http://schemas.microsoft.com/office/drawing/2014/main" id="{165E25F4-9175-4A21-8DB9-C905604E0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5" name="矩形 3174">
                      <a:extLst>
                        <a:ext uri="{FF2B5EF4-FFF2-40B4-BE49-F238E27FC236}">
                          <a16:creationId xmlns:a16="http://schemas.microsoft.com/office/drawing/2014/main" id="{04E3C547-16D7-40CB-90C1-83A482C64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6" name="矩形 3175">
                      <a:extLst>
                        <a:ext uri="{FF2B5EF4-FFF2-40B4-BE49-F238E27FC236}">
                          <a16:creationId xmlns:a16="http://schemas.microsoft.com/office/drawing/2014/main" id="{513A4F0C-A67A-475E-AE74-8CA79D14F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7" name="矩形 3176">
                      <a:extLst>
                        <a:ext uri="{FF2B5EF4-FFF2-40B4-BE49-F238E27FC236}">
                          <a16:creationId xmlns:a16="http://schemas.microsoft.com/office/drawing/2014/main" id="{63F6D566-6E71-49C6-8E54-9CB37C9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8" name="矩形 3177">
                      <a:extLst>
                        <a:ext uri="{FF2B5EF4-FFF2-40B4-BE49-F238E27FC236}">
                          <a16:creationId xmlns:a16="http://schemas.microsoft.com/office/drawing/2014/main" id="{B1F97D38-B92B-449B-B67A-08D943895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9" name="矩形 3178">
                      <a:extLst>
                        <a:ext uri="{FF2B5EF4-FFF2-40B4-BE49-F238E27FC236}">
                          <a16:creationId xmlns:a16="http://schemas.microsoft.com/office/drawing/2014/main" id="{1347CF64-1E5F-4C4B-BE1A-79A036525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0" name="矩形 3179">
                      <a:extLst>
                        <a:ext uri="{FF2B5EF4-FFF2-40B4-BE49-F238E27FC236}">
                          <a16:creationId xmlns:a16="http://schemas.microsoft.com/office/drawing/2014/main" id="{41A4C912-D830-4748-BAB4-CD70B76AA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1" name="矩形 3180">
                      <a:extLst>
                        <a:ext uri="{FF2B5EF4-FFF2-40B4-BE49-F238E27FC236}">
                          <a16:creationId xmlns:a16="http://schemas.microsoft.com/office/drawing/2014/main" id="{AFB6A442-1A25-401B-9A6E-35F6A6FC9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2" name="矩形 3181">
                      <a:extLst>
                        <a:ext uri="{FF2B5EF4-FFF2-40B4-BE49-F238E27FC236}">
                          <a16:creationId xmlns:a16="http://schemas.microsoft.com/office/drawing/2014/main" id="{C96B4170-21F2-4344-84C5-D86ACEFB6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3" name="矩形 3182">
                      <a:extLst>
                        <a:ext uri="{FF2B5EF4-FFF2-40B4-BE49-F238E27FC236}">
                          <a16:creationId xmlns:a16="http://schemas.microsoft.com/office/drawing/2014/main" id="{948805C5-3829-4841-A41D-8C18AE924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4" name="矩形 3183">
                      <a:extLst>
                        <a:ext uri="{FF2B5EF4-FFF2-40B4-BE49-F238E27FC236}">
                          <a16:creationId xmlns:a16="http://schemas.microsoft.com/office/drawing/2014/main" id="{914493DF-87BE-42ED-8238-E7A23F29B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5" name="矩形 3184">
                      <a:extLst>
                        <a:ext uri="{FF2B5EF4-FFF2-40B4-BE49-F238E27FC236}">
                          <a16:creationId xmlns:a16="http://schemas.microsoft.com/office/drawing/2014/main" id="{772B6A8B-AFCB-4D0B-AFA0-4237A4D1D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6" name="矩形 3185">
                      <a:extLst>
                        <a:ext uri="{FF2B5EF4-FFF2-40B4-BE49-F238E27FC236}">
                          <a16:creationId xmlns:a16="http://schemas.microsoft.com/office/drawing/2014/main" id="{04685AE2-DF4D-47A3-899A-37DBE18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7" name="矩形 3186">
                      <a:extLst>
                        <a:ext uri="{FF2B5EF4-FFF2-40B4-BE49-F238E27FC236}">
                          <a16:creationId xmlns:a16="http://schemas.microsoft.com/office/drawing/2014/main" id="{69A33941-6D2F-4126-9514-6E089C3EA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8" name="矩形 3187">
                      <a:extLst>
                        <a:ext uri="{FF2B5EF4-FFF2-40B4-BE49-F238E27FC236}">
                          <a16:creationId xmlns:a16="http://schemas.microsoft.com/office/drawing/2014/main" id="{D0B2C274-DD88-4B38-88D2-6EFFAF046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9" name="矩形 3188">
                      <a:extLst>
                        <a:ext uri="{FF2B5EF4-FFF2-40B4-BE49-F238E27FC236}">
                          <a16:creationId xmlns:a16="http://schemas.microsoft.com/office/drawing/2014/main" id="{1EDD0B15-4A78-4DC1-8310-FB0B5AAAD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0" name="矩形 3189">
                      <a:extLst>
                        <a:ext uri="{FF2B5EF4-FFF2-40B4-BE49-F238E27FC236}">
                          <a16:creationId xmlns:a16="http://schemas.microsoft.com/office/drawing/2014/main" id="{B413DAE7-2C80-493B-A16F-81D7D6CDC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1" name="矩形 3190">
                      <a:extLst>
                        <a:ext uri="{FF2B5EF4-FFF2-40B4-BE49-F238E27FC236}">
                          <a16:creationId xmlns:a16="http://schemas.microsoft.com/office/drawing/2014/main" id="{C6A1CA8B-A9ED-4759-8FF2-E6FB13CC9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2" name="矩形 3191">
                      <a:extLst>
                        <a:ext uri="{FF2B5EF4-FFF2-40B4-BE49-F238E27FC236}">
                          <a16:creationId xmlns:a16="http://schemas.microsoft.com/office/drawing/2014/main" id="{10A76F54-CD7D-46DB-A6E2-012C27DC7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3" name="矩形 3192">
                      <a:extLst>
                        <a:ext uri="{FF2B5EF4-FFF2-40B4-BE49-F238E27FC236}">
                          <a16:creationId xmlns:a16="http://schemas.microsoft.com/office/drawing/2014/main" id="{187D6F19-60E1-4436-87B7-D1A4126D0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4" name="矩形 3193">
                      <a:extLst>
                        <a:ext uri="{FF2B5EF4-FFF2-40B4-BE49-F238E27FC236}">
                          <a16:creationId xmlns:a16="http://schemas.microsoft.com/office/drawing/2014/main" id="{65A5A405-D668-4F2B-BFFB-E8C4BA0C3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5" name="矩形 3194">
                      <a:extLst>
                        <a:ext uri="{FF2B5EF4-FFF2-40B4-BE49-F238E27FC236}">
                          <a16:creationId xmlns:a16="http://schemas.microsoft.com/office/drawing/2014/main" id="{AA1DDDEE-E1FA-414B-B72D-A1EC15393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6" name="矩形 3195">
                      <a:extLst>
                        <a:ext uri="{FF2B5EF4-FFF2-40B4-BE49-F238E27FC236}">
                          <a16:creationId xmlns:a16="http://schemas.microsoft.com/office/drawing/2014/main" id="{E156D92D-D636-48DF-847A-7221021FF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7" name="矩形 3196">
                      <a:extLst>
                        <a:ext uri="{FF2B5EF4-FFF2-40B4-BE49-F238E27FC236}">
                          <a16:creationId xmlns:a16="http://schemas.microsoft.com/office/drawing/2014/main" id="{98D4BD4C-1A58-4566-AEC3-5C53FD556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8" name="矩形 3197">
                      <a:extLst>
                        <a:ext uri="{FF2B5EF4-FFF2-40B4-BE49-F238E27FC236}">
                          <a16:creationId xmlns:a16="http://schemas.microsoft.com/office/drawing/2014/main" id="{04261AF7-C749-4BF7-BD2F-6E698170D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9" name="矩形 3198">
                      <a:extLst>
                        <a:ext uri="{FF2B5EF4-FFF2-40B4-BE49-F238E27FC236}">
                          <a16:creationId xmlns:a16="http://schemas.microsoft.com/office/drawing/2014/main" id="{9990C7B0-6012-499D-981C-464F6AC46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0" name="矩形 3199">
                      <a:extLst>
                        <a:ext uri="{FF2B5EF4-FFF2-40B4-BE49-F238E27FC236}">
                          <a16:creationId xmlns:a16="http://schemas.microsoft.com/office/drawing/2014/main" id="{EF8FB3A9-A3FB-4B9D-A37B-6CC85F972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1" name="矩形 3200">
                      <a:extLst>
                        <a:ext uri="{FF2B5EF4-FFF2-40B4-BE49-F238E27FC236}">
                          <a16:creationId xmlns:a16="http://schemas.microsoft.com/office/drawing/2014/main" id="{0EA752F3-D850-4775-9F7B-A33B2EDB1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2" name="矩形 3201">
                      <a:extLst>
                        <a:ext uri="{FF2B5EF4-FFF2-40B4-BE49-F238E27FC236}">
                          <a16:creationId xmlns:a16="http://schemas.microsoft.com/office/drawing/2014/main" id="{AE806CE2-36D2-4C4E-9D9C-899D1594F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3" name="矩形 3202">
                      <a:extLst>
                        <a:ext uri="{FF2B5EF4-FFF2-40B4-BE49-F238E27FC236}">
                          <a16:creationId xmlns:a16="http://schemas.microsoft.com/office/drawing/2014/main" id="{4C6EA749-CEFC-4F8C-8BD4-2925A7761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4" name="矩形 3203">
                      <a:extLst>
                        <a:ext uri="{FF2B5EF4-FFF2-40B4-BE49-F238E27FC236}">
                          <a16:creationId xmlns:a16="http://schemas.microsoft.com/office/drawing/2014/main" id="{5DD4C41E-A614-46A6-9724-563269483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5" name="矩形 3204">
                      <a:extLst>
                        <a:ext uri="{FF2B5EF4-FFF2-40B4-BE49-F238E27FC236}">
                          <a16:creationId xmlns:a16="http://schemas.microsoft.com/office/drawing/2014/main" id="{D0582562-F492-4F26-BD69-EABAF79B5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6" name="矩形 3205">
                      <a:extLst>
                        <a:ext uri="{FF2B5EF4-FFF2-40B4-BE49-F238E27FC236}">
                          <a16:creationId xmlns:a16="http://schemas.microsoft.com/office/drawing/2014/main" id="{B03F7FC5-1AA9-4AA6-B3A8-DF50C8617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7" name="矩形 3206">
                      <a:extLst>
                        <a:ext uri="{FF2B5EF4-FFF2-40B4-BE49-F238E27FC236}">
                          <a16:creationId xmlns:a16="http://schemas.microsoft.com/office/drawing/2014/main" id="{BFBC6DAA-B6E6-49CC-BBC9-D0B11F977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8" name="矩形 3207">
                      <a:extLst>
                        <a:ext uri="{FF2B5EF4-FFF2-40B4-BE49-F238E27FC236}">
                          <a16:creationId xmlns:a16="http://schemas.microsoft.com/office/drawing/2014/main" id="{5BBE231E-D5CB-4952-B1AB-308DFD9DC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9" name="矩形 3208">
                      <a:extLst>
                        <a:ext uri="{FF2B5EF4-FFF2-40B4-BE49-F238E27FC236}">
                          <a16:creationId xmlns:a16="http://schemas.microsoft.com/office/drawing/2014/main" id="{A7BD91A2-1320-4087-B2C3-8F0701EF0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0" name="矩形 3209">
                      <a:extLst>
                        <a:ext uri="{FF2B5EF4-FFF2-40B4-BE49-F238E27FC236}">
                          <a16:creationId xmlns:a16="http://schemas.microsoft.com/office/drawing/2014/main" id="{F1DFE15B-97A5-45D3-ADFE-2E2FE581C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1" name="矩形 3210">
                      <a:extLst>
                        <a:ext uri="{FF2B5EF4-FFF2-40B4-BE49-F238E27FC236}">
                          <a16:creationId xmlns:a16="http://schemas.microsoft.com/office/drawing/2014/main" id="{5B1EB730-8445-4EBA-B41D-2097A147E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2" name="矩形 3211">
                      <a:extLst>
                        <a:ext uri="{FF2B5EF4-FFF2-40B4-BE49-F238E27FC236}">
                          <a16:creationId xmlns:a16="http://schemas.microsoft.com/office/drawing/2014/main" id="{467EC36A-E348-4E51-B1E0-67F699ED10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3" name="矩形 3212">
                      <a:extLst>
                        <a:ext uri="{FF2B5EF4-FFF2-40B4-BE49-F238E27FC236}">
                          <a16:creationId xmlns:a16="http://schemas.microsoft.com/office/drawing/2014/main" id="{C8D5A32E-FA0C-455E-B8EA-099D0A1DD3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4" name="矩形 3213">
                      <a:extLst>
                        <a:ext uri="{FF2B5EF4-FFF2-40B4-BE49-F238E27FC236}">
                          <a16:creationId xmlns:a16="http://schemas.microsoft.com/office/drawing/2014/main" id="{5A57057A-F434-44A3-992E-945CC8973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5" name="矩形 3214">
                      <a:extLst>
                        <a:ext uri="{FF2B5EF4-FFF2-40B4-BE49-F238E27FC236}">
                          <a16:creationId xmlns:a16="http://schemas.microsoft.com/office/drawing/2014/main" id="{C73D55F4-F25F-4141-8B02-6C374073D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6" name="矩形 3215">
                      <a:extLst>
                        <a:ext uri="{FF2B5EF4-FFF2-40B4-BE49-F238E27FC236}">
                          <a16:creationId xmlns:a16="http://schemas.microsoft.com/office/drawing/2014/main" id="{4D175B83-85FD-4BEF-90FB-6302150F7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7" name="矩形 3216">
                      <a:extLst>
                        <a:ext uri="{FF2B5EF4-FFF2-40B4-BE49-F238E27FC236}">
                          <a16:creationId xmlns:a16="http://schemas.microsoft.com/office/drawing/2014/main" id="{45A7EA4C-2567-41F4-8E75-2BEA9EB77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8" name="矩形 3217">
                      <a:extLst>
                        <a:ext uri="{FF2B5EF4-FFF2-40B4-BE49-F238E27FC236}">
                          <a16:creationId xmlns:a16="http://schemas.microsoft.com/office/drawing/2014/main" id="{9E085328-87D7-44B1-8BD4-3396C9F84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9" name="矩形 3218">
                      <a:extLst>
                        <a:ext uri="{FF2B5EF4-FFF2-40B4-BE49-F238E27FC236}">
                          <a16:creationId xmlns:a16="http://schemas.microsoft.com/office/drawing/2014/main" id="{65A7DF4D-B4B5-45EC-ACB0-8104AE596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0" name="矩形 3219">
                      <a:extLst>
                        <a:ext uri="{FF2B5EF4-FFF2-40B4-BE49-F238E27FC236}">
                          <a16:creationId xmlns:a16="http://schemas.microsoft.com/office/drawing/2014/main" id="{82078249-EE49-4731-9FF4-2F945E75E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1" name="矩形 3220">
                      <a:extLst>
                        <a:ext uri="{FF2B5EF4-FFF2-40B4-BE49-F238E27FC236}">
                          <a16:creationId xmlns:a16="http://schemas.microsoft.com/office/drawing/2014/main" id="{909343D4-F32C-4758-8C15-0AC4358A1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2" name="矩形 3221">
                      <a:extLst>
                        <a:ext uri="{FF2B5EF4-FFF2-40B4-BE49-F238E27FC236}">
                          <a16:creationId xmlns:a16="http://schemas.microsoft.com/office/drawing/2014/main" id="{FFF85DC3-CCB6-471D-8FAB-8908B3771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3" name="矩形 3222">
                      <a:extLst>
                        <a:ext uri="{FF2B5EF4-FFF2-40B4-BE49-F238E27FC236}">
                          <a16:creationId xmlns:a16="http://schemas.microsoft.com/office/drawing/2014/main" id="{88FE5338-A1FF-4118-943C-736D06620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4" name="矩形 3223">
                      <a:extLst>
                        <a:ext uri="{FF2B5EF4-FFF2-40B4-BE49-F238E27FC236}">
                          <a16:creationId xmlns:a16="http://schemas.microsoft.com/office/drawing/2014/main" id="{A182D473-05AC-49A0-8DA5-86DB41BC4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5" name="矩形 3224">
                      <a:extLst>
                        <a:ext uri="{FF2B5EF4-FFF2-40B4-BE49-F238E27FC236}">
                          <a16:creationId xmlns:a16="http://schemas.microsoft.com/office/drawing/2014/main" id="{C0F57E36-BD7A-49D8-889D-620E2A7D9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6" name="矩形 3225">
                      <a:extLst>
                        <a:ext uri="{FF2B5EF4-FFF2-40B4-BE49-F238E27FC236}">
                          <a16:creationId xmlns:a16="http://schemas.microsoft.com/office/drawing/2014/main" id="{DBB20F01-A843-4D61-903C-4206AA6C1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7" name="矩形 3226">
                      <a:extLst>
                        <a:ext uri="{FF2B5EF4-FFF2-40B4-BE49-F238E27FC236}">
                          <a16:creationId xmlns:a16="http://schemas.microsoft.com/office/drawing/2014/main" id="{236BC13C-DD96-4ED1-85D1-90C25ABA6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8" name="矩形 3227">
                      <a:extLst>
                        <a:ext uri="{FF2B5EF4-FFF2-40B4-BE49-F238E27FC236}">
                          <a16:creationId xmlns:a16="http://schemas.microsoft.com/office/drawing/2014/main" id="{2D6786B9-1FE3-407A-8A82-ECBF79822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9" name="矩形 3228">
                      <a:extLst>
                        <a:ext uri="{FF2B5EF4-FFF2-40B4-BE49-F238E27FC236}">
                          <a16:creationId xmlns:a16="http://schemas.microsoft.com/office/drawing/2014/main" id="{2F4CACC0-42E6-4D4E-8FD0-1D492ECD1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0" name="矩形 3229">
                      <a:extLst>
                        <a:ext uri="{FF2B5EF4-FFF2-40B4-BE49-F238E27FC236}">
                          <a16:creationId xmlns:a16="http://schemas.microsoft.com/office/drawing/2014/main" id="{7C6D0B18-A7E8-4AEF-9E9C-57DCA9C7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1" name="矩形 3230">
                      <a:extLst>
                        <a:ext uri="{FF2B5EF4-FFF2-40B4-BE49-F238E27FC236}">
                          <a16:creationId xmlns:a16="http://schemas.microsoft.com/office/drawing/2014/main" id="{3F6F878D-7C42-46E8-B8DE-727CA1DE0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2" name="矩形 3231">
                      <a:extLst>
                        <a:ext uri="{FF2B5EF4-FFF2-40B4-BE49-F238E27FC236}">
                          <a16:creationId xmlns:a16="http://schemas.microsoft.com/office/drawing/2014/main" id="{7F805CDA-1E7B-4650-9C12-C05472C8E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3" name="矩形 3232">
                      <a:extLst>
                        <a:ext uri="{FF2B5EF4-FFF2-40B4-BE49-F238E27FC236}">
                          <a16:creationId xmlns:a16="http://schemas.microsoft.com/office/drawing/2014/main" id="{0205CF3C-F289-4D5C-BFEE-99DE0FA22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4" name="矩形 3233">
                      <a:extLst>
                        <a:ext uri="{FF2B5EF4-FFF2-40B4-BE49-F238E27FC236}">
                          <a16:creationId xmlns:a16="http://schemas.microsoft.com/office/drawing/2014/main" id="{C156E9AA-6A9D-4D5C-B59D-9D54CE316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5" name="矩形 3234">
                      <a:extLst>
                        <a:ext uri="{FF2B5EF4-FFF2-40B4-BE49-F238E27FC236}">
                          <a16:creationId xmlns:a16="http://schemas.microsoft.com/office/drawing/2014/main" id="{BE3CDA68-5C98-44B7-AC16-8B79C7556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6" name="矩形 3235">
                      <a:extLst>
                        <a:ext uri="{FF2B5EF4-FFF2-40B4-BE49-F238E27FC236}">
                          <a16:creationId xmlns:a16="http://schemas.microsoft.com/office/drawing/2014/main" id="{61493712-B886-43DF-94D2-8552789AA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7" name="矩形 3236">
                      <a:extLst>
                        <a:ext uri="{FF2B5EF4-FFF2-40B4-BE49-F238E27FC236}">
                          <a16:creationId xmlns:a16="http://schemas.microsoft.com/office/drawing/2014/main" id="{6EF71658-F31E-4DBE-8853-12AB14304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8" name="矩形 3237">
                      <a:extLst>
                        <a:ext uri="{FF2B5EF4-FFF2-40B4-BE49-F238E27FC236}">
                          <a16:creationId xmlns:a16="http://schemas.microsoft.com/office/drawing/2014/main" id="{36AC78F3-CC20-466C-BDC4-158CF0490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9" name="矩形 3238">
                      <a:extLst>
                        <a:ext uri="{FF2B5EF4-FFF2-40B4-BE49-F238E27FC236}">
                          <a16:creationId xmlns:a16="http://schemas.microsoft.com/office/drawing/2014/main" id="{DB41A8DE-791C-4320-818D-7894867DE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0" name="矩形 3239">
                      <a:extLst>
                        <a:ext uri="{FF2B5EF4-FFF2-40B4-BE49-F238E27FC236}">
                          <a16:creationId xmlns:a16="http://schemas.microsoft.com/office/drawing/2014/main" id="{5CAA7D3D-08AB-4D45-A0B3-EE7817662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1" name="矩形 3240">
                      <a:extLst>
                        <a:ext uri="{FF2B5EF4-FFF2-40B4-BE49-F238E27FC236}">
                          <a16:creationId xmlns:a16="http://schemas.microsoft.com/office/drawing/2014/main" id="{4DF25941-480D-4351-AB7E-6F4636962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2" name="矩形 3241">
                      <a:extLst>
                        <a:ext uri="{FF2B5EF4-FFF2-40B4-BE49-F238E27FC236}">
                          <a16:creationId xmlns:a16="http://schemas.microsoft.com/office/drawing/2014/main" id="{714DD5EB-661B-4C27-96B6-0FDD329B9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3" name="矩形 3242">
                      <a:extLst>
                        <a:ext uri="{FF2B5EF4-FFF2-40B4-BE49-F238E27FC236}">
                          <a16:creationId xmlns:a16="http://schemas.microsoft.com/office/drawing/2014/main" id="{A9CAABE6-6272-4718-9791-AE730D494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4" name="矩形 3243">
                      <a:extLst>
                        <a:ext uri="{FF2B5EF4-FFF2-40B4-BE49-F238E27FC236}">
                          <a16:creationId xmlns:a16="http://schemas.microsoft.com/office/drawing/2014/main" id="{4497FB80-E076-4B5C-8BB0-7990F003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5" name="矩形 3244">
                      <a:extLst>
                        <a:ext uri="{FF2B5EF4-FFF2-40B4-BE49-F238E27FC236}">
                          <a16:creationId xmlns:a16="http://schemas.microsoft.com/office/drawing/2014/main" id="{D25D0C78-8DDC-49BF-B41E-BA15C51E0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6" name="矩形 3245">
                      <a:extLst>
                        <a:ext uri="{FF2B5EF4-FFF2-40B4-BE49-F238E27FC236}">
                          <a16:creationId xmlns:a16="http://schemas.microsoft.com/office/drawing/2014/main" id="{6853965E-17D1-416D-89C5-FB05BA781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7" name="矩形 3246">
                      <a:extLst>
                        <a:ext uri="{FF2B5EF4-FFF2-40B4-BE49-F238E27FC236}">
                          <a16:creationId xmlns:a16="http://schemas.microsoft.com/office/drawing/2014/main" id="{2623B8D3-D6B3-4703-9D6B-43A477C44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8" name="矩形 3247">
                      <a:extLst>
                        <a:ext uri="{FF2B5EF4-FFF2-40B4-BE49-F238E27FC236}">
                          <a16:creationId xmlns:a16="http://schemas.microsoft.com/office/drawing/2014/main" id="{FC345EA5-7329-41F0-9C0B-4F74194DF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249" name="矩形 3248">
                      <a:extLst>
                        <a:ext uri="{FF2B5EF4-FFF2-40B4-BE49-F238E27FC236}">
                          <a16:creationId xmlns:a16="http://schemas.microsoft.com/office/drawing/2014/main" id="{14F119E8-F1CE-4BE7-AAA9-BA5511F5B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477" name="组合 2476">
                  <a:extLst>
                    <a:ext uri="{FF2B5EF4-FFF2-40B4-BE49-F238E27FC236}">
                      <a16:creationId xmlns:a16="http://schemas.microsoft.com/office/drawing/2014/main" id="{3092C04E-AFB5-4ED1-AFAE-B92C66009031}"/>
                    </a:ext>
                  </a:extLst>
                </p:cNvPr>
                <p:cNvGrpSpPr/>
                <p:nvPr/>
              </p:nvGrpSpPr>
              <p:grpSpPr>
                <a:xfrm>
                  <a:off x="1196249" y="480782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2787" name="组合 2786">
                    <a:extLst>
                      <a:ext uri="{FF2B5EF4-FFF2-40B4-BE49-F238E27FC236}">
                        <a16:creationId xmlns:a16="http://schemas.microsoft.com/office/drawing/2014/main" id="{1E8DDAB3-F2B3-405F-BA84-C34D11CC7E5B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2942" name="矩形 2941">
                      <a:extLst>
                        <a:ext uri="{FF2B5EF4-FFF2-40B4-BE49-F238E27FC236}">
                          <a16:creationId xmlns:a16="http://schemas.microsoft.com/office/drawing/2014/main" id="{F5D38F8F-D0B6-4952-AB83-F91EEF20B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3" name="矩形 2942">
                      <a:extLst>
                        <a:ext uri="{FF2B5EF4-FFF2-40B4-BE49-F238E27FC236}">
                          <a16:creationId xmlns:a16="http://schemas.microsoft.com/office/drawing/2014/main" id="{BD8439C2-2A08-4895-8D0B-210220809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4" name="矩形 2943">
                      <a:extLst>
                        <a:ext uri="{FF2B5EF4-FFF2-40B4-BE49-F238E27FC236}">
                          <a16:creationId xmlns:a16="http://schemas.microsoft.com/office/drawing/2014/main" id="{834935B3-73BE-4059-A002-0429833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5" name="矩形 2944">
                      <a:extLst>
                        <a:ext uri="{FF2B5EF4-FFF2-40B4-BE49-F238E27FC236}">
                          <a16:creationId xmlns:a16="http://schemas.microsoft.com/office/drawing/2014/main" id="{13D94322-2526-4E9E-92E4-27A639CAE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6" name="矩形 2945">
                      <a:extLst>
                        <a:ext uri="{FF2B5EF4-FFF2-40B4-BE49-F238E27FC236}">
                          <a16:creationId xmlns:a16="http://schemas.microsoft.com/office/drawing/2014/main" id="{CD40E271-2A75-48EB-B452-68F625472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7" name="矩形 2946">
                      <a:extLst>
                        <a:ext uri="{FF2B5EF4-FFF2-40B4-BE49-F238E27FC236}">
                          <a16:creationId xmlns:a16="http://schemas.microsoft.com/office/drawing/2014/main" id="{4D3F6BD6-2D50-4573-95C7-FBC04A348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8" name="矩形 2947">
                      <a:extLst>
                        <a:ext uri="{FF2B5EF4-FFF2-40B4-BE49-F238E27FC236}">
                          <a16:creationId xmlns:a16="http://schemas.microsoft.com/office/drawing/2014/main" id="{D8C98A6E-3C10-4E2B-8C8B-9D315F4AD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9" name="矩形 2948">
                      <a:extLst>
                        <a:ext uri="{FF2B5EF4-FFF2-40B4-BE49-F238E27FC236}">
                          <a16:creationId xmlns:a16="http://schemas.microsoft.com/office/drawing/2014/main" id="{6C00026B-6D78-4B1B-B8DE-1CD572971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0" name="矩形 2949">
                      <a:extLst>
                        <a:ext uri="{FF2B5EF4-FFF2-40B4-BE49-F238E27FC236}">
                          <a16:creationId xmlns:a16="http://schemas.microsoft.com/office/drawing/2014/main" id="{D94B4086-CC0D-4CC7-874E-8EA7685FB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1" name="矩形 2950">
                      <a:extLst>
                        <a:ext uri="{FF2B5EF4-FFF2-40B4-BE49-F238E27FC236}">
                          <a16:creationId xmlns:a16="http://schemas.microsoft.com/office/drawing/2014/main" id="{9EAD2182-6C19-4030-ADB0-B4B8F7770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2" name="矩形 2951">
                      <a:extLst>
                        <a:ext uri="{FF2B5EF4-FFF2-40B4-BE49-F238E27FC236}">
                          <a16:creationId xmlns:a16="http://schemas.microsoft.com/office/drawing/2014/main" id="{3AF43CAD-DA49-4067-8B16-6E83EA279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3" name="矩形 2952">
                      <a:extLst>
                        <a:ext uri="{FF2B5EF4-FFF2-40B4-BE49-F238E27FC236}">
                          <a16:creationId xmlns:a16="http://schemas.microsoft.com/office/drawing/2014/main" id="{80E644D8-39D2-4F1E-A24E-F0657A407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4" name="矩形 2953">
                      <a:extLst>
                        <a:ext uri="{FF2B5EF4-FFF2-40B4-BE49-F238E27FC236}">
                          <a16:creationId xmlns:a16="http://schemas.microsoft.com/office/drawing/2014/main" id="{D63F8D49-7138-4F47-B895-B6AE54B4F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5" name="矩形 2954">
                      <a:extLst>
                        <a:ext uri="{FF2B5EF4-FFF2-40B4-BE49-F238E27FC236}">
                          <a16:creationId xmlns:a16="http://schemas.microsoft.com/office/drawing/2014/main" id="{62F7211C-08F6-4DB9-9D41-F74A2BFCA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6" name="矩形 2955">
                      <a:extLst>
                        <a:ext uri="{FF2B5EF4-FFF2-40B4-BE49-F238E27FC236}">
                          <a16:creationId xmlns:a16="http://schemas.microsoft.com/office/drawing/2014/main" id="{FF19E9ED-E88B-4B7E-A2B6-3007DB67B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7" name="矩形 2956">
                      <a:extLst>
                        <a:ext uri="{FF2B5EF4-FFF2-40B4-BE49-F238E27FC236}">
                          <a16:creationId xmlns:a16="http://schemas.microsoft.com/office/drawing/2014/main" id="{3652187F-908A-4FFA-A67C-DF077ADAC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8" name="矩形 2957">
                      <a:extLst>
                        <a:ext uri="{FF2B5EF4-FFF2-40B4-BE49-F238E27FC236}">
                          <a16:creationId xmlns:a16="http://schemas.microsoft.com/office/drawing/2014/main" id="{0F306649-44F6-44B2-82AD-3585CA592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9" name="矩形 2958">
                      <a:extLst>
                        <a:ext uri="{FF2B5EF4-FFF2-40B4-BE49-F238E27FC236}">
                          <a16:creationId xmlns:a16="http://schemas.microsoft.com/office/drawing/2014/main" id="{12E4CEC1-602A-4123-929E-871658326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0" name="矩形 2959">
                      <a:extLst>
                        <a:ext uri="{FF2B5EF4-FFF2-40B4-BE49-F238E27FC236}">
                          <a16:creationId xmlns:a16="http://schemas.microsoft.com/office/drawing/2014/main" id="{51980685-D6FC-4BEE-A29C-E89535B09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1" name="矩形 2960">
                      <a:extLst>
                        <a:ext uri="{FF2B5EF4-FFF2-40B4-BE49-F238E27FC236}">
                          <a16:creationId xmlns:a16="http://schemas.microsoft.com/office/drawing/2014/main" id="{DC691134-B2DF-4D2F-9095-1D204D061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2" name="矩形 2961">
                      <a:extLst>
                        <a:ext uri="{FF2B5EF4-FFF2-40B4-BE49-F238E27FC236}">
                          <a16:creationId xmlns:a16="http://schemas.microsoft.com/office/drawing/2014/main" id="{0948730E-8DBA-4341-9C0E-F7C3ABBF3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3" name="矩形 2962">
                      <a:extLst>
                        <a:ext uri="{FF2B5EF4-FFF2-40B4-BE49-F238E27FC236}">
                          <a16:creationId xmlns:a16="http://schemas.microsoft.com/office/drawing/2014/main" id="{E5A8B2A2-B8BE-460B-BFB3-E73A3336D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4" name="矩形 2963">
                      <a:extLst>
                        <a:ext uri="{FF2B5EF4-FFF2-40B4-BE49-F238E27FC236}">
                          <a16:creationId xmlns:a16="http://schemas.microsoft.com/office/drawing/2014/main" id="{B9E19DE0-3D57-4DE9-A908-9107C9AFD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5" name="矩形 2964">
                      <a:extLst>
                        <a:ext uri="{FF2B5EF4-FFF2-40B4-BE49-F238E27FC236}">
                          <a16:creationId xmlns:a16="http://schemas.microsoft.com/office/drawing/2014/main" id="{B96D739D-AAA1-47C1-95C7-53C1D6FA9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6" name="矩形 2965">
                      <a:extLst>
                        <a:ext uri="{FF2B5EF4-FFF2-40B4-BE49-F238E27FC236}">
                          <a16:creationId xmlns:a16="http://schemas.microsoft.com/office/drawing/2014/main" id="{31389CAF-4DD6-4BE9-A57E-B9C5FAE04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7" name="矩形 2966">
                      <a:extLst>
                        <a:ext uri="{FF2B5EF4-FFF2-40B4-BE49-F238E27FC236}">
                          <a16:creationId xmlns:a16="http://schemas.microsoft.com/office/drawing/2014/main" id="{AEC4685C-0364-4D02-A850-5ADD5FF1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8" name="矩形 2967">
                      <a:extLst>
                        <a:ext uri="{FF2B5EF4-FFF2-40B4-BE49-F238E27FC236}">
                          <a16:creationId xmlns:a16="http://schemas.microsoft.com/office/drawing/2014/main" id="{3E1CE765-732E-4A15-90C0-BA95ED3B7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9" name="矩形 2968">
                      <a:extLst>
                        <a:ext uri="{FF2B5EF4-FFF2-40B4-BE49-F238E27FC236}">
                          <a16:creationId xmlns:a16="http://schemas.microsoft.com/office/drawing/2014/main" id="{ED004E97-9D8C-468C-B812-306D8D715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0" name="矩形 2969">
                      <a:extLst>
                        <a:ext uri="{FF2B5EF4-FFF2-40B4-BE49-F238E27FC236}">
                          <a16:creationId xmlns:a16="http://schemas.microsoft.com/office/drawing/2014/main" id="{5CC8E6C6-4ECA-46DD-8CF0-64BE40273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1" name="矩形 2970">
                      <a:extLst>
                        <a:ext uri="{FF2B5EF4-FFF2-40B4-BE49-F238E27FC236}">
                          <a16:creationId xmlns:a16="http://schemas.microsoft.com/office/drawing/2014/main" id="{222F1514-6883-4FD1-8705-186EF9F50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2" name="矩形 2971">
                      <a:extLst>
                        <a:ext uri="{FF2B5EF4-FFF2-40B4-BE49-F238E27FC236}">
                          <a16:creationId xmlns:a16="http://schemas.microsoft.com/office/drawing/2014/main" id="{E6D2F378-E4FF-4360-80DE-D0857E46F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3" name="矩形 2972">
                      <a:extLst>
                        <a:ext uri="{FF2B5EF4-FFF2-40B4-BE49-F238E27FC236}">
                          <a16:creationId xmlns:a16="http://schemas.microsoft.com/office/drawing/2014/main" id="{C05F3D65-91C8-4D44-9AFD-2265D51DA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4" name="矩形 2973">
                      <a:extLst>
                        <a:ext uri="{FF2B5EF4-FFF2-40B4-BE49-F238E27FC236}">
                          <a16:creationId xmlns:a16="http://schemas.microsoft.com/office/drawing/2014/main" id="{FBFE1777-D4A5-4D15-931C-CB17F3231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5" name="矩形 2974">
                      <a:extLst>
                        <a:ext uri="{FF2B5EF4-FFF2-40B4-BE49-F238E27FC236}">
                          <a16:creationId xmlns:a16="http://schemas.microsoft.com/office/drawing/2014/main" id="{251F467B-56B5-429D-8647-B6C09828C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6" name="矩形 2975">
                      <a:extLst>
                        <a:ext uri="{FF2B5EF4-FFF2-40B4-BE49-F238E27FC236}">
                          <a16:creationId xmlns:a16="http://schemas.microsoft.com/office/drawing/2014/main" id="{862206CE-36BA-413E-8AA3-64C2F4739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7" name="矩形 2976">
                      <a:extLst>
                        <a:ext uri="{FF2B5EF4-FFF2-40B4-BE49-F238E27FC236}">
                          <a16:creationId xmlns:a16="http://schemas.microsoft.com/office/drawing/2014/main" id="{D36DD629-D61B-4DC2-9042-18068CBC2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8" name="矩形 2977">
                      <a:extLst>
                        <a:ext uri="{FF2B5EF4-FFF2-40B4-BE49-F238E27FC236}">
                          <a16:creationId xmlns:a16="http://schemas.microsoft.com/office/drawing/2014/main" id="{90B241D0-F3F0-433C-9EF1-A8D013E22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9" name="矩形 2978">
                      <a:extLst>
                        <a:ext uri="{FF2B5EF4-FFF2-40B4-BE49-F238E27FC236}">
                          <a16:creationId xmlns:a16="http://schemas.microsoft.com/office/drawing/2014/main" id="{89BED0EB-F8FE-4503-86DF-EDB10260C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0" name="矩形 2979">
                      <a:extLst>
                        <a:ext uri="{FF2B5EF4-FFF2-40B4-BE49-F238E27FC236}">
                          <a16:creationId xmlns:a16="http://schemas.microsoft.com/office/drawing/2014/main" id="{8B087282-4FE6-42A8-8349-589797FAC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1" name="矩形 2980">
                      <a:extLst>
                        <a:ext uri="{FF2B5EF4-FFF2-40B4-BE49-F238E27FC236}">
                          <a16:creationId xmlns:a16="http://schemas.microsoft.com/office/drawing/2014/main" id="{0B75C40C-80E2-4C05-86B2-0D351D9FE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2" name="矩形 2981">
                      <a:extLst>
                        <a:ext uri="{FF2B5EF4-FFF2-40B4-BE49-F238E27FC236}">
                          <a16:creationId xmlns:a16="http://schemas.microsoft.com/office/drawing/2014/main" id="{1D15CFB9-6730-4111-B833-DCDAEB7E5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3" name="矩形 2982">
                      <a:extLst>
                        <a:ext uri="{FF2B5EF4-FFF2-40B4-BE49-F238E27FC236}">
                          <a16:creationId xmlns:a16="http://schemas.microsoft.com/office/drawing/2014/main" id="{93422E14-86F6-4737-85F7-EAC14FF3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4" name="矩形 2983">
                      <a:extLst>
                        <a:ext uri="{FF2B5EF4-FFF2-40B4-BE49-F238E27FC236}">
                          <a16:creationId xmlns:a16="http://schemas.microsoft.com/office/drawing/2014/main" id="{C5F549E9-30A7-4BDC-B56E-F8992C59F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5" name="矩形 2984">
                      <a:extLst>
                        <a:ext uri="{FF2B5EF4-FFF2-40B4-BE49-F238E27FC236}">
                          <a16:creationId xmlns:a16="http://schemas.microsoft.com/office/drawing/2014/main" id="{AB302F40-5B72-4DAA-80C8-09B090171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6" name="矩形 2985">
                      <a:extLst>
                        <a:ext uri="{FF2B5EF4-FFF2-40B4-BE49-F238E27FC236}">
                          <a16:creationId xmlns:a16="http://schemas.microsoft.com/office/drawing/2014/main" id="{5C8DA941-C956-4AC2-89F2-B0BFC76BA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7" name="矩形 2986">
                      <a:extLst>
                        <a:ext uri="{FF2B5EF4-FFF2-40B4-BE49-F238E27FC236}">
                          <a16:creationId xmlns:a16="http://schemas.microsoft.com/office/drawing/2014/main" id="{D8E58F58-1818-46F7-A8A0-582B419E5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8" name="矩形 2987">
                      <a:extLst>
                        <a:ext uri="{FF2B5EF4-FFF2-40B4-BE49-F238E27FC236}">
                          <a16:creationId xmlns:a16="http://schemas.microsoft.com/office/drawing/2014/main" id="{48A45AD3-8B0F-4296-B08B-82D5EA0A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9" name="矩形 2988">
                      <a:extLst>
                        <a:ext uri="{FF2B5EF4-FFF2-40B4-BE49-F238E27FC236}">
                          <a16:creationId xmlns:a16="http://schemas.microsoft.com/office/drawing/2014/main" id="{764BC27C-BAEB-4564-864D-B1B8CF67B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0" name="矩形 2989">
                      <a:extLst>
                        <a:ext uri="{FF2B5EF4-FFF2-40B4-BE49-F238E27FC236}">
                          <a16:creationId xmlns:a16="http://schemas.microsoft.com/office/drawing/2014/main" id="{4E617A17-1EF1-40C6-8C32-3E53EFE63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1" name="矩形 2990">
                      <a:extLst>
                        <a:ext uri="{FF2B5EF4-FFF2-40B4-BE49-F238E27FC236}">
                          <a16:creationId xmlns:a16="http://schemas.microsoft.com/office/drawing/2014/main" id="{AD465D1A-8424-449E-A0B7-62AA5AF52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2" name="矩形 2991">
                      <a:extLst>
                        <a:ext uri="{FF2B5EF4-FFF2-40B4-BE49-F238E27FC236}">
                          <a16:creationId xmlns:a16="http://schemas.microsoft.com/office/drawing/2014/main" id="{9170861D-ECE2-4930-B8CA-028E3A3EF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3" name="矩形 2992">
                      <a:extLst>
                        <a:ext uri="{FF2B5EF4-FFF2-40B4-BE49-F238E27FC236}">
                          <a16:creationId xmlns:a16="http://schemas.microsoft.com/office/drawing/2014/main" id="{2B62C5FE-C055-40D4-9D7F-47FA959F6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4" name="矩形 2993">
                      <a:extLst>
                        <a:ext uri="{FF2B5EF4-FFF2-40B4-BE49-F238E27FC236}">
                          <a16:creationId xmlns:a16="http://schemas.microsoft.com/office/drawing/2014/main" id="{DB93EBED-CC68-40F2-8C28-57737F45F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5" name="矩形 2994">
                      <a:extLst>
                        <a:ext uri="{FF2B5EF4-FFF2-40B4-BE49-F238E27FC236}">
                          <a16:creationId xmlns:a16="http://schemas.microsoft.com/office/drawing/2014/main" id="{027B3600-33B8-4CB8-858C-196D68C20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6" name="矩形 2995">
                      <a:extLst>
                        <a:ext uri="{FF2B5EF4-FFF2-40B4-BE49-F238E27FC236}">
                          <a16:creationId xmlns:a16="http://schemas.microsoft.com/office/drawing/2014/main" id="{53432740-A2CF-4412-AE73-58993F3B4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7" name="矩形 2996">
                      <a:extLst>
                        <a:ext uri="{FF2B5EF4-FFF2-40B4-BE49-F238E27FC236}">
                          <a16:creationId xmlns:a16="http://schemas.microsoft.com/office/drawing/2014/main" id="{FB736447-5FB6-4632-BFBE-EB2323A73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8" name="矩形 2997">
                      <a:extLst>
                        <a:ext uri="{FF2B5EF4-FFF2-40B4-BE49-F238E27FC236}">
                          <a16:creationId xmlns:a16="http://schemas.microsoft.com/office/drawing/2014/main" id="{556D2A50-0C54-4DA2-9EF5-6298B0F53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9" name="矩形 2998">
                      <a:extLst>
                        <a:ext uri="{FF2B5EF4-FFF2-40B4-BE49-F238E27FC236}">
                          <a16:creationId xmlns:a16="http://schemas.microsoft.com/office/drawing/2014/main" id="{FCE138FB-13B7-4EDD-9CDC-115C5C61A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0" name="矩形 2999">
                      <a:extLst>
                        <a:ext uri="{FF2B5EF4-FFF2-40B4-BE49-F238E27FC236}">
                          <a16:creationId xmlns:a16="http://schemas.microsoft.com/office/drawing/2014/main" id="{1F189318-7527-49E4-B1D6-A6C2E4CA1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1" name="矩形 3000">
                      <a:extLst>
                        <a:ext uri="{FF2B5EF4-FFF2-40B4-BE49-F238E27FC236}">
                          <a16:creationId xmlns:a16="http://schemas.microsoft.com/office/drawing/2014/main" id="{C68C6C94-8173-4BE9-A15E-B9882E7D3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2" name="矩形 3001">
                      <a:extLst>
                        <a:ext uri="{FF2B5EF4-FFF2-40B4-BE49-F238E27FC236}">
                          <a16:creationId xmlns:a16="http://schemas.microsoft.com/office/drawing/2014/main" id="{257DCFF4-4691-46F2-A1D2-9B6E2117D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3" name="矩形 3002">
                      <a:extLst>
                        <a:ext uri="{FF2B5EF4-FFF2-40B4-BE49-F238E27FC236}">
                          <a16:creationId xmlns:a16="http://schemas.microsoft.com/office/drawing/2014/main" id="{D18EC376-2F24-43ED-8605-E8701C0B3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04" name="矩形 3003">
                      <a:extLst>
                        <a:ext uri="{FF2B5EF4-FFF2-40B4-BE49-F238E27FC236}">
                          <a16:creationId xmlns:a16="http://schemas.microsoft.com/office/drawing/2014/main" id="{4F737B4C-C429-468A-A4B7-7E8135DC4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5" name="矩形 3004">
                      <a:extLst>
                        <a:ext uri="{FF2B5EF4-FFF2-40B4-BE49-F238E27FC236}">
                          <a16:creationId xmlns:a16="http://schemas.microsoft.com/office/drawing/2014/main" id="{F5647060-4644-4D9F-979F-607835152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6" name="矩形 3005">
                      <a:extLst>
                        <a:ext uri="{FF2B5EF4-FFF2-40B4-BE49-F238E27FC236}">
                          <a16:creationId xmlns:a16="http://schemas.microsoft.com/office/drawing/2014/main" id="{77A25DE3-C84F-48D1-B62A-3BA81509C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7" name="矩形 3006">
                      <a:extLst>
                        <a:ext uri="{FF2B5EF4-FFF2-40B4-BE49-F238E27FC236}">
                          <a16:creationId xmlns:a16="http://schemas.microsoft.com/office/drawing/2014/main" id="{B6BD5E43-4609-4BFC-B0B2-07B1BFE07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8" name="矩形 3007">
                      <a:extLst>
                        <a:ext uri="{FF2B5EF4-FFF2-40B4-BE49-F238E27FC236}">
                          <a16:creationId xmlns:a16="http://schemas.microsoft.com/office/drawing/2014/main" id="{BDA517AA-73AC-4540-9B9A-B5D81AB82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9" name="矩形 3008">
                      <a:extLst>
                        <a:ext uri="{FF2B5EF4-FFF2-40B4-BE49-F238E27FC236}">
                          <a16:creationId xmlns:a16="http://schemas.microsoft.com/office/drawing/2014/main" id="{651EEBF0-0EA6-495D-ABEB-D9F5BABFC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0" name="矩形 3009">
                      <a:extLst>
                        <a:ext uri="{FF2B5EF4-FFF2-40B4-BE49-F238E27FC236}">
                          <a16:creationId xmlns:a16="http://schemas.microsoft.com/office/drawing/2014/main" id="{C608785E-C09A-48D1-B0A3-525941536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1" name="矩形 3010">
                      <a:extLst>
                        <a:ext uri="{FF2B5EF4-FFF2-40B4-BE49-F238E27FC236}">
                          <a16:creationId xmlns:a16="http://schemas.microsoft.com/office/drawing/2014/main" id="{909DB575-9F68-47A4-9856-CC15251E7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2" name="矩形 3011">
                      <a:extLst>
                        <a:ext uri="{FF2B5EF4-FFF2-40B4-BE49-F238E27FC236}">
                          <a16:creationId xmlns:a16="http://schemas.microsoft.com/office/drawing/2014/main" id="{B0670AB6-A0F3-4607-AF35-C8F58D606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3" name="矩形 3012">
                      <a:extLst>
                        <a:ext uri="{FF2B5EF4-FFF2-40B4-BE49-F238E27FC236}">
                          <a16:creationId xmlns:a16="http://schemas.microsoft.com/office/drawing/2014/main" id="{258E38B3-D6D4-4755-B838-7BCDAABB70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4" name="矩形 3013">
                      <a:extLst>
                        <a:ext uri="{FF2B5EF4-FFF2-40B4-BE49-F238E27FC236}">
                          <a16:creationId xmlns:a16="http://schemas.microsoft.com/office/drawing/2014/main" id="{A6D43FD7-5132-42A7-8D44-D2571F476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5" name="矩形 3014">
                      <a:extLst>
                        <a:ext uri="{FF2B5EF4-FFF2-40B4-BE49-F238E27FC236}">
                          <a16:creationId xmlns:a16="http://schemas.microsoft.com/office/drawing/2014/main" id="{5FB5C7B9-87BE-4369-876D-06D8A878D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6" name="矩形 3015">
                      <a:extLst>
                        <a:ext uri="{FF2B5EF4-FFF2-40B4-BE49-F238E27FC236}">
                          <a16:creationId xmlns:a16="http://schemas.microsoft.com/office/drawing/2014/main" id="{41DB65A9-0F97-435E-8B1A-0454F2D13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7" name="矩形 3016">
                      <a:extLst>
                        <a:ext uri="{FF2B5EF4-FFF2-40B4-BE49-F238E27FC236}">
                          <a16:creationId xmlns:a16="http://schemas.microsoft.com/office/drawing/2014/main" id="{D77BA566-195F-481B-ACFC-B197E1888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18" name="矩形 3017">
                      <a:extLst>
                        <a:ext uri="{FF2B5EF4-FFF2-40B4-BE49-F238E27FC236}">
                          <a16:creationId xmlns:a16="http://schemas.microsoft.com/office/drawing/2014/main" id="{14553532-F9C2-40ED-B490-59F8CEC98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9" name="矩形 3018">
                      <a:extLst>
                        <a:ext uri="{FF2B5EF4-FFF2-40B4-BE49-F238E27FC236}">
                          <a16:creationId xmlns:a16="http://schemas.microsoft.com/office/drawing/2014/main" id="{A34F4503-1F0C-4ECB-9CB6-FCAF6067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0" name="矩形 3019">
                      <a:extLst>
                        <a:ext uri="{FF2B5EF4-FFF2-40B4-BE49-F238E27FC236}">
                          <a16:creationId xmlns:a16="http://schemas.microsoft.com/office/drawing/2014/main" id="{11ABAEFB-F95E-40C8-920A-F22119046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1" name="矩形 3020">
                      <a:extLst>
                        <a:ext uri="{FF2B5EF4-FFF2-40B4-BE49-F238E27FC236}">
                          <a16:creationId xmlns:a16="http://schemas.microsoft.com/office/drawing/2014/main" id="{D9D351C5-7D5F-456A-AE96-A00E84DFF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2" name="矩形 3021">
                      <a:extLst>
                        <a:ext uri="{FF2B5EF4-FFF2-40B4-BE49-F238E27FC236}">
                          <a16:creationId xmlns:a16="http://schemas.microsoft.com/office/drawing/2014/main" id="{647DFD60-1337-480B-BE7D-763C604B3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3" name="矩形 3022">
                      <a:extLst>
                        <a:ext uri="{FF2B5EF4-FFF2-40B4-BE49-F238E27FC236}">
                          <a16:creationId xmlns:a16="http://schemas.microsoft.com/office/drawing/2014/main" id="{E863ACBF-3209-4EFD-99B2-32760E8C4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4" name="矩形 3023">
                      <a:extLst>
                        <a:ext uri="{FF2B5EF4-FFF2-40B4-BE49-F238E27FC236}">
                          <a16:creationId xmlns:a16="http://schemas.microsoft.com/office/drawing/2014/main" id="{5D12F679-90D7-4A01-9267-23A21D00C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5" name="矩形 3024">
                      <a:extLst>
                        <a:ext uri="{FF2B5EF4-FFF2-40B4-BE49-F238E27FC236}">
                          <a16:creationId xmlns:a16="http://schemas.microsoft.com/office/drawing/2014/main" id="{C87549E5-D4D0-49BD-BB0C-8A1BF9879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6" name="矩形 3025">
                      <a:extLst>
                        <a:ext uri="{FF2B5EF4-FFF2-40B4-BE49-F238E27FC236}">
                          <a16:creationId xmlns:a16="http://schemas.microsoft.com/office/drawing/2014/main" id="{1B9E9AD4-F712-426E-805C-51118FE77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7" name="矩形 3026">
                      <a:extLst>
                        <a:ext uri="{FF2B5EF4-FFF2-40B4-BE49-F238E27FC236}">
                          <a16:creationId xmlns:a16="http://schemas.microsoft.com/office/drawing/2014/main" id="{18850D0E-0938-43BB-9AE4-208DC3D0D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8" name="矩形 3027">
                      <a:extLst>
                        <a:ext uri="{FF2B5EF4-FFF2-40B4-BE49-F238E27FC236}">
                          <a16:creationId xmlns:a16="http://schemas.microsoft.com/office/drawing/2014/main" id="{07B92721-50A3-498E-81C5-4ED12C0D3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9" name="矩形 3028">
                      <a:extLst>
                        <a:ext uri="{FF2B5EF4-FFF2-40B4-BE49-F238E27FC236}">
                          <a16:creationId xmlns:a16="http://schemas.microsoft.com/office/drawing/2014/main" id="{F92B8C6F-ADF9-409C-8963-208391975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0" name="矩形 3029">
                      <a:extLst>
                        <a:ext uri="{FF2B5EF4-FFF2-40B4-BE49-F238E27FC236}">
                          <a16:creationId xmlns:a16="http://schemas.microsoft.com/office/drawing/2014/main" id="{31E03EF2-AF32-407A-8539-39BDAF39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1" name="矩形 3030">
                      <a:extLst>
                        <a:ext uri="{FF2B5EF4-FFF2-40B4-BE49-F238E27FC236}">
                          <a16:creationId xmlns:a16="http://schemas.microsoft.com/office/drawing/2014/main" id="{7C4FB435-2738-4C4F-ADC2-872B965EC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2" name="矩形 3031">
                      <a:extLst>
                        <a:ext uri="{FF2B5EF4-FFF2-40B4-BE49-F238E27FC236}">
                          <a16:creationId xmlns:a16="http://schemas.microsoft.com/office/drawing/2014/main" id="{568D7C9D-4993-4D2D-96C3-7C33B6D47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3" name="矩形 3032">
                      <a:extLst>
                        <a:ext uri="{FF2B5EF4-FFF2-40B4-BE49-F238E27FC236}">
                          <a16:creationId xmlns:a16="http://schemas.microsoft.com/office/drawing/2014/main" id="{B63068D7-68E1-4FA3-BBF1-446DF5969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4" name="矩形 3033">
                      <a:extLst>
                        <a:ext uri="{FF2B5EF4-FFF2-40B4-BE49-F238E27FC236}">
                          <a16:creationId xmlns:a16="http://schemas.microsoft.com/office/drawing/2014/main" id="{7AD9AAB6-06DA-40A6-9CCF-707B9DDDD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5" name="矩形 3034">
                      <a:extLst>
                        <a:ext uri="{FF2B5EF4-FFF2-40B4-BE49-F238E27FC236}">
                          <a16:creationId xmlns:a16="http://schemas.microsoft.com/office/drawing/2014/main" id="{424B6700-E800-44DE-B1A8-BA30D59DA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6" name="矩形 3035">
                      <a:extLst>
                        <a:ext uri="{FF2B5EF4-FFF2-40B4-BE49-F238E27FC236}">
                          <a16:creationId xmlns:a16="http://schemas.microsoft.com/office/drawing/2014/main" id="{8F93F923-50C6-4DB7-AC61-E285A07E3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7" name="矩形 3036">
                      <a:extLst>
                        <a:ext uri="{FF2B5EF4-FFF2-40B4-BE49-F238E27FC236}">
                          <a16:creationId xmlns:a16="http://schemas.microsoft.com/office/drawing/2014/main" id="{03A81D42-BFB2-4496-8160-6DDABEBF5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8" name="矩形 3037">
                      <a:extLst>
                        <a:ext uri="{FF2B5EF4-FFF2-40B4-BE49-F238E27FC236}">
                          <a16:creationId xmlns:a16="http://schemas.microsoft.com/office/drawing/2014/main" id="{0B04EA6B-355B-431C-8716-3AE4DF7DA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9" name="矩形 3038">
                      <a:extLst>
                        <a:ext uri="{FF2B5EF4-FFF2-40B4-BE49-F238E27FC236}">
                          <a16:creationId xmlns:a16="http://schemas.microsoft.com/office/drawing/2014/main" id="{F69B119B-B8E8-47C3-8F11-4D8F2997F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0" name="矩形 3039">
                      <a:extLst>
                        <a:ext uri="{FF2B5EF4-FFF2-40B4-BE49-F238E27FC236}">
                          <a16:creationId xmlns:a16="http://schemas.microsoft.com/office/drawing/2014/main" id="{07082C35-667F-4F3A-8B73-F6AD4AA66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1" name="矩形 3040">
                      <a:extLst>
                        <a:ext uri="{FF2B5EF4-FFF2-40B4-BE49-F238E27FC236}">
                          <a16:creationId xmlns:a16="http://schemas.microsoft.com/office/drawing/2014/main" id="{5610D0F6-FFB9-4F3D-BFAE-7F351BCA2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2" name="矩形 3041">
                      <a:extLst>
                        <a:ext uri="{FF2B5EF4-FFF2-40B4-BE49-F238E27FC236}">
                          <a16:creationId xmlns:a16="http://schemas.microsoft.com/office/drawing/2014/main" id="{CF72DD80-BB1E-4AF0-BAD7-1AF35C673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3" name="矩形 3042">
                      <a:extLst>
                        <a:ext uri="{FF2B5EF4-FFF2-40B4-BE49-F238E27FC236}">
                          <a16:creationId xmlns:a16="http://schemas.microsoft.com/office/drawing/2014/main" id="{4ED5CE23-C952-4FEC-BB4C-73B217225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4" name="矩形 3043">
                      <a:extLst>
                        <a:ext uri="{FF2B5EF4-FFF2-40B4-BE49-F238E27FC236}">
                          <a16:creationId xmlns:a16="http://schemas.microsoft.com/office/drawing/2014/main" id="{1DD97A1A-A4F5-495D-A55A-CA71783A3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5" name="矩形 3044">
                      <a:extLst>
                        <a:ext uri="{FF2B5EF4-FFF2-40B4-BE49-F238E27FC236}">
                          <a16:creationId xmlns:a16="http://schemas.microsoft.com/office/drawing/2014/main" id="{DECDFC85-A499-4295-BCA1-C2152DB4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6" name="矩形 3045">
                      <a:extLst>
                        <a:ext uri="{FF2B5EF4-FFF2-40B4-BE49-F238E27FC236}">
                          <a16:creationId xmlns:a16="http://schemas.microsoft.com/office/drawing/2014/main" id="{4A30DD17-7185-41DE-A7C7-506C8D1B2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7" name="矩形 3046">
                      <a:extLst>
                        <a:ext uri="{FF2B5EF4-FFF2-40B4-BE49-F238E27FC236}">
                          <a16:creationId xmlns:a16="http://schemas.microsoft.com/office/drawing/2014/main" id="{C3D9715D-E1F4-4155-BC9E-94B6A18CC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8" name="矩形 3047">
                      <a:extLst>
                        <a:ext uri="{FF2B5EF4-FFF2-40B4-BE49-F238E27FC236}">
                          <a16:creationId xmlns:a16="http://schemas.microsoft.com/office/drawing/2014/main" id="{D5B92104-F2C9-497A-98E0-968D2A6B4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9" name="矩形 3048">
                      <a:extLst>
                        <a:ext uri="{FF2B5EF4-FFF2-40B4-BE49-F238E27FC236}">
                          <a16:creationId xmlns:a16="http://schemas.microsoft.com/office/drawing/2014/main" id="{3FDC990B-CE18-4631-812D-26F928E08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0" name="矩形 3049">
                      <a:extLst>
                        <a:ext uri="{FF2B5EF4-FFF2-40B4-BE49-F238E27FC236}">
                          <a16:creationId xmlns:a16="http://schemas.microsoft.com/office/drawing/2014/main" id="{10A019EF-801C-4EBF-8301-2FA5732F7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1" name="矩形 3050">
                      <a:extLst>
                        <a:ext uri="{FF2B5EF4-FFF2-40B4-BE49-F238E27FC236}">
                          <a16:creationId xmlns:a16="http://schemas.microsoft.com/office/drawing/2014/main" id="{F0780541-933C-4A6A-B367-486A085EC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2" name="矩形 3051">
                      <a:extLst>
                        <a:ext uri="{FF2B5EF4-FFF2-40B4-BE49-F238E27FC236}">
                          <a16:creationId xmlns:a16="http://schemas.microsoft.com/office/drawing/2014/main" id="{00B67F04-4117-46C6-96F5-7C65D90BD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3" name="矩形 3052">
                      <a:extLst>
                        <a:ext uri="{FF2B5EF4-FFF2-40B4-BE49-F238E27FC236}">
                          <a16:creationId xmlns:a16="http://schemas.microsoft.com/office/drawing/2014/main" id="{8A6FBE76-2FDC-426D-9EAB-77826604F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4" name="矩形 3053">
                      <a:extLst>
                        <a:ext uri="{FF2B5EF4-FFF2-40B4-BE49-F238E27FC236}">
                          <a16:creationId xmlns:a16="http://schemas.microsoft.com/office/drawing/2014/main" id="{FCF38275-F046-440A-83CC-0FFC1788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5" name="矩形 3054">
                      <a:extLst>
                        <a:ext uri="{FF2B5EF4-FFF2-40B4-BE49-F238E27FC236}">
                          <a16:creationId xmlns:a16="http://schemas.microsoft.com/office/drawing/2014/main" id="{29E8C1F1-4011-47D0-A999-573822C2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6" name="矩形 3055">
                      <a:extLst>
                        <a:ext uri="{FF2B5EF4-FFF2-40B4-BE49-F238E27FC236}">
                          <a16:creationId xmlns:a16="http://schemas.microsoft.com/office/drawing/2014/main" id="{2127252E-0A34-4E89-B40E-5EEE89EAD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7" name="矩形 3056">
                      <a:extLst>
                        <a:ext uri="{FF2B5EF4-FFF2-40B4-BE49-F238E27FC236}">
                          <a16:creationId xmlns:a16="http://schemas.microsoft.com/office/drawing/2014/main" id="{9D6FC42F-4855-4D1C-B7F1-070452AFF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8" name="矩形 3057">
                      <a:extLst>
                        <a:ext uri="{FF2B5EF4-FFF2-40B4-BE49-F238E27FC236}">
                          <a16:creationId xmlns:a16="http://schemas.microsoft.com/office/drawing/2014/main" id="{F546D992-60D6-47DE-80B0-42FEC612F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9" name="矩形 3058">
                      <a:extLst>
                        <a:ext uri="{FF2B5EF4-FFF2-40B4-BE49-F238E27FC236}">
                          <a16:creationId xmlns:a16="http://schemas.microsoft.com/office/drawing/2014/main" id="{B80D108C-CB18-4EBA-B539-5DA480A52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0" name="矩形 3059">
                      <a:extLst>
                        <a:ext uri="{FF2B5EF4-FFF2-40B4-BE49-F238E27FC236}">
                          <a16:creationId xmlns:a16="http://schemas.microsoft.com/office/drawing/2014/main" id="{BE066B33-8C33-4D25-8664-F3077DDA8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1" name="矩形 3060">
                      <a:extLst>
                        <a:ext uri="{FF2B5EF4-FFF2-40B4-BE49-F238E27FC236}">
                          <a16:creationId xmlns:a16="http://schemas.microsoft.com/office/drawing/2014/main" id="{E80172F5-241A-4EA3-B36E-4904D8E8B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2" name="矩形 3061">
                      <a:extLst>
                        <a:ext uri="{FF2B5EF4-FFF2-40B4-BE49-F238E27FC236}">
                          <a16:creationId xmlns:a16="http://schemas.microsoft.com/office/drawing/2014/main" id="{EFD205A9-9A60-4588-8F30-2A8697F64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3" name="矩形 3062">
                      <a:extLst>
                        <a:ext uri="{FF2B5EF4-FFF2-40B4-BE49-F238E27FC236}">
                          <a16:creationId xmlns:a16="http://schemas.microsoft.com/office/drawing/2014/main" id="{A9EFC662-4B94-49B6-BD3A-2C5530D74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4" name="矩形 3063">
                      <a:extLst>
                        <a:ext uri="{FF2B5EF4-FFF2-40B4-BE49-F238E27FC236}">
                          <a16:creationId xmlns:a16="http://schemas.microsoft.com/office/drawing/2014/main" id="{32B05457-C768-497A-A0FF-1F3F7716F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5" name="矩形 3064">
                      <a:extLst>
                        <a:ext uri="{FF2B5EF4-FFF2-40B4-BE49-F238E27FC236}">
                          <a16:creationId xmlns:a16="http://schemas.microsoft.com/office/drawing/2014/main" id="{694DFA82-1CB8-4BFF-89B7-A49E973D6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6" name="矩形 3065">
                      <a:extLst>
                        <a:ext uri="{FF2B5EF4-FFF2-40B4-BE49-F238E27FC236}">
                          <a16:creationId xmlns:a16="http://schemas.microsoft.com/office/drawing/2014/main" id="{B5289AF2-1D71-4813-8999-6864CDF8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7" name="矩形 3066">
                      <a:extLst>
                        <a:ext uri="{FF2B5EF4-FFF2-40B4-BE49-F238E27FC236}">
                          <a16:creationId xmlns:a16="http://schemas.microsoft.com/office/drawing/2014/main" id="{5155C6A5-E426-4E64-97D1-92F4D5830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8" name="矩形 3067">
                      <a:extLst>
                        <a:ext uri="{FF2B5EF4-FFF2-40B4-BE49-F238E27FC236}">
                          <a16:creationId xmlns:a16="http://schemas.microsoft.com/office/drawing/2014/main" id="{A544188F-0348-4BB1-A8B0-16DEB8C33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9" name="矩形 3068">
                      <a:extLst>
                        <a:ext uri="{FF2B5EF4-FFF2-40B4-BE49-F238E27FC236}">
                          <a16:creationId xmlns:a16="http://schemas.microsoft.com/office/drawing/2014/main" id="{61BA14DC-F9D5-4D85-BC99-26CF8E565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0" name="矩形 3069">
                      <a:extLst>
                        <a:ext uri="{FF2B5EF4-FFF2-40B4-BE49-F238E27FC236}">
                          <a16:creationId xmlns:a16="http://schemas.microsoft.com/office/drawing/2014/main" id="{3602EE2F-DB5D-4EA7-978E-DEFC73197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1" name="矩形 3070">
                      <a:extLst>
                        <a:ext uri="{FF2B5EF4-FFF2-40B4-BE49-F238E27FC236}">
                          <a16:creationId xmlns:a16="http://schemas.microsoft.com/office/drawing/2014/main" id="{784B8E4C-E7EB-4AF7-9CF6-A68CF52F4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2" name="矩形 3071">
                      <a:extLst>
                        <a:ext uri="{FF2B5EF4-FFF2-40B4-BE49-F238E27FC236}">
                          <a16:creationId xmlns:a16="http://schemas.microsoft.com/office/drawing/2014/main" id="{C2B087CE-5D48-4815-848F-4C545F133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3" name="矩形 3072">
                      <a:extLst>
                        <a:ext uri="{FF2B5EF4-FFF2-40B4-BE49-F238E27FC236}">
                          <a16:creationId xmlns:a16="http://schemas.microsoft.com/office/drawing/2014/main" id="{FE4B3CF8-A3E1-4D49-B909-E191A8B68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4" name="矩形 3073">
                      <a:extLst>
                        <a:ext uri="{FF2B5EF4-FFF2-40B4-BE49-F238E27FC236}">
                          <a16:creationId xmlns:a16="http://schemas.microsoft.com/office/drawing/2014/main" id="{56F98057-7B35-4922-8FDA-CC26F622D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5" name="矩形 3074">
                      <a:extLst>
                        <a:ext uri="{FF2B5EF4-FFF2-40B4-BE49-F238E27FC236}">
                          <a16:creationId xmlns:a16="http://schemas.microsoft.com/office/drawing/2014/main" id="{BD81C737-71BF-4426-89E3-F7D54C9E1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6" name="矩形 3075">
                      <a:extLst>
                        <a:ext uri="{FF2B5EF4-FFF2-40B4-BE49-F238E27FC236}">
                          <a16:creationId xmlns:a16="http://schemas.microsoft.com/office/drawing/2014/main" id="{2752EE1D-5AB0-406B-A210-6E672194B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7" name="矩形 3076">
                      <a:extLst>
                        <a:ext uri="{FF2B5EF4-FFF2-40B4-BE49-F238E27FC236}">
                          <a16:creationId xmlns:a16="http://schemas.microsoft.com/office/drawing/2014/main" id="{029580A4-A2AE-4C96-B21B-FF46F3333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8" name="矩形 3077">
                      <a:extLst>
                        <a:ext uri="{FF2B5EF4-FFF2-40B4-BE49-F238E27FC236}">
                          <a16:creationId xmlns:a16="http://schemas.microsoft.com/office/drawing/2014/main" id="{7C1EDB0B-4973-4C95-B148-DA69805EA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9" name="矩形 3078">
                      <a:extLst>
                        <a:ext uri="{FF2B5EF4-FFF2-40B4-BE49-F238E27FC236}">
                          <a16:creationId xmlns:a16="http://schemas.microsoft.com/office/drawing/2014/main" id="{1CFCD18B-86AC-4BD4-A6D5-1DDB82C16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0" name="矩形 3079">
                      <a:extLst>
                        <a:ext uri="{FF2B5EF4-FFF2-40B4-BE49-F238E27FC236}">
                          <a16:creationId xmlns:a16="http://schemas.microsoft.com/office/drawing/2014/main" id="{E0298949-5EB3-43A3-841B-0F48FA602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1" name="矩形 3080">
                      <a:extLst>
                        <a:ext uri="{FF2B5EF4-FFF2-40B4-BE49-F238E27FC236}">
                          <a16:creationId xmlns:a16="http://schemas.microsoft.com/office/drawing/2014/main" id="{E1D229F0-2BBE-445D-8262-AEB2972BD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2" name="矩形 3081">
                      <a:extLst>
                        <a:ext uri="{FF2B5EF4-FFF2-40B4-BE49-F238E27FC236}">
                          <a16:creationId xmlns:a16="http://schemas.microsoft.com/office/drawing/2014/main" id="{D8AC0049-06FB-4F1F-9455-508672834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3" name="矩形 3082">
                      <a:extLst>
                        <a:ext uri="{FF2B5EF4-FFF2-40B4-BE49-F238E27FC236}">
                          <a16:creationId xmlns:a16="http://schemas.microsoft.com/office/drawing/2014/main" id="{3F1D2A75-6C3B-437D-9CD4-0BA752997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4" name="矩形 3083">
                      <a:extLst>
                        <a:ext uri="{FF2B5EF4-FFF2-40B4-BE49-F238E27FC236}">
                          <a16:creationId xmlns:a16="http://schemas.microsoft.com/office/drawing/2014/main" id="{B2C97C9A-178D-439E-9130-6B12EA9F6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5" name="矩形 3084">
                      <a:extLst>
                        <a:ext uri="{FF2B5EF4-FFF2-40B4-BE49-F238E27FC236}">
                          <a16:creationId xmlns:a16="http://schemas.microsoft.com/office/drawing/2014/main" id="{F82C4A09-9C6E-4032-91E1-4E2CB18C7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6" name="矩形 3085">
                      <a:extLst>
                        <a:ext uri="{FF2B5EF4-FFF2-40B4-BE49-F238E27FC236}">
                          <a16:creationId xmlns:a16="http://schemas.microsoft.com/office/drawing/2014/main" id="{E9C35F1E-D229-4DBB-80F7-6773DE311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7" name="矩形 3086">
                      <a:extLst>
                        <a:ext uri="{FF2B5EF4-FFF2-40B4-BE49-F238E27FC236}">
                          <a16:creationId xmlns:a16="http://schemas.microsoft.com/office/drawing/2014/main" id="{FAADCC5E-F947-462C-B698-949CBAF7C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8" name="矩形 3087">
                      <a:extLst>
                        <a:ext uri="{FF2B5EF4-FFF2-40B4-BE49-F238E27FC236}">
                          <a16:creationId xmlns:a16="http://schemas.microsoft.com/office/drawing/2014/main" id="{0587B85F-BE19-4786-B5A2-8C56D88C78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9" name="矩形 3088">
                      <a:extLst>
                        <a:ext uri="{FF2B5EF4-FFF2-40B4-BE49-F238E27FC236}">
                          <a16:creationId xmlns:a16="http://schemas.microsoft.com/office/drawing/2014/main" id="{421870F2-EC5E-4B6C-A458-D56A2C209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0" name="矩形 3089">
                      <a:extLst>
                        <a:ext uri="{FF2B5EF4-FFF2-40B4-BE49-F238E27FC236}">
                          <a16:creationId xmlns:a16="http://schemas.microsoft.com/office/drawing/2014/main" id="{D20B107B-CDF4-46F1-AEB9-02F9E9284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1" name="矩形 3090">
                      <a:extLst>
                        <a:ext uri="{FF2B5EF4-FFF2-40B4-BE49-F238E27FC236}">
                          <a16:creationId xmlns:a16="http://schemas.microsoft.com/office/drawing/2014/main" id="{2F3065A0-5BEE-42F4-BD68-8856723F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2" name="矩形 3091">
                      <a:extLst>
                        <a:ext uri="{FF2B5EF4-FFF2-40B4-BE49-F238E27FC236}">
                          <a16:creationId xmlns:a16="http://schemas.microsoft.com/office/drawing/2014/main" id="{7BC62CA4-9A56-4524-96B0-8D4C5C678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3" name="矩形 3092">
                      <a:extLst>
                        <a:ext uri="{FF2B5EF4-FFF2-40B4-BE49-F238E27FC236}">
                          <a16:creationId xmlns:a16="http://schemas.microsoft.com/office/drawing/2014/main" id="{4BB86175-0A4B-402D-A70B-7F0E13EE5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94" name="矩形 3093">
                      <a:extLst>
                        <a:ext uri="{FF2B5EF4-FFF2-40B4-BE49-F238E27FC236}">
                          <a16:creationId xmlns:a16="http://schemas.microsoft.com/office/drawing/2014/main" id="{F7BA0E68-758E-4914-A87C-214E3802B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88" name="组合 2787">
                    <a:extLst>
                      <a:ext uri="{FF2B5EF4-FFF2-40B4-BE49-F238E27FC236}">
                        <a16:creationId xmlns:a16="http://schemas.microsoft.com/office/drawing/2014/main" id="{4A9E72CF-223F-4E61-B7B2-0AD23BC4F87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2789" name="矩形 2788">
                      <a:extLst>
                        <a:ext uri="{FF2B5EF4-FFF2-40B4-BE49-F238E27FC236}">
                          <a16:creationId xmlns:a16="http://schemas.microsoft.com/office/drawing/2014/main" id="{469F3DE3-434F-4759-ACCA-EEF14D251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0" name="矩形 2789">
                      <a:extLst>
                        <a:ext uri="{FF2B5EF4-FFF2-40B4-BE49-F238E27FC236}">
                          <a16:creationId xmlns:a16="http://schemas.microsoft.com/office/drawing/2014/main" id="{B00FA184-5FE0-4C18-853F-6B971101E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1" name="矩形 2790">
                      <a:extLst>
                        <a:ext uri="{FF2B5EF4-FFF2-40B4-BE49-F238E27FC236}">
                          <a16:creationId xmlns:a16="http://schemas.microsoft.com/office/drawing/2014/main" id="{B6E3369D-F1C2-470F-AF05-F23DCD040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2" name="矩形 2791">
                      <a:extLst>
                        <a:ext uri="{FF2B5EF4-FFF2-40B4-BE49-F238E27FC236}">
                          <a16:creationId xmlns:a16="http://schemas.microsoft.com/office/drawing/2014/main" id="{D4130233-51B2-44DF-9EB4-64B91867E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3" name="矩形 2792">
                      <a:extLst>
                        <a:ext uri="{FF2B5EF4-FFF2-40B4-BE49-F238E27FC236}">
                          <a16:creationId xmlns:a16="http://schemas.microsoft.com/office/drawing/2014/main" id="{8553641F-6911-4E2E-9827-D20270E27B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4" name="矩形 2793">
                      <a:extLst>
                        <a:ext uri="{FF2B5EF4-FFF2-40B4-BE49-F238E27FC236}">
                          <a16:creationId xmlns:a16="http://schemas.microsoft.com/office/drawing/2014/main" id="{78351133-91C2-43ED-A5EB-E0B8477DC8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5" name="矩形 2794">
                      <a:extLst>
                        <a:ext uri="{FF2B5EF4-FFF2-40B4-BE49-F238E27FC236}">
                          <a16:creationId xmlns:a16="http://schemas.microsoft.com/office/drawing/2014/main" id="{362570F5-4025-4DA3-847C-3F95825D0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6" name="矩形 2795">
                      <a:extLst>
                        <a:ext uri="{FF2B5EF4-FFF2-40B4-BE49-F238E27FC236}">
                          <a16:creationId xmlns:a16="http://schemas.microsoft.com/office/drawing/2014/main" id="{AF654B0C-4749-45D4-AAAA-DEE18B21D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7" name="矩形 2796">
                      <a:extLst>
                        <a:ext uri="{FF2B5EF4-FFF2-40B4-BE49-F238E27FC236}">
                          <a16:creationId xmlns:a16="http://schemas.microsoft.com/office/drawing/2014/main" id="{30EA7703-EB99-4AEA-91F1-5FC6BFF9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8" name="矩形 2797">
                      <a:extLst>
                        <a:ext uri="{FF2B5EF4-FFF2-40B4-BE49-F238E27FC236}">
                          <a16:creationId xmlns:a16="http://schemas.microsoft.com/office/drawing/2014/main" id="{D9D5EFDF-4E6C-4D9B-B4C9-343440AC2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9" name="矩形 2798">
                      <a:extLst>
                        <a:ext uri="{FF2B5EF4-FFF2-40B4-BE49-F238E27FC236}">
                          <a16:creationId xmlns:a16="http://schemas.microsoft.com/office/drawing/2014/main" id="{15AD086C-1AD0-40CD-94C4-E2F747B94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0" name="矩形 2799">
                      <a:extLst>
                        <a:ext uri="{FF2B5EF4-FFF2-40B4-BE49-F238E27FC236}">
                          <a16:creationId xmlns:a16="http://schemas.microsoft.com/office/drawing/2014/main" id="{EC55F57B-541C-4560-B48F-7A978BEC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1" name="矩形 2800">
                      <a:extLst>
                        <a:ext uri="{FF2B5EF4-FFF2-40B4-BE49-F238E27FC236}">
                          <a16:creationId xmlns:a16="http://schemas.microsoft.com/office/drawing/2014/main" id="{B4CD921C-27B6-4C27-AB5B-ADC5268F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2" name="矩形 2801">
                      <a:extLst>
                        <a:ext uri="{FF2B5EF4-FFF2-40B4-BE49-F238E27FC236}">
                          <a16:creationId xmlns:a16="http://schemas.microsoft.com/office/drawing/2014/main" id="{75F82D8D-1837-4B73-B365-29452F156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3" name="矩形 2802">
                      <a:extLst>
                        <a:ext uri="{FF2B5EF4-FFF2-40B4-BE49-F238E27FC236}">
                          <a16:creationId xmlns:a16="http://schemas.microsoft.com/office/drawing/2014/main" id="{2B730F8B-B884-47E1-8030-D609D1EFD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4" name="矩形 2803">
                      <a:extLst>
                        <a:ext uri="{FF2B5EF4-FFF2-40B4-BE49-F238E27FC236}">
                          <a16:creationId xmlns:a16="http://schemas.microsoft.com/office/drawing/2014/main" id="{0B6552D2-BCF7-4612-9BAD-C337B2BD0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5" name="矩形 2804">
                      <a:extLst>
                        <a:ext uri="{FF2B5EF4-FFF2-40B4-BE49-F238E27FC236}">
                          <a16:creationId xmlns:a16="http://schemas.microsoft.com/office/drawing/2014/main" id="{C83E0E0C-4E48-420E-8B24-61D2EB4C2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6" name="矩形 2805">
                      <a:extLst>
                        <a:ext uri="{FF2B5EF4-FFF2-40B4-BE49-F238E27FC236}">
                          <a16:creationId xmlns:a16="http://schemas.microsoft.com/office/drawing/2014/main" id="{2BB287D6-DD85-4EDC-82B9-E0FA21BD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7" name="矩形 2806">
                      <a:extLst>
                        <a:ext uri="{FF2B5EF4-FFF2-40B4-BE49-F238E27FC236}">
                          <a16:creationId xmlns:a16="http://schemas.microsoft.com/office/drawing/2014/main" id="{ECC32D41-4B86-4CE6-BEBB-B3FA9696A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8" name="矩形 2807">
                      <a:extLst>
                        <a:ext uri="{FF2B5EF4-FFF2-40B4-BE49-F238E27FC236}">
                          <a16:creationId xmlns:a16="http://schemas.microsoft.com/office/drawing/2014/main" id="{6001E502-1242-4750-81E4-D83F592C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9" name="矩形 2808">
                      <a:extLst>
                        <a:ext uri="{FF2B5EF4-FFF2-40B4-BE49-F238E27FC236}">
                          <a16:creationId xmlns:a16="http://schemas.microsoft.com/office/drawing/2014/main" id="{6205E68F-3D85-4777-A41B-138CAE178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0" name="矩形 2809">
                      <a:extLst>
                        <a:ext uri="{FF2B5EF4-FFF2-40B4-BE49-F238E27FC236}">
                          <a16:creationId xmlns:a16="http://schemas.microsoft.com/office/drawing/2014/main" id="{BDEFFD8A-39F4-4897-9382-5EC2126E4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1" name="矩形 2810">
                      <a:extLst>
                        <a:ext uri="{FF2B5EF4-FFF2-40B4-BE49-F238E27FC236}">
                          <a16:creationId xmlns:a16="http://schemas.microsoft.com/office/drawing/2014/main" id="{B18A0207-FFA4-4D0B-8DBA-2E84EE5C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2" name="矩形 2811">
                      <a:extLst>
                        <a:ext uri="{FF2B5EF4-FFF2-40B4-BE49-F238E27FC236}">
                          <a16:creationId xmlns:a16="http://schemas.microsoft.com/office/drawing/2014/main" id="{08238081-3C89-4538-9A36-E3F0C73C3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3" name="矩形 2812">
                      <a:extLst>
                        <a:ext uri="{FF2B5EF4-FFF2-40B4-BE49-F238E27FC236}">
                          <a16:creationId xmlns:a16="http://schemas.microsoft.com/office/drawing/2014/main" id="{00EFA37C-4EE5-44DD-910E-63E9AAC72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4" name="矩形 2813">
                      <a:extLst>
                        <a:ext uri="{FF2B5EF4-FFF2-40B4-BE49-F238E27FC236}">
                          <a16:creationId xmlns:a16="http://schemas.microsoft.com/office/drawing/2014/main" id="{A30AA599-6BCC-43D5-83A4-6503CA041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5" name="矩形 2814">
                      <a:extLst>
                        <a:ext uri="{FF2B5EF4-FFF2-40B4-BE49-F238E27FC236}">
                          <a16:creationId xmlns:a16="http://schemas.microsoft.com/office/drawing/2014/main" id="{814FB193-FA2E-41C7-AD1A-0E7B9CDCF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6" name="矩形 2815">
                      <a:extLst>
                        <a:ext uri="{FF2B5EF4-FFF2-40B4-BE49-F238E27FC236}">
                          <a16:creationId xmlns:a16="http://schemas.microsoft.com/office/drawing/2014/main" id="{27838D25-3C99-45EE-A978-54006136B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7" name="矩形 2816">
                      <a:extLst>
                        <a:ext uri="{FF2B5EF4-FFF2-40B4-BE49-F238E27FC236}">
                          <a16:creationId xmlns:a16="http://schemas.microsoft.com/office/drawing/2014/main" id="{DF115B4E-FDC2-463B-8406-142F8F7BA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8" name="矩形 2817">
                      <a:extLst>
                        <a:ext uri="{FF2B5EF4-FFF2-40B4-BE49-F238E27FC236}">
                          <a16:creationId xmlns:a16="http://schemas.microsoft.com/office/drawing/2014/main" id="{A4E42661-5594-4CF4-A1F3-B95652FA6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9" name="矩形 2818">
                      <a:extLst>
                        <a:ext uri="{FF2B5EF4-FFF2-40B4-BE49-F238E27FC236}">
                          <a16:creationId xmlns:a16="http://schemas.microsoft.com/office/drawing/2014/main" id="{F9734B65-8116-4B70-8A0B-F0945DF4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0" name="矩形 2819">
                      <a:extLst>
                        <a:ext uri="{FF2B5EF4-FFF2-40B4-BE49-F238E27FC236}">
                          <a16:creationId xmlns:a16="http://schemas.microsoft.com/office/drawing/2014/main" id="{7BF854CF-B68F-4434-A198-0B2BCED87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1" name="矩形 2820">
                      <a:extLst>
                        <a:ext uri="{FF2B5EF4-FFF2-40B4-BE49-F238E27FC236}">
                          <a16:creationId xmlns:a16="http://schemas.microsoft.com/office/drawing/2014/main" id="{AAF88404-E406-4042-A178-34C5DBDD1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2" name="矩形 2821">
                      <a:extLst>
                        <a:ext uri="{FF2B5EF4-FFF2-40B4-BE49-F238E27FC236}">
                          <a16:creationId xmlns:a16="http://schemas.microsoft.com/office/drawing/2014/main" id="{367A963D-37C8-484B-9B80-9735AEEB2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3" name="矩形 2822">
                      <a:extLst>
                        <a:ext uri="{FF2B5EF4-FFF2-40B4-BE49-F238E27FC236}">
                          <a16:creationId xmlns:a16="http://schemas.microsoft.com/office/drawing/2014/main" id="{FDEC42A5-F0E0-4C78-9418-5D4C42058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4" name="矩形 2823">
                      <a:extLst>
                        <a:ext uri="{FF2B5EF4-FFF2-40B4-BE49-F238E27FC236}">
                          <a16:creationId xmlns:a16="http://schemas.microsoft.com/office/drawing/2014/main" id="{F8301DD1-5BC3-41AE-B6B0-B945B8404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5" name="矩形 2824">
                      <a:extLst>
                        <a:ext uri="{FF2B5EF4-FFF2-40B4-BE49-F238E27FC236}">
                          <a16:creationId xmlns:a16="http://schemas.microsoft.com/office/drawing/2014/main" id="{6FA3F2CA-BA2E-4688-A3F7-CF686445F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6" name="矩形 2825">
                      <a:extLst>
                        <a:ext uri="{FF2B5EF4-FFF2-40B4-BE49-F238E27FC236}">
                          <a16:creationId xmlns:a16="http://schemas.microsoft.com/office/drawing/2014/main" id="{EFAB4E3A-3C4D-4333-BB60-635393AD9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7" name="矩形 2826">
                      <a:extLst>
                        <a:ext uri="{FF2B5EF4-FFF2-40B4-BE49-F238E27FC236}">
                          <a16:creationId xmlns:a16="http://schemas.microsoft.com/office/drawing/2014/main" id="{251C3C38-A5F9-4B06-8AC0-E160C4661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8" name="矩形 2827">
                      <a:extLst>
                        <a:ext uri="{FF2B5EF4-FFF2-40B4-BE49-F238E27FC236}">
                          <a16:creationId xmlns:a16="http://schemas.microsoft.com/office/drawing/2014/main" id="{60AE27B7-F97F-4FC8-B5D3-1CE726AB5B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9" name="矩形 2828">
                      <a:extLst>
                        <a:ext uri="{FF2B5EF4-FFF2-40B4-BE49-F238E27FC236}">
                          <a16:creationId xmlns:a16="http://schemas.microsoft.com/office/drawing/2014/main" id="{85EA8DB2-7462-4900-B3F7-F74001C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0" name="矩形 2829">
                      <a:extLst>
                        <a:ext uri="{FF2B5EF4-FFF2-40B4-BE49-F238E27FC236}">
                          <a16:creationId xmlns:a16="http://schemas.microsoft.com/office/drawing/2014/main" id="{853B7F3C-C56D-44B3-B5BC-AD7CAC364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1" name="矩形 2830">
                      <a:extLst>
                        <a:ext uri="{FF2B5EF4-FFF2-40B4-BE49-F238E27FC236}">
                          <a16:creationId xmlns:a16="http://schemas.microsoft.com/office/drawing/2014/main" id="{0EFD7C6D-0AFF-47B4-ACE8-B94AF5A8A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2" name="矩形 2831">
                      <a:extLst>
                        <a:ext uri="{FF2B5EF4-FFF2-40B4-BE49-F238E27FC236}">
                          <a16:creationId xmlns:a16="http://schemas.microsoft.com/office/drawing/2014/main" id="{BB056F84-3F2E-4CD9-8B28-80FB4A705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3" name="矩形 2832">
                      <a:extLst>
                        <a:ext uri="{FF2B5EF4-FFF2-40B4-BE49-F238E27FC236}">
                          <a16:creationId xmlns:a16="http://schemas.microsoft.com/office/drawing/2014/main" id="{F799DC73-BCCC-4ABC-ACC8-139B162D1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4" name="矩形 2833">
                      <a:extLst>
                        <a:ext uri="{FF2B5EF4-FFF2-40B4-BE49-F238E27FC236}">
                          <a16:creationId xmlns:a16="http://schemas.microsoft.com/office/drawing/2014/main" id="{D2E6F997-29A0-4FFF-A1B0-7CD8E3586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5" name="矩形 2834">
                      <a:extLst>
                        <a:ext uri="{FF2B5EF4-FFF2-40B4-BE49-F238E27FC236}">
                          <a16:creationId xmlns:a16="http://schemas.microsoft.com/office/drawing/2014/main" id="{DC76CE18-8D2E-407D-A6C1-AD11056846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6" name="矩形 2835">
                      <a:extLst>
                        <a:ext uri="{FF2B5EF4-FFF2-40B4-BE49-F238E27FC236}">
                          <a16:creationId xmlns:a16="http://schemas.microsoft.com/office/drawing/2014/main" id="{CD570983-DCAD-4200-B65C-EDC80AE7C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7" name="矩形 2836">
                      <a:extLst>
                        <a:ext uri="{FF2B5EF4-FFF2-40B4-BE49-F238E27FC236}">
                          <a16:creationId xmlns:a16="http://schemas.microsoft.com/office/drawing/2014/main" id="{758B8939-56C9-494B-AE15-9C7C12AE6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8" name="矩形 2837">
                      <a:extLst>
                        <a:ext uri="{FF2B5EF4-FFF2-40B4-BE49-F238E27FC236}">
                          <a16:creationId xmlns:a16="http://schemas.microsoft.com/office/drawing/2014/main" id="{63CAC4B4-67FD-45D9-842C-65B0B8A92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9" name="矩形 2838">
                      <a:extLst>
                        <a:ext uri="{FF2B5EF4-FFF2-40B4-BE49-F238E27FC236}">
                          <a16:creationId xmlns:a16="http://schemas.microsoft.com/office/drawing/2014/main" id="{71838D31-E751-44EE-B77F-314366B13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0" name="矩形 2839">
                      <a:extLst>
                        <a:ext uri="{FF2B5EF4-FFF2-40B4-BE49-F238E27FC236}">
                          <a16:creationId xmlns:a16="http://schemas.microsoft.com/office/drawing/2014/main" id="{25C8F091-70D3-49D6-AF5D-674A1E5BB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1" name="矩形 2840">
                      <a:extLst>
                        <a:ext uri="{FF2B5EF4-FFF2-40B4-BE49-F238E27FC236}">
                          <a16:creationId xmlns:a16="http://schemas.microsoft.com/office/drawing/2014/main" id="{036A0F3D-3389-40A9-9E76-2A7B57693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2" name="矩形 2841">
                      <a:extLst>
                        <a:ext uri="{FF2B5EF4-FFF2-40B4-BE49-F238E27FC236}">
                          <a16:creationId xmlns:a16="http://schemas.microsoft.com/office/drawing/2014/main" id="{D577C6DF-23C4-403F-80F9-35A7F6FF9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3" name="矩形 2842">
                      <a:extLst>
                        <a:ext uri="{FF2B5EF4-FFF2-40B4-BE49-F238E27FC236}">
                          <a16:creationId xmlns:a16="http://schemas.microsoft.com/office/drawing/2014/main" id="{97EEE4A1-8548-4E78-899A-782E713F8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4" name="矩形 2843">
                      <a:extLst>
                        <a:ext uri="{FF2B5EF4-FFF2-40B4-BE49-F238E27FC236}">
                          <a16:creationId xmlns:a16="http://schemas.microsoft.com/office/drawing/2014/main" id="{EB22BAC0-7CFD-4ADC-8336-6782E773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5" name="矩形 2844">
                      <a:extLst>
                        <a:ext uri="{FF2B5EF4-FFF2-40B4-BE49-F238E27FC236}">
                          <a16:creationId xmlns:a16="http://schemas.microsoft.com/office/drawing/2014/main" id="{724161B9-C10F-4962-B25D-F78978543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6" name="矩形 2845">
                      <a:extLst>
                        <a:ext uri="{FF2B5EF4-FFF2-40B4-BE49-F238E27FC236}">
                          <a16:creationId xmlns:a16="http://schemas.microsoft.com/office/drawing/2014/main" id="{64ACB625-56FA-4E59-85AB-309C48AEE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7" name="矩形 2846">
                      <a:extLst>
                        <a:ext uri="{FF2B5EF4-FFF2-40B4-BE49-F238E27FC236}">
                          <a16:creationId xmlns:a16="http://schemas.microsoft.com/office/drawing/2014/main" id="{BA180656-C72E-416E-976C-AE0AED217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8" name="矩形 2847">
                      <a:extLst>
                        <a:ext uri="{FF2B5EF4-FFF2-40B4-BE49-F238E27FC236}">
                          <a16:creationId xmlns:a16="http://schemas.microsoft.com/office/drawing/2014/main" id="{8ECBC22E-10B8-4BF8-BD3C-C99C49067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9" name="矩形 2848">
                      <a:extLst>
                        <a:ext uri="{FF2B5EF4-FFF2-40B4-BE49-F238E27FC236}">
                          <a16:creationId xmlns:a16="http://schemas.microsoft.com/office/drawing/2014/main" id="{2903945B-D4B5-4401-BECB-BBDE68C04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0" name="矩形 2849">
                      <a:extLst>
                        <a:ext uri="{FF2B5EF4-FFF2-40B4-BE49-F238E27FC236}">
                          <a16:creationId xmlns:a16="http://schemas.microsoft.com/office/drawing/2014/main" id="{56C60F72-BA7E-4B5F-8356-1FBF8CAA8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51" name="矩形 2850">
                      <a:extLst>
                        <a:ext uri="{FF2B5EF4-FFF2-40B4-BE49-F238E27FC236}">
                          <a16:creationId xmlns:a16="http://schemas.microsoft.com/office/drawing/2014/main" id="{3183B0F4-ECED-48C6-B119-F9A51B81E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2" name="矩形 2851">
                      <a:extLst>
                        <a:ext uri="{FF2B5EF4-FFF2-40B4-BE49-F238E27FC236}">
                          <a16:creationId xmlns:a16="http://schemas.microsoft.com/office/drawing/2014/main" id="{3C807B79-9E22-4E0F-90E4-180E9CD8D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3" name="矩形 2852">
                      <a:extLst>
                        <a:ext uri="{FF2B5EF4-FFF2-40B4-BE49-F238E27FC236}">
                          <a16:creationId xmlns:a16="http://schemas.microsoft.com/office/drawing/2014/main" id="{8409266D-684C-4612-9561-E24C08D98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4" name="矩形 2853">
                      <a:extLst>
                        <a:ext uri="{FF2B5EF4-FFF2-40B4-BE49-F238E27FC236}">
                          <a16:creationId xmlns:a16="http://schemas.microsoft.com/office/drawing/2014/main" id="{9B2FDA24-9908-4EF8-B25B-32DCB0711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5" name="矩形 2854">
                      <a:extLst>
                        <a:ext uri="{FF2B5EF4-FFF2-40B4-BE49-F238E27FC236}">
                          <a16:creationId xmlns:a16="http://schemas.microsoft.com/office/drawing/2014/main" id="{C418F493-0FF0-4015-95DC-37A0AE44C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6" name="矩形 2855">
                      <a:extLst>
                        <a:ext uri="{FF2B5EF4-FFF2-40B4-BE49-F238E27FC236}">
                          <a16:creationId xmlns:a16="http://schemas.microsoft.com/office/drawing/2014/main" id="{3C0C5EBF-CB54-4D42-A4E7-6E6EADDE2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7" name="矩形 2856">
                      <a:extLst>
                        <a:ext uri="{FF2B5EF4-FFF2-40B4-BE49-F238E27FC236}">
                          <a16:creationId xmlns:a16="http://schemas.microsoft.com/office/drawing/2014/main" id="{C2A9C327-2166-40DF-8B72-F222B497D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8" name="矩形 2857">
                      <a:extLst>
                        <a:ext uri="{FF2B5EF4-FFF2-40B4-BE49-F238E27FC236}">
                          <a16:creationId xmlns:a16="http://schemas.microsoft.com/office/drawing/2014/main" id="{C5950ED7-61DC-4D64-A926-9B91C1051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9" name="矩形 2858">
                      <a:extLst>
                        <a:ext uri="{FF2B5EF4-FFF2-40B4-BE49-F238E27FC236}">
                          <a16:creationId xmlns:a16="http://schemas.microsoft.com/office/drawing/2014/main" id="{CA648931-66CC-4106-9D0D-9A0920D2D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0" name="矩形 2859">
                      <a:extLst>
                        <a:ext uri="{FF2B5EF4-FFF2-40B4-BE49-F238E27FC236}">
                          <a16:creationId xmlns:a16="http://schemas.microsoft.com/office/drawing/2014/main" id="{1A271209-E167-4C0E-8F89-F6528607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1" name="矩形 2860">
                      <a:extLst>
                        <a:ext uri="{FF2B5EF4-FFF2-40B4-BE49-F238E27FC236}">
                          <a16:creationId xmlns:a16="http://schemas.microsoft.com/office/drawing/2014/main" id="{61A2A39B-5FBD-4E84-8D06-0549B916D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2" name="矩形 2861">
                      <a:extLst>
                        <a:ext uri="{FF2B5EF4-FFF2-40B4-BE49-F238E27FC236}">
                          <a16:creationId xmlns:a16="http://schemas.microsoft.com/office/drawing/2014/main" id="{94902B08-EE3A-4C1E-968D-877645989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3" name="矩形 2862">
                      <a:extLst>
                        <a:ext uri="{FF2B5EF4-FFF2-40B4-BE49-F238E27FC236}">
                          <a16:creationId xmlns:a16="http://schemas.microsoft.com/office/drawing/2014/main" id="{B9330390-F38F-4606-A173-2AC619250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4" name="矩形 2863">
                      <a:extLst>
                        <a:ext uri="{FF2B5EF4-FFF2-40B4-BE49-F238E27FC236}">
                          <a16:creationId xmlns:a16="http://schemas.microsoft.com/office/drawing/2014/main" id="{61D0F827-D929-423E-BB43-EBD27E542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65" name="矩形 2864">
                      <a:extLst>
                        <a:ext uri="{FF2B5EF4-FFF2-40B4-BE49-F238E27FC236}">
                          <a16:creationId xmlns:a16="http://schemas.microsoft.com/office/drawing/2014/main" id="{ADC82543-1F40-4B56-BD03-00F51B53E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6" name="矩形 2865">
                      <a:extLst>
                        <a:ext uri="{FF2B5EF4-FFF2-40B4-BE49-F238E27FC236}">
                          <a16:creationId xmlns:a16="http://schemas.microsoft.com/office/drawing/2014/main" id="{D2017586-F0DC-4111-A323-2911A5146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7" name="矩形 2866">
                      <a:extLst>
                        <a:ext uri="{FF2B5EF4-FFF2-40B4-BE49-F238E27FC236}">
                          <a16:creationId xmlns:a16="http://schemas.microsoft.com/office/drawing/2014/main" id="{F159ED5E-7541-4B23-A2D7-8948CEB25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8" name="矩形 2867">
                      <a:extLst>
                        <a:ext uri="{FF2B5EF4-FFF2-40B4-BE49-F238E27FC236}">
                          <a16:creationId xmlns:a16="http://schemas.microsoft.com/office/drawing/2014/main" id="{C2CA809D-7060-4759-AE42-B1F0B756F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9" name="矩形 2868">
                      <a:extLst>
                        <a:ext uri="{FF2B5EF4-FFF2-40B4-BE49-F238E27FC236}">
                          <a16:creationId xmlns:a16="http://schemas.microsoft.com/office/drawing/2014/main" id="{78F591EC-5738-4424-9728-BE15FEE7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0" name="矩形 2869">
                      <a:extLst>
                        <a:ext uri="{FF2B5EF4-FFF2-40B4-BE49-F238E27FC236}">
                          <a16:creationId xmlns:a16="http://schemas.microsoft.com/office/drawing/2014/main" id="{B79432EF-1237-4F0C-9BC3-D78851A7D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1" name="矩形 2870">
                      <a:extLst>
                        <a:ext uri="{FF2B5EF4-FFF2-40B4-BE49-F238E27FC236}">
                          <a16:creationId xmlns:a16="http://schemas.microsoft.com/office/drawing/2014/main" id="{5888E04D-931C-4F49-8CDE-AACD45E8F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2" name="矩形 2871">
                      <a:extLst>
                        <a:ext uri="{FF2B5EF4-FFF2-40B4-BE49-F238E27FC236}">
                          <a16:creationId xmlns:a16="http://schemas.microsoft.com/office/drawing/2014/main" id="{65677928-DD4A-4604-BCD7-C8DF30EF2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3" name="矩形 2872">
                      <a:extLst>
                        <a:ext uri="{FF2B5EF4-FFF2-40B4-BE49-F238E27FC236}">
                          <a16:creationId xmlns:a16="http://schemas.microsoft.com/office/drawing/2014/main" id="{85F88F9E-2946-4D37-BF93-4FBA8B704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4" name="矩形 2873">
                      <a:extLst>
                        <a:ext uri="{FF2B5EF4-FFF2-40B4-BE49-F238E27FC236}">
                          <a16:creationId xmlns:a16="http://schemas.microsoft.com/office/drawing/2014/main" id="{F9809002-5F2A-4651-BB24-B2CFB5134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5" name="矩形 2874">
                      <a:extLst>
                        <a:ext uri="{FF2B5EF4-FFF2-40B4-BE49-F238E27FC236}">
                          <a16:creationId xmlns:a16="http://schemas.microsoft.com/office/drawing/2014/main" id="{C58729D4-74F9-45EF-8818-F1BC1536F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6" name="矩形 2875">
                      <a:extLst>
                        <a:ext uri="{FF2B5EF4-FFF2-40B4-BE49-F238E27FC236}">
                          <a16:creationId xmlns:a16="http://schemas.microsoft.com/office/drawing/2014/main" id="{BE22DE43-D1C1-40B2-AFAB-26602995B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7" name="矩形 2876">
                      <a:extLst>
                        <a:ext uri="{FF2B5EF4-FFF2-40B4-BE49-F238E27FC236}">
                          <a16:creationId xmlns:a16="http://schemas.microsoft.com/office/drawing/2014/main" id="{616D459B-9C7E-4C25-A2F4-A0031E457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8" name="矩形 2877">
                      <a:extLst>
                        <a:ext uri="{FF2B5EF4-FFF2-40B4-BE49-F238E27FC236}">
                          <a16:creationId xmlns:a16="http://schemas.microsoft.com/office/drawing/2014/main" id="{76061B9A-186F-4B27-B3C1-89719F815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9" name="矩形 2878">
                      <a:extLst>
                        <a:ext uri="{FF2B5EF4-FFF2-40B4-BE49-F238E27FC236}">
                          <a16:creationId xmlns:a16="http://schemas.microsoft.com/office/drawing/2014/main" id="{469A1AD2-D295-4679-8FD9-0DB45DD7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0" name="矩形 2879">
                      <a:extLst>
                        <a:ext uri="{FF2B5EF4-FFF2-40B4-BE49-F238E27FC236}">
                          <a16:creationId xmlns:a16="http://schemas.microsoft.com/office/drawing/2014/main" id="{4296BC18-C437-4C84-94B5-129564423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1" name="矩形 2880">
                      <a:extLst>
                        <a:ext uri="{FF2B5EF4-FFF2-40B4-BE49-F238E27FC236}">
                          <a16:creationId xmlns:a16="http://schemas.microsoft.com/office/drawing/2014/main" id="{14925F55-D823-4604-8571-78C2D92DC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2" name="矩形 2881">
                      <a:extLst>
                        <a:ext uri="{FF2B5EF4-FFF2-40B4-BE49-F238E27FC236}">
                          <a16:creationId xmlns:a16="http://schemas.microsoft.com/office/drawing/2014/main" id="{B28CC0D2-7009-4035-98E2-364060C4A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3" name="矩形 2882">
                      <a:extLst>
                        <a:ext uri="{FF2B5EF4-FFF2-40B4-BE49-F238E27FC236}">
                          <a16:creationId xmlns:a16="http://schemas.microsoft.com/office/drawing/2014/main" id="{52209A63-EF6C-4014-9E1B-F9DE0FCD6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4" name="矩形 2883">
                      <a:extLst>
                        <a:ext uri="{FF2B5EF4-FFF2-40B4-BE49-F238E27FC236}">
                          <a16:creationId xmlns:a16="http://schemas.microsoft.com/office/drawing/2014/main" id="{ACBFFBAF-E7B7-4B7A-A383-47F0E2F7E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5" name="矩形 2884">
                      <a:extLst>
                        <a:ext uri="{FF2B5EF4-FFF2-40B4-BE49-F238E27FC236}">
                          <a16:creationId xmlns:a16="http://schemas.microsoft.com/office/drawing/2014/main" id="{339A6C8C-75FC-4352-931B-68EDA8E9B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6" name="矩形 2885">
                      <a:extLst>
                        <a:ext uri="{FF2B5EF4-FFF2-40B4-BE49-F238E27FC236}">
                          <a16:creationId xmlns:a16="http://schemas.microsoft.com/office/drawing/2014/main" id="{BFED0FBE-AF9B-4354-AED2-B3FC516C9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7" name="矩形 2886">
                      <a:extLst>
                        <a:ext uri="{FF2B5EF4-FFF2-40B4-BE49-F238E27FC236}">
                          <a16:creationId xmlns:a16="http://schemas.microsoft.com/office/drawing/2014/main" id="{2126FD02-4039-44A0-B83A-09D5433B6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8" name="矩形 2887">
                      <a:extLst>
                        <a:ext uri="{FF2B5EF4-FFF2-40B4-BE49-F238E27FC236}">
                          <a16:creationId xmlns:a16="http://schemas.microsoft.com/office/drawing/2014/main" id="{D87F808F-3B17-4A6E-A82B-43F35BA9C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9" name="矩形 2888">
                      <a:extLst>
                        <a:ext uri="{FF2B5EF4-FFF2-40B4-BE49-F238E27FC236}">
                          <a16:creationId xmlns:a16="http://schemas.microsoft.com/office/drawing/2014/main" id="{27560F84-B795-4AD9-9C35-8D64785CD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0" name="矩形 2889">
                      <a:extLst>
                        <a:ext uri="{FF2B5EF4-FFF2-40B4-BE49-F238E27FC236}">
                          <a16:creationId xmlns:a16="http://schemas.microsoft.com/office/drawing/2014/main" id="{88EE6498-8578-4583-AF23-66A434FD3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1" name="矩形 2890">
                      <a:extLst>
                        <a:ext uri="{FF2B5EF4-FFF2-40B4-BE49-F238E27FC236}">
                          <a16:creationId xmlns:a16="http://schemas.microsoft.com/office/drawing/2014/main" id="{BF70EED1-716D-45D6-BF3A-919503C99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2" name="矩形 2891">
                      <a:extLst>
                        <a:ext uri="{FF2B5EF4-FFF2-40B4-BE49-F238E27FC236}">
                          <a16:creationId xmlns:a16="http://schemas.microsoft.com/office/drawing/2014/main" id="{A85452C4-7883-4728-9DEF-9AB3E50EE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3" name="矩形 2892">
                      <a:extLst>
                        <a:ext uri="{FF2B5EF4-FFF2-40B4-BE49-F238E27FC236}">
                          <a16:creationId xmlns:a16="http://schemas.microsoft.com/office/drawing/2014/main" id="{B3991DE3-00F5-49D0-B32E-E0890A6C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4" name="矩形 2893">
                      <a:extLst>
                        <a:ext uri="{FF2B5EF4-FFF2-40B4-BE49-F238E27FC236}">
                          <a16:creationId xmlns:a16="http://schemas.microsoft.com/office/drawing/2014/main" id="{B9C7321C-CB00-4478-BFAF-7569293E4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5" name="矩形 2894">
                      <a:extLst>
                        <a:ext uri="{FF2B5EF4-FFF2-40B4-BE49-F238E27FC236}">
                          <a16:creationId xmlns:a16="http://schemas.microsoft.com/office/drawing/2014/main" id="{1E755BB7-9BDF-4301-AE86-E4FCE42A5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6" name="矩形 2895">
                      <a:extLst>
                        <a:ext uri="{FF2B5EF4-FFF2-40B4-BE49-F238E27FC236}">
                          <a16:creationId xmlns:a16="http://schemas.microsoft.com/office/drawing/2014/main" id="{3ECE9D5B-E303-49FF-A10F-4DB898190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7" name="矩形 2896">
                      <a:extLst>
                        <a:ext uri="{FF2B5EF4-FFF2-40B4-BE49-F238E27FC236}">
                          <a16:creationId xmlns:a16="http://schemas.microsoft.com/office/drawing/2014/main" id="{7C645932-AA25-420E-AE5A-D51B663A8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8" name="矩形 2897">
                      <a:extLst>
                        <a:ext uri="{FF2B5EF4-FFF2-40B4-BE49-F238E27FC236}">
                          <a16:creationId xmlns:a16="http://schemas.microsoft.com/office/drawing/2014/main" id="{3025DA8F-8958-4CC7-923E-B95534026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9" name="矩形 2898">
                      <a:extLst>
                        <a:ext uri="{FF2B5EF4-FFF2-40B4-BE49-F238E27FC236}">
                          <a16:creationId xmlns:a16="http://schemas.microsoft.com/office/drawing/2014/main" id="{9896DFDC-6551-4680-9CCF-933CBC31C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0" name="矩形 2899">
                      <a:extLst>
                        <a:ext uri="{FF2B5EF4-FFF2-40B4-BE49-F238E27FC236}">
                          <a16:creationId xmlns:a16="http://schemas.microsoft.com/office/drawing/2014/main" id="{7E60EA78-C4EE-4C49-A1E8-90D2483F8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1" name="矩形 2900">
                      <a:extLst>
                        <a:ext uri="{FF2B5EF4-FFF2-40B4-BE49-F238E27FC236}">
                          <a16:creationId xmlns:a16="http://schemas.microsoft.com/office/drawing/2014/main" id="{2A3F754F-A9C5-4D01-BFB6-EFF048171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2" name="矩形 2901">
                      <a:extLst>
                        <a:ext uri="{FF2B5EF4-FFF2-40B4-BE49-F238E27FC236}">
                          <a16:creationId xmlns:a16="http://schemas.microsoft.com/office/drawing/2014/main" id="{DB57A51C-BAC6-4051-8F11-CA6B50067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3" name="矩形 2902">
                      <a:extLst>
                        <a:ext uri="{FF2B5EF4-FFF2-40B4-BE49-F238E27FC236}">
                          <a16:creationId xmlns:a16="http://schemas.microsoft.com/office/drawing/2014/main" id="{57B80EA1-24D6-475F-ADD3-72732460B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4" name="矩形 2903">
                      <a:extLst>
                        <a:ext uri="{FF2B5EF4-FFF2-40B4-BE49-F238E27FC236}">
                          <a16:creationId xmlns:a16="http://schemas.microsoft.com/office/drawing/2014/main" id="{9AC39B05-A606-416A-8D7E-48BB4B91F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5" name="矩形 2904">
                      <a:extLst>
                        <a:ext uri="{FF2B5EF4-FFF2-40B4-BE49-F238E27FC236}">
                          <a16:creationId xmlns:a16="http://schemas.microsoft.com/office/drawing/2014/main" id="{4C4CB621-18C8-43F6-9025-7CE8E3BF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6" name="矩形 2905">
                      <a:extLst>
                        <a:ext uri="{FF2B5EF4-FFF2-40B4-BE49-F238E27FC236}">
                          <a16:creationId xmlns:a16="http://schemas.microsoft.com/office/drawing/2014/main" id="{3737D8B6-D6A0-4B0D-8381-DF44DBB61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7" name="矩形 2906">
                      <a:extLst>
                        <a:ext uri="{FF2B5EF4-FFF2-40B4-BE49-F238E27FC236}">
                          <a16:creationId xmlns:a16="http://schemas.microsoft.com/office/drawing/2014/main" id="{D01FCAA3-938C-4999-A27C-6CD788F7D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8" name="矩形 2907">
                      <a:extLst>
                        <a:ext uri="{FF2B5EF4-FFF2-40B4-BE49-F238E27FC236}">
                          <a16:creationId xmlns:a16="http://schemas.microsoft.com/office/drawing/2014/main" id="{56D38F14-1F4C-4511-9E75-10F2837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9" name="矩形 2908">
                      <a:extLst>
                        <a:ext uri="{FF2B5EF4-FFF2-40B4-BE49-F238E27FC236}">
                          <a16:creationId xmlns:a16="http://schemas.microsoft.com/office/drawing/2014/main" id="{D6AFDE86-E15B-4E8A-B5D1-5A942ED6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0" name="矩形 2909">
                      <a:extLst>
                        <a:ext uri="{FF2B5EF4-FFF2-40B4-BE49-F238E27FC236}">
                          <a16:creationId xmlns:a16="http://schemas.microsoft.com/office/drawing/2014/main" id="{168BCCED-C51C-4641-BF55-8D34E4F2C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1" name="矩形 2910">
                      <a:extLst>
                        <a:ext uri="{FF2B5EF4-FFF2-40B4-BE49-F238E27FC236}">
                          <a16:creationId xmlns:a16="http://schemas.microsoft.com/office/drawing/2014/main" id="{8CDB90A2-E0DF-43ED-9AFA-618077C0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2" name="矩形 2911">
                      <a:extLst>
                        <a:ext uri="{FF2B5EF4-FFF2-40B4-BE49-F238E27FC236}">
                          <a16:creationId xmlns:a16="http://schemas.microsoft.com/office/drawing/2014/main" id="{BD13BE24-1C03-4802-9457-EB47A04C0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3" name="矩形 2912">
                      <a:extLst>
                        <a:ext uri="{FF2B5EF4-FFF2-40B4-BE49-F238E27FC236}">
                          <a16:creationId xmlns:a16="http://schemas.microsoft.com/office/drawing/2014/main" id="{68979C3A-F74B-47E0-BF25-BD312F1B8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4" name="矩形 2913">
                      <a:extLst>
                        <a:ext uri="{FF2B5EF4-FFF2-40B4-BE49-F238E27FC236}">
                          <a16:creationId xmlns:a16="http://schemas.microsoft.com/office/drawing/2014/main" id="{486C1E78-808A-4E28-A511-73F01B7E6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5" name="矩形 2914">
                      <a:extLst>
                        <a:ext uri="{FF2B5EF4-FFF2-40B4-BE49-F238E27FC236}">
                          <a16:creationId xmlns:a16="http://schemas.microsoft.com/office/drawing/2014/main" id="{2550D828-E55B-4219-931F-6E2D587E2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6" name="矩形 2915">
                      <a:extLst>
                        <a:ext uri="{FF2B5EF4-FFF2-40B4-BE49-F238E27FC236}">
                          <a16:creationId xmlns:a16="http://schemas.microsoft.com/office/drawing/2014/main" id="{3F59B776-39BD-40DC-ADE7-4DCC63362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7" name="矩形 2916">
                      <a:extLst>
                        <a:ext uri="{FF2B5EF4-FFF2-40B4-BE49-F238E27FC236}">
                          <a16:creationId xmlns:a16="http://schemas.microsoft.com/office/drawing/2014/main" id="{D7735F64-8F94-422C-8E5B-4E6F0BAEA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8" name="矩形 2917">
                      <a:extLst>
                        <a:ext uri="{FF2B5EF4-FFF2-40B4-BE49-F238E27FC236}">
                          <a16:creationId xmlns:a16="http://schemas.microsoft.com/office/drawing/2014/main" id="{C3B28F89-81FA-4F33-ACEE-BF07D5A72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9" name="矩形 2918">
                      <a:extLst>
                        <a:ext uri="{FF2B5EF4-FFF2-40B4-BE49-F238E27FC236}">
                          <a16:creationId xmlns:a16="http://schemas.microsoft.com/office/drawing/2014/main" id="{B4438023-5C96-4119-B914-3DD6D02E5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0" name="矩形 2919">
                      <a:extLst>
                        <a:ext uri="{FF2B5EF4-FFF2-40B4-BE49-F238E27FC236}">
                          <a16:creationId xmlns:a16="http://schemas.microsoft.com/office/drawing/2014/main" id="{122F436D-D4ED-4696-A905-F371489CA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1" name="矩形 2920">
                      <a:extLst>
                        <a:ext uri="{FF2B5EF4-FFF2-40B4-BE49-F238E27FC236}">
                          <a16:creationId xmlns:a16="http://schemas.microsoft.com/office/drawing/2014/main" id="{3487048D-E0BD-455E-8C54-FD07318D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2" name="矩形 2921">
                      <a:extLst>
                        <a:ext uri="{FF2B5EF4-FFF2-40B4-BE49-F238E27FC236}">
                          <a16:creationId xmlns:a16="http://schemas.microsoft.com/office/drawing/2014/main" id="{184C36FC-310B-464F-A523-170C223ED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3" name="矩形 2922">
                      <a:extLst>
                        <a:ext uri="{FF2B5EF4-FFF2-40B4-BE49-F238E27FC236}">
                          <a16:creationId xmlns:a16="http://schemas.microsoft.com/office/drawing/2014/main" id="{065FDE79-9B10-4308-970F-6A47B2824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4" name="矩形 2923">
                      <a:extLst>
                        <a:ext uri="{FF2B5EF4-FFF2-40B4-BE49-F238E27FC236}">
                          <a16:creationId xmlns:a16="http://schemas.microsoft.com/office/drawing/2014/main" id="{704D3E73-D798-400F-A712-E702BC80C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5" name="矩形 2924">
                      <a:extLst>
                        <a:ext uri="{FF2B5EF4-FFF2-40B4-BE49-F238E27FC236}">
                          <a16:creationId xmlns:a16="http://schemas.microsoft.com/office/drawing/2014/main" id="{25C50D30-DAE1-4309-AEE0-43644899D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6" name="矩形 2925">
                      <a:extLst>
                        <a:ext uri="{FF2B5EF4-FFF2-40B4-BE49-F238E27FC236}">
                          <a16:creationId xmlns:a16="http://schemas.microsoft.com/office/drawing/2014/main" id="{11D28183-742A-4A8B-818C-874C0454A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7" name="矩形 2926">
                      <a:extLst>
                        <a:ext uri="{FF2B5EF4-FFF2-40B4-BE49-F238E27FC236}">
                          <a16:creationId xmlns:a16="http://schemas.microsoft.com/office/drawing/2014/main" id="{29A60C6A-00B5-4C90-8D4C-FA8705657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8" name="矩形 2927">
                      <a:extLst>
                        <a:ext uri="{FF2B5EF4-FFF2-40B4-BE49-F238E27FC236}">
                          <a16:creationId xmlns:a16="http://schemas.microsoft.com/office/drawing/2014/main" id="{7696DF1C-0D78-4289-A4DA-006DA001C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9" name="矩形 2928">
                      <a:extLst>
                        <a:ext uri="{FF2B5EF4-FFF2-40B4-BE49-F238E27FC236}">
                          <a16:creationId xmlns:a16="http://schemas.microsoft.com/office/drawing/2014/main" id="{3B204F2E-121A-4129-BA5D-67FEA75DA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0" name="矩形 2929">
                      <a:extLst>
                        <a:ext uri="{FF2B5EF4-FFF2-40B4-BE49-F238E27FC236}">
                          <a16:creationId xmlns:a16="http://schemas.microsoft.com/office/drawing/2014/main" id="{4DA93D36-4D9C-468A-992A-5266B61B1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1" name="矩形 2930">
                      <a:extLst>
                        <a:ext uri="{FF2B5EF4-FFF2-40B4-BE49-F238E27FC236}">
                          <a16:creationId xmlns:a16="http://schemas.microsoft.com/office/drawing/2014/main" id="{B39A327D-39F4-443E-A0E7-B2242109A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2" name="矩形 2931">
                      <a:extLst>
                        <a:ext uri="{FF2B5EF4-FFF2-40B4-BE49-F238E27FC236}">
                          <a16:creationId xmlns:a16="http://schemas.microsoft.com/office/drawing/2014/main" id="{20532A70-BB8F-42EA-9B90-13FD0E631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3" name="矩形 2932">
                      <a:extLst>
                        <a:ext uri="{FF2B5EF4-FFF2-40B4-BE49-F238E27FC236}">
                          <a16:creationId xmlns:a16="http://schemas.microsoft.com/office/drawing/2014/main" id="{90714122-AA24-47C1-836B-43BEB8D30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4" name="矩形 2933">
                      <a:extLst>
                        <a:ext uri="{FF2B5EF4-FFF2-40B4-BE49-F238E27FC236}">
                          <a16:creationId xmlns:a16="http://schemas.microsoft.com/office/drawing/2014/main" id="{C1EA2A4A-5A8C-468E-9119-DB1FA1CB0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5" name="矩形 2934">
                      <a:extLst>
                        <a:ext uri="{FF2B5EF4-FFF2-40B4-BE49-F238E27FC236}">
                          <a16:creationId xmlns:a16="http://schemas.microsoft.com/office/drawing/2014/main" id="{741A598C-656F-4A8D-8840-C497F6378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6" name="矩形 2935">
                      <a:extLst>
                        <a:ext uri="{FF2B5EF4-FFF2-40B4-BE49-F238E27FC236}">
                          <a16:creationId xmlns:a16="http://schemas.microsoft.com/office/drawing/2014/main" id="{55BE3157-E140-4D7C-BE25-7C3D4DE47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7" name="矩形 2936">
                      <a:extLst>
                        <a:ext uri="{FF2B5EF4-FFF2-40B4-BE49-F238E27FC236}">
                          <a16:creationId xmlns:a16="http://schemas.microsoft.com/office/drawing/2014/main" id="{EEDA980D-393F-46E9-A104-6CFC69C49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8" name="矩形 2937">
                      <a:extLst>
                        <a:ext uri="{FF2B5EF4-FFF2-40B4-BE49-F238E27FC236}">
                          <a16:creationId xmlns:a16="http://schemas.microsoft.com/office/drawing/2014/main" id="{4886EF7C-9299-4F80-9DAC-658B20F54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9" name="矩形 2938">
                      <a:extLst>
                        <a:ext uri="{FF2B5EF4-FFF2-40B4-BE49-F238E27FC236}">
                          <a16:creationId xmlns:a16="http://schemas.microsoft.com/office/drawing/2014/main" id="{BBB6DC81-B812-4232-B513-71779A7C2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0" name="矩形 2939">
                      <a:extLst>
                        <a:ext uri="{FF2B5EF4-FFF2-40B4-BE49-F238E27FC236}">
                          <a16:creationId xmlns:a16="http://schemas.microsoft.com/office/drawing/2014/main" id="{21F6A203-35FD-44F3-BD8C-F32FC8FE3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941" name="矩形 2940">
                      <a:extLst>
                        <a:ext uri="{FF2B5EF4-FFF2-40B4-BE49-F238E27FC236}">
                          <a16:creationId xmlns:a16="http://schemas.microsoft.com/office/drawing/2014/main" id="{E77D443A-CD51-4459-82CB-78F691E3A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478" name="组合 2477">
                  <a:extLst>
                    <a:ext uri="{FF2B5EF4-FFF2-40B4-BE49-F238E27FC236}">
                      <a16:creationId xmlns:a16="http://schemas.microsoft.com/office/drawing/2014/main" id="{D0D70510-14AD-4C74-92E1-4BD3F720DCC8}"/>
                    </a:ext>
                  </a:extLst>
                </p:cNvPr>
                <p:cNvGrpSpPr/>
                <p:nvPr/>
              </p:nvGrpSpPr>
              <p:grpSpPr>
                <a:xfrm>
                  <a:off x="6550141" y="470480"/>
                  <a:ext cx="3745026" cy="1048543"/>
                  <a:chOff x="1196249" y="480782"/>
                  <a:chExt cx="3745026" cy="1048543"/>
                </a:xfrm>
              </p:grpSpPr>
              <p:grpSp>
                <p:nvGrpSpPr>
                  <p:cNvPr id="2479" name="组合 2478">
                    <a:extLst>
                      <a:ext uri="{FF2B5EF4-FFF2-40B4-BE49-F238E27FC236}">
                        <a16:creationId xmlns:a16="http://schemas.microsoft.com/office/drawing/2014/main" id="{8EBF2A52-AE72-4AF7-B9C0-B452315D12A3}"/>
                      </a:ext>
                    </a:extLst>
                  </p:cNvPr>
                  <p:cNvGrpSpPr/>
                  <p:nvPr/>
                </p:nvGrpSpPr>
                <p:grpSpPr>
                  <a:xfrm>
                    <a:off x="3875949" y="480782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2634" name="矩形 2633">
                      <a:extLst>
                        <a:ext uri="{FF2B5EF4-FFF2-40B4-BE49-F238E27FC236}">
                          <a16:creationId xmlns:a16="http://schemas.microsoft.com/office/drawing/2014/main" id="{70A5DFA0-9857-4937-969E-079CCBA182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5" name="矩形 2634">
                      <a:extLst>
                        <a:ext uri="{FF2B5EF4-FFF2-40B4-BE49-F238E27FC236}">
                          <a16:creationId xmlns:a16="http://schemas.microsoft.com/office/drawing/2014/main" id="{508150A4-6C59-4E02-B992-8B13B3B5E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6" name="矩形 2635">
                      <a:extLst>
                        <a:ext uri="{FF2B5EF4-FFF2-40B4-BE49-F238E27FC236}">
                          <a16:creationId xmlns:a16="http://schemas.microsoft.com/office/drawing/2014/main" id="{368113F5-F65B-474B-AB3E-02A66EED2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7" name="矩形 2636">
                      <a:extLst>
                        <a:ext uri="{FF2B5EF4-FFF2-40B4-BE49-F238E27FC236}">
                          <a16:creationId xmlns:a16="http://schemas.microsoft.com/office/drawing/2014/main" id="{A1084AED-89ED-4737-A96D-0906556CB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8" name="矩形 2637">
                      <a:extLst>
                        <a:ext uri="{FF2B5EF4-FFF2-40B4-BE49-F238E27FC236}">
                          <a16:creationId xmlns:a16="http://schemas.microsoft.com/office/drawing/2014/main" id="{0BBDBD38-566C-43D8-AD21-029A2A57D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9" name="矩形 2638">
                      <a:extLst>
                        <a:ext uri="{FF2B5EF4-FFF2-40B4-BE49-F238E27FC236}">
                          <a16:creationId xmlns:a16="http://schemas.microsoft.com/office/drawing/2014/main" id="{410AC9A7-93A0-4DB9-B17D-B9224851D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0" name="矩形 2639">
                      <a:extLst>
                        <a:ext uri="{FF2B5EF4-FFF2-40B4-BE49-F238E27FC236}">
                          <a16:creationId xmlns:a16="http://schemas.microsoft.com/office/drawing/2014/main" id="{658AD36E-47DD-41CB-81C4-FA8026098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1" name="矩形 2640">
                      <a:extLst>
                        <a:ext uri="{FF2B5EF4-FFF2-40B4-BE49-F238E27FC236}">
                          <a16:creationId xmlns:a16="http://schemas.microsoft.com/office/drawing/2014/main" id="{846FF75C-8210-4170-9353-070BA7499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2" name="矩形 2641">
                      <a:extLst>
                        <a:ext uri="{FF2B5EF4-FFF2-40B4-BE49-F238E27FC236}">
                          <a16:creationId xmlns:a16="http://schemas.microsoft.com/office/drawing/2014/main" id="{24017F08-AD74-4BB5-9BDA-6E9DBB4E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3" name="矩形 2642">
                      <a:extLst>
                        <a:ext uri="{FF2B5EF4-FFF2-40B4-BE49-F238E27FC236}">
                          <a16:creationId xmlns:a16="http://schemas.microsoft.com/office/drawing/2014/main" id="{632BF936-E51C-480B-8481-D40991A4A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4" name="矩形 2643">
                      <a:extLst>
                        <a:ext uri="{FF2B5EF4-FFF2-40B4-BE49-F238E27FC236}">
                          <a16:creationId xmlns:a16="http://schemas.microsoft.com/office/drawing/2014/main" id="{266DA6AB-4FCB-404D-8385-D3A6B01158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5" name="矩形 2644">
                      <a:extLst>
                        <a:ext uri="{FF2B5EF4-FFF2-40B4-BE49-F238E27FC236}">
                          <a16:creationId xmlns:a16="http://schemas.microsoft.com/office/drawing/2014/main" id="{87840992-2362-4E51-BEC0-985C912BD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6" name="矩形 2645">
                      <a:extLst>
                        <a:ext uri="{FF2B5EF4-FFF2-40B4-BE49-F238E27FC236}">
                          <a16:creationId xmlns:a16="http://schemas.microsoft.com/office/drawing/2014/main" id="{F9D23185-BC03-46C9-9120-357851576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7" name="矩形 2646">
                      <a:extLst>
                        <a:ext uri="{FF2B5EF4-FFF2-40B4-BE49-F238E27FC236}">
                          <a16:creationId xmlns:a16="http://schemas.microsoft.com/office/drawing/2014/main" id="{58CD5CF6-897D-4A2C-99EA-C95ADD378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8" name="矩形 2647">
                      <a:extLst>
                        <a:ext uri="{FF2B5EF4-FFF2-40B4-BE49-F238E27FC236}">
                          <a16:creationId xmlns:a16="http://schemas.microsoft.com/office/drawing/2014/main" id="{2BC8476C-7A65-47D2-A8D9-B1F551FF7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9" name="矩形 2648">
                      <a:extLst>
                        <a:ext uri="{FF2B5EF4-FFF2-40B4-BE49-F238E27FC236}">
                          <a16:creationId xmlns:a16="http://schemas.microsoft.com/office/drawing/2014/main" id="{284CAA2D-CEC1-4966-AD03-3391389CB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0" name="矩形 2649">
                      <a:extLst>
                        <a:ext uri="{FF2B5EF4-FFF2-40B4-BE49-F238E27FC236}">
                          <a16:creationId xmlns:a16="http://schemas.microsoft.com/office/drawing/2014/main" id="{84902017-C6D7-4D44-A6C0-C0FB2C914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1" name="矩形 2650">
                      <a:extLst>
                        <a:ext uri="{FF2B5EF4-FFF2-40B4-BE49-F238E27FC236}">
                          <a16:creationId xmlns:a16="http://schemas.microsoft.com/office/drawing/2014/main" id="{600A9CE1-5E39-4658-853A-19B6C1C9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2" name="矩形 2651">
                      <a:extLst>
                        <a:ext uri="{FF2B5EF4-FFF2-40B4-BE49-F238E27FC236}">
                          <a16:creationId xmlns:a16="http://schemas.microsoft.com/office/drawing/2014/main" id="{D85ECB00-C0B8-4092-B8E5-E33D72AF2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3" name="矩形 2652">
                      <a:extLst>
                        <a:ext uri="{FF2B5EF4-FFF2-40B4-BE49-F238E27FC236}">
                          <a16:creationId xmlns:a16="http://schemas.microsoft.com/office/drawing/2014/main" id="{F072A979-E2D5-461C-A8DB-E9099FE19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4" name="矩形 2653">
                      <a:extLst>
                        <a:ext uri="{FF2B5EF4-FFF2-40B4-BE49-F238E27FC236}">
                          <a16:creationId xmlns:a16="http://schemas.microsoft.com/office/drawing/2014/main" id="{D881C126-0019-4CB4-AD95-4CDBCD8ED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5" name="矩形 2654">
                      <a:extLst>
                        <a:ext uri="{FF2B5EF4-FFF2-40B4-BE49-F238E27FC236}">
                          <a16:creationId xmlns:a16="http://schemas.microsoft.com/office/drawing/2014/main" id="{3BF4AB2F-1EBD-4DEE-B2CC-810573F32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6" name="矩形 2655">
                      <a:extLst>
                        <a:ext uri="{FF2B5EF4-FFF2-40B4-BE49-F238E27FC236}">
                          <a16:creationId xmlns:a16="http://schemas.microsoft.com/office/drawing/2014/main" id="{C96FDC0E-1619-4B15-944E-02DCB8E67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7" name="矩形 2656">
                      <a:extLst>
                        <a:ext uri="{FF2B5EF4-FFF2-40B4-BE49-F238E27FC236}">
                          <a16:creationId xmlns:a16="http://schemas.microsoft.com/office/drawing/2014/main" id="{E31E44E5-A988-412B-B7D5-F178F9B06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8" name="矩形 2657">
                      <a:extLst>
                        <a:ext uri="{FF2B5EF4-FFF2-40B4-BE49-F238E27FC236}">
                          <a16:creationId xmlns:a16="http://schemas.microsoft.com/office/drawing/2014/main" id="{0F9EF8CF-DD80-44D4-86AD-403E4062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9" name="矩形 2658">
                      <a:extLst>
                        <a:ext uri="{FF2B5EF4-FFF2-40B4-BE49-F238E27FC236}">
                          <a16:creationId xmlns:a16="http://schemas.microsoft.com/office/drawing/2014/main" id="{7BDA938C-987B-4203-8980-4E3C790A2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0" name="矩形 2659">
                      <a:extLst>
                        <a:ext uri="{FF2B5EF4-FFF2-40B4-BE49-F238E27FC236}">
                          <a16:creationId xmlns:a16="http://schemas.microsoft.com/office/drawing/2014/main" id="{0DF22ECA-1F3E-4DA8-8B02-4C62F1E5E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1" name="矩形 2660">
                      <a:extLst>
                        <a:ext uri="{FF2B5EF4-FFF2-40B4-BE49-F238E27FC236}">
                          <a16:creationId xmlns:a16="http://schemas.microsoft.com/office/drawing/2014/main" id="{EB6A2C71-2220-42C1-8BF1-E02D68052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2" name="矩形 2661">
                      <a:extLst>
                        <a:ext uri="{FF2B5EF4-FFF2-40B4-BE49-F238E27FC236}">
                          <a16:creationId xmlns:a16="http://schemas.microsoft.com/office/drawing/2014/main" id="{28CE723D-C55F-4623-B18B-9AA9AA340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3" name="矩形 2662">
                      <a:extLst>
                        <a:ext uri="{FF2B5EF4-FFF2-40B4-BE49-F238E27FC236}">
                          <a16:creationId xmlns:a16="http://schemas.microsoft.com/office/drawing/2014/main" id="{F31ECB95-6815-497A-9EB1-D28049A8B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4" name="矩形 2663">
                      <a:extLst>
                        <a:ext uri="{FF2B5EF4-FFF2-40B4-BE49-F238E27FC236}">
                          <a16:creationId xmlns:a16="http://schemas.microsoft.com/office/drawing/2014/main" id="{E71EB365-6FFF-47BE-A7BC-428F634DB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5" name="矩形 2664">
                      <a:extLst>
                        <a:ext uri="{FF2B5EF4-FFF2-40B4-BE49-F238E27FC236}">
                          <a16:creationId xmlns:a16="http://schemas.microsoft.com/office/drawing/2014/main" id="{B0F2AE9A-A59E-44A9-B10F-DFF22BC08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6" name="矩形 2665">
                      <a:extLst>
                        <a:ext uri="{FF2B5EF4-FFF2-40B4-BE49-F238E27FC236}">
                          <a16:creationId xmlns:a16="http://schemas.microsoft.com/office/drawing/2014/main" id="{1F25DA4D-3FF8-4EB7-8A94-752F90B7E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7" name="矩形 2666">
                      <a:extLst>
                        <a:ext uri="{FF2B5EF4-FFF2-40B4-BE49-F238E27FC236}">
                          <a16:creationId xmlns:a16="http://schemas.microsoft.com/office/drawing/2014/main" id="{0FF2A03A-A61F-496D-91E7-2CB4A3D83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8" name="矩形 2667">
                      <a:extLst>
                        <a:ext uri="{FF2B5EF4-FFF2-40B4-BE49-F238E27FC236}">
                          <a16:creationId xmlns:a16="http://schemas.microsoft.com/office/drawing/2014/main" id="{BE349D54-FBA0-4E1A-8B82-554CAE531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9" name="矩形 2668">
                      <a:extLst>
                        <a:ext uri="{FF2B5EF4-FFF2-40B4-BE49-F238E27FC236}">
                          <a16:creationId xmlns:a16="http://schemas.microsoft.com/office/drawing/2014/main" id="{89E6580D-F907-46A5-AAD7-9B600D446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0" name="矩形 2669">
                      <a:extLst>
                        <a:ext uri="{FF2B5EF4-FFF2-40B4-BE49-F238E27FC236}">
                          <a16:creationId xmlns:a16="http://schemas.microsoft.com/office/drawing/2014/main" id="{E52C60B4-BBE2-4C87-8F46-6CF64D220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1" name="矩形 2670">
                      <a:extLst>
                        <a:ext uri="{FF2B5EF4-FFF2-40B4-BE49-F238E27FC236}">
                          <a16:creationId xmlns:a16="http://schemas.microsoft.com/office/drawing/2014/main" id="{F87F90C0-B974-4962-80A3-3CC85047C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2" name="矩形 2671">
                      <a:extLst>
                        <a:ext uri="{FF2B5EF4-FFF2-40B4-BE49-F238E27FC236}">
                          <a16:creationId xmlns:a16="http://schemas.microsoft.com/office/drawing/2014/main" id="{72EDE69E-B67F-4D18-9A34-203D078FC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3" name="矩形 2672">
                      <a:extLst>
                        <a:ext uri="{FF2B5EF4-FFF2-40B4-BE49-F238E27FC236}">
                          <a16:creationId xmlns:a16="http://schemas.microsoft.com/office/drawing/2014/main" id="{CD70C44B-7343-40E1-872F-C59A4872E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4" name="矩形 2673">
                      <a:extLst>
                        <a:ext uri="{FF2B5EF4-FFF2-40B4-BE49-F238E27FC236}">
                          <a16:creationId xmlns:a16="http://schemas.microsoft.com/office/drawing/2014/main" id="{9DC0B5E1-5F7F-41BA-BC5E-58A8E4071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5" name="矩形 2674">
                      <a:extLst>
                        <a:ext uri="{FF2B5EF4-FFF2-40B4-BE49-F238E27FC236}">
                          <a16:creationId xmlns:a16="http://schemas.microsoft.com/office/drawing/2014/main" id="{ABF674F9-8F18-4DD3-80CB-7E6E8AE13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6" name="矩形 2675">
                      <a:extLst>
                        <a:ext uri="{FF2B5EF4-FFF2-40B4-BE49-F238E27FC236}">
                          <a16:creationId xmlns:a16="http://schemas.microsoft.com/office/drawing/2014/main" id="{5303B2D8-AF19-4C51-9BF9-77BFACC73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7" name="矩形 2676">
                      <a:extLst>
                        <a:ext uri="{FF2B5EF4-FFF2-40B4-BE49-F238E27FC236}">
                          <a16:creationId xmlns:a16="http://schemas.microsoft.com/office/drawing/2014/main" id="{6A126BC8-BADE-4760-9508-12A30AD14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8" name="矩形 2677">
                      <a:extLst>
                        <a:ext uri="{FF2B5EF4-FFF2-40B4-BE49-F238E27FC236}">
                          <a16:creationId xmlns:a16="http://schemas.microsoft.com/office/drawing/2014/main" id="{50558571-8637-4E70-8BA8-5FFD5799E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9" name="矩形 2678">
                      <a:extLst>
                        <a:ext uri="{FF2B5EF4-FFF2-40B4-BE49-F238E27FC236}">
                          <a16:creationId xmlns:a16="http://schemas.microsoft.com/office/drawing/2014/main" id="{9D90D0B4-D343-411E-A3F4-496B0136F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0" name="矩形 2679">
                      <a:extLst>
                        <a:ext uri="{FF2B5EF4-FFF2-40B4-BE49-F238E27FC236}">
                          <a16:creationId xmlns:a16="http://schemas.microsoft.com/office/drawing/2014/main" id="{21908BBE-1BD5-4F85-8C66-4BC226F8D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1" name="矩形 2680">
                      <a:extLst>
                        <a:ext uri="{FF2B5EF4-FFF2-40B4-BE49-F238E27FC236}">
                          <a16:creationId xmlns:a16="http://schemas.microsoft.com/office/drawing/2014/main" id="{46A47181-5E19-4BDB-97DC-10727F429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2" name="矩形 2681">
                      <a:extLst>
                        <a:ext uri="{FF2B5EF4-FFF2-40B4-BE49-F238E27FC236}">
                          <a16:creationId xmlns:a16="http://schemas.microsoft.com/office/drawing/2014/main" id="{DD8554DD-1632-4312-A0FF-46386F4C2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3" name="矩形 2682">
                      <a:extLst>
                        <a:ext uri="{FF2B5EF4-FFF2-40B4-BE49-F238E27FC236}">
                          <a16:creationId xmlns:a16="http://schemas.microsoft.com/office/drawing/2014/main" id="{00B1ED01-B9D0-467B-BE47-E13A2954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4" name="矩形 2683">
                      <a:extLst>
                        <a:ext uri="{FF2B5EF4-FFF2-40B4-BE49-F238E27FC236}">
                          <a16:creationId xmlns:a16="http://schemas.microsoft.com/office/drawing/2014/main" id="{2C3FFF04-A341-4B62-9E60-3278C0659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5" name="矩形 2684">
                      <a:extLst>
                        <a:ext uri="{FF2B5EF4-FFF2-40B4-BE49-F238E27FC236}">
                          <a16:creationId xmlns:a16="http://schemas.microsoft.com/office/drawing/2014/main" id="{DDF871BD-B9DC-4FB8-81A8-A9652D66C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6" name="矩形 2685">
                      <a:extLst>
                        <a:ext uri="{FF2B5EF4-FFF2-40B4-BE49-F238E27FC236}">
                          <a16:creationId xmlns:a16="http://schemas.microsoft.com/office/drawing/2014/main" id="{519275E3-0D37-4A92-A030-88B7ED1F8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7" name="矩形 2686">
                      <a:extLst>
                        <a:ext uri="{FF2B5EF4-FFF2-40B4-BE49-F238E27FC236}">
                          <a16:creationId xmlns:a16="http://schemas.microsoft.com/office/drawing/2014/main" id="{430E216E-6F28-4FE2-AAC0-AF9E4C55A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8" name="矩形 2687">
                      <a:extLst>
                        <a:ext uri="{FF2B5EF4-FFF2-40B4-BE49-F238E27FC236}">
                          <a16:creationId xmlns:a16="http://schemas.microsoft.com/office/drawing/2014/main" id="{2AD6FB42-BCF1-495A-8727-1ED23992C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9" name="矩形 2688">
                      <a:extLst>
                        <a:ext uri="{FF2B5EF4-FFF2-40B4-BE49-F238E27FC236}">
                          <a16:creationId xmlns:a16="http://schemas.microsoft.com/office/drawing/2014/main" id="{DDE308FB-D7E2-4D2D-9A36-4EE123B5E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0" name="矩形 2689">
                      <a:extLst>
                        <a:ext uri="{FF2B5EF4-FFF2-40B4-BE49-F238E27FC236}">
                          <a16:creationId xmlns:a16="http://schemas.microsoft.com/office/drawing/2014/main" id="{C31BF711-EBE6-4240-9ED5-F1685E2D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1" name="矩形 2690">
                      <a:extLst>
                        <a:ext uri="{FF2B5EF4-FFF2-40B4-BE49-F238E27FC236}">
                          <a16:creationId xmlns:a16="http://schemas.microsoft.com/office/drawing/2014/main" id="{C2F9EBA3-1ED5-4710-B1B4-BAC000344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2" name="矩形 2691">
                      <a:extLst>
                        <a:ext uri="{FF2B5EF4-FFF2-40B4-BE49-F238E27FC236}">
                          <a16:creationId xmlns:a16="http://schemas.microsoft.com/office/drawing/2014/main" id="{91BEDEF2-7D04-40C4-8EE3-A70AED081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3" name="矩形 2692">
                      <a:extLst>
                        <a:ext uri="{FF2B5EF4-FFF2-40B4-BE49-F238E27FC236}">
                          <a16:creationId xmlns:a16="http://schemas.microsoft.com/office/drawing/2014/main" id="{1B32DBAD-EA71-4839-81FD-98DD66283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4" name="矩形 2693">
                      <a:extLst>
                        <a:ext uri="{FF2B5EF4-FFF2-40B4-BE49-F238E27FC236}">
                          <a16:creationId xmlns:a16="http://schemas.microsoft.com/office/drawing/2014/main" id="{5C4FD42B-D812-42F7-BD71-4EFD5BEAB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5" name="矩形 2694">
                      <a:extLst>
                        <a:ext uri="{FF2B5EF4-FFF2-40B4-BE49-F238E27FC236}">
                          <a16:creationId xmlns:a16="http://schemas.microsoft.com/office/drawing/2014/main" id="{471CB655-1F45-4692-A6F9-8E4A9C949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96" name="矩形 2695">
                      <a:extLst>
                        <a:ext uri="{FF2B5EF4-FFF2-40B4-BE49-F238E27FC236}">
                          <a16:creationId xmlns:a16="http://schemas.microsoft.com/office/drawing/2014/main" id="{9D8F8833-31DD-4CAB-B0D6-655C8FC31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7" name="矩形 2696">
                      <a:extLst>
                        <a:ext uri="{FF2B5EF4-FFF2-40B4-BE49-F238E27FC236}">
                          <a16:creationId xmlns:a16="http://schemas.microsoft.com/office/drawing/2014/main" id="{846F2911-15AD-4666-9081-5CF6FAC45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8" name="矩形 2697">
                      <a:extLst>
                        <a:ext uri="{FF2B5EF4-FFF2-40B4-BE49-F238E27FC236}">
                          <a16:creationId xmlns:a16="http://schemas.microsoft.com/office/drawing/2014/main" id="{C8D475FC-96FC-4970-9239-7B4052763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9" name="矩形 2698">
                      <a:extLst>
                        <a:ext uri="{FF2B5EF4-FFF2-40B4-BE49-F238E27FC236}">
                          <a16:creationId xmlns:a16="http://schemas.microsoft.com/office/drawing/2014/main" id="{07A595C9-1083-4BF7-B793-2F74541BA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0" name="矩形 2699">
                      <a:extLst>
                        <a:ext uri="{FF2B5EF4-FFF2-40B4-BE49-F238E27FC236}">
                          <a16:creationId xmlns:a16="http://schemas.microsoft.com/office/drawing/2014/main" id="{C557B1CB-8A56-471F-B64D-4C1D150E8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1" name="矩形 2700">
                      <a:extLst>
                        <a:ext uri="{FF2B5EF4-FFF2-40B4-BE49-F238E27FC236}">
                          <a16:creationId xmlns:a16="http://schemas.microsoft.com/office/drawing/2014/main" id="{F169DCF9-89A3-422D-B96E-2B372801E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2" name="矩形 2701">
                      <a:extLst>
                        <a:ext uri="{FF2B5EF4-FFF2-40B4-BE49-F238E27FC236}">
                          <a16:creationId xmlns:a16="http://schemas.microsoft.com/office/drawing/2014/main" id="{995C0646-FA24-4BAB-B08C-FC1C85776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3" name="矩形 2702">
                      <a:extLst>
                        <a:ext uri="{FF2B5EF4-FFF2-40B4-BE49-F238E27FC236}">
                          <a16:creationId xmlns:a16="http://schemas.microsoft.com/office/drawing/2014/main" id="{0C9B700C-B8E9-4DB5-ABAC-06D10105D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4" name="矩形 2703">
                      <a:extLst>
                        <a:ext uri="{FF2B5EF4-FFF2-40B4-BE49-F238E27FC236}">
                          <a16:creationId xmlns:a16="http://schemas.microsoft.com/office/drawing/2014/main" id="{4E8EEC61-E4B0-453A-AE17-000500E1E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5" name="矩形 2704">
                      <a:extLst>
                        <a:ext uri="{FF2B5EF4-FFF2-40B4-BE49-F238E27FC236}">
                          <a16:creationId xmlns:a16="http://schemas.microsoft.com/office/drawing/2014/main" id="{A7CAA181-203E-423C-9768-A8B5524F8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6" name="矩形 2705">
                      <a:extLst>
                        <a:ext uri="{FF2B5EF4-FFF2-40B4-BE49-F238E27FC236}">
                          <a16:creationId xmlns:a16="http://schemas.microsoft.com/office/drawing/2014/main" id="{462E8386-02D0-409B-82A3-233D58DA00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7" name="矩形 2706">
                      <a:extLst>
                        <a:ext uri="{FF2B5EF4-FFF2-40B4-BE49-F238E27FC236}">
                          <a16:creationId xmlns:a16="http://schemas.microsoft.com/office/drawing/2014/main" id="{F61EA102-10A5-4BC2-B19A-FAACA9A30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8" name="矩形 2707">
                      <a:extLst>
                        <a:ext uri="{FF2B5EF4-FFF2-40B4-BE49-F238E27FC236}">
                          <a16:creationId xmlns:a16="http://schemas.microsoft.com/office/drawing/2014/main" id="{941CAF0A-7001-4DA9-B6D3-5BC8BFE18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9" name="矩形 2708">
                      <a:extLst>
                        <a:ext uri="{FF2B5EF4-FFF2-40B4-BE49-F238E27FC236}">
                          <a16:creationId xmlns:a16="http://schemas.microsoft.com/office/drawing/2014/main" id="{5E1E49EB-5ED4-4CFA-91D0-42A7A39FE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710" name="矩形 2709">
                      <a:extLst>
                        <a:ext uri="{FF2B5EF4-FFF2-40B4-BE49-F238E27FC236}">
                          <a16:creationId xmlns:a16="http://schemas.microsoft.com/office/drawing/2014/main" id="{B954859B-95DC-4BB7-9219-75579C69C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1" name="矩形 2710">
                      <a:extLst>
                        <a:ext uri="{FF2B5EF4-FFF2-40B4-BE49-F238E27FC236}">
                          <a16:creationId xmlns:a16="http://schemas.microsoft.com/office/drawing/2014/main" id="{BA853F4E-CD4E-4E5E-B8F3-ED058F29F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2" name="矩形 2711">
                      <a:extLst>
                        <a:ext uri="{FF2B5EF4-FFF2-40B4-BE49-F238E27FC236}">
                          <a16:creationId xmlns:a16="http://schemas.microsoft.com/office/drawing/2014/main" id="{CA9A2367-3044-454C-96E9-78A6F69A2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3" name="矩形 2712">
                      <a:extLst>
                        <a:ext uri="{FF2B5EF4-FFF2-40B4-BE49-F238E27FC236}">
                          <a16:creationId xmlns:a16="http://schemas.microsoft.com/office/drawing/2014/main" id="{042840FF-09F6-40B0-A495-598E5DDC5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4" name="矩形 2713">
                      <a:extLst>
                        <a:ext uri="{FF2B5EF4-FFF2-40B4-BE49-F238E27FC236}">
                          <a16:creationId xmlns:a16="http://schemas.microsoft.com/office/drawing/2014/main" id="{244D5BBF-D599-4BBD-85FA-A1F9D8C06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5" name="矩形 2714">
                      <a:extLst>
                        <a:ext uri="{FF2B5EF4-FFF2-40B4-BE49-F238E27FC236}">
                          <a16:creationId xmlns:a16="http://schemas.microsoft.com/office/drawing/2014/main" id="{D62B076E-B1FA-4F22-9C94-AA80E45EA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6" name="矩形 2715">
                      <a:extLst>
                        <a:ext uri="{FF2B5EF4-FFF2-40B4-BE49-F238E27FC236}">
                          <a16:creationId xmlns:a16="http://schemas.microsoft.com/office/drawing/2014/main" id="{ED75147D-CE1A-4C98-8364-3DA4E06E0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7" name="矩形 2716">
                      <a:extLst>
                        <a:ext uri="{FF2B5EF4-FFF2-40B4-BE49-F238E27FC236}">
                          <a16:creationId xmlns:a16="http://schemas.microsoft.com/office/drawing/2014/main" id="{309A7F4B-45FC-4F2C-8B98-C47C87902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8" name="矩形 2717">
                      <a:extLst>
                        <a:ext uri="{FF2B5EF4-FFF2-40B4-BE49-F238E27FC236}">
                          <a16:creationId xmlns:a16="http://schemas.microsoft.com/office/drawing/2014/main" id="{B4689633-E8ED-40AC-95B7-0E1B999C3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9" name="矩形 2718">
                      <a:extLst>
                        <a:ext uri="{FF2B5EF4-FFF2-40B4-BE49-F238E27FC236}">
                          <a16:creationId xmlns:a16="http://schemas.microsoft.com/office/drawing/2014/main" id="{086FEABF-A93D-4EF1-9D39-64C2EE7E7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0" name="矩形 2719">
                      <a:extLst>
                        <a:ext uri="{FF2B5EF4-FFF2-40B4-BE49-F238E27FC236}">
                          <a16:creationId xmlns:a16="http://schemas.microsoft.com/office/drawing/2014/main" id="{F0BD4526-31C7-450C-BD20-50A134979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1" name="矩形 2720">
                      <a:extLst>
                        <a:ext uri="{FF2B5EF4-FFF2-40B4-BE49-F238E27FC236}">
                          <a16:creationId xmlns:a16="http://schemas.microsoft.com/office/drawing/2014/main" id="{BBB89663-DA84-45D9-9B4C-4041159D6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2" name="矩形 2721">
                      <a:extLst>
                        <a:ext uri="{FF2B5EF4-FFF2-40B4-BE49-F238E27FC236}">
                          <a16:creationId xmlns:a16="http://schemas.microsoft.com/office/drawing/2014/main" id="{0C862039-EA46-42FF-911C-ED132447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3" name="矩形 2722">
                      <a:extLst>
                        <a:ext uri="{FF2B5EF4-FFF2-40B4-BE49-F238E27FC236}">
                          <a16:creationId xmlns:a16="http://schemas.microsoft.com/office/drawing/2014/main" id="{19BB1DE8-42D5-4289-9DD3-B4048DD10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4" name="矩形 2723">
                      <a:extLst>
                        <a:ext uri="{FF2B5EF4-FFF2-40B4-BE49-F238E27FC236}">
                          <a16:creationId xmlns:a16="http://schemas.microsoft.com/office/drawing/2014/main" id="{2DBC50A6-DC11-44A2-B75A-2CA2B9AA8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5" name="矩形 2724">
                      <a:extLst>
                        <a:ext uri="{FF2B5EF4-FFF2-40B4-BE49-F238E27FC236}">
                          <a16:creationId xmlns:a16="http://schemas.microsoft.com/office/drawing/2014/main" id="{72B6D35A-1212-4C9C-825B-8D2635D23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6" name="矩形 2725">
                      <a:extLst>
                        <a:ext uri="{FF2B5EF4-FFF2-40B4-BE49-F238E27FC236}">
                          <a16:creationId xmlns:a16="http://schemas.microsoft.com/office/drawing/2014/main" id="{347FFBFE-662A-4E40-8078-7EB9D7528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7" name="矩形 2726">
                      <a:extLst>
                        <a:ext uri="{FF2B5EF4-FFF2-40B4-BE49-F238E27FC236}">
                          <a16:creationId xmlns:a16="http://schemas.microsoft.com/office/drawing/2014/main" id="{7850C63F-744A-48B0-99A8-D04687161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8" name="矩形 2727">
                      <a:extLst>
                        <a:ext uri="{FF2B5EF4-FFF2-40B4-BE49-F238E27FC236}">
                          <a16:creationId xmlns:a16="http://schemas.microsoft.com/office/drawing/2014/main" id="{AC19DC76-7608-40F1-B676-1D724BADC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9" name="矩形 2728">
                      <a:extLst>
                        <a:ext uri="{FF2B5EF4-FFF2-40B4-BE49-F238E27FC236}">
                          <a16:creationId xmlns:a16="http://schemas.microsoft.com/office/drawing/2014/main" id="{82B7473D-CE93-48C7-BF1F-841FC4CF0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0" name="矩形 2729">
                      <a:extLst>
                        <a:ext uri="{FF2B5EF4-FFF2-40B4-BE49-F238E27FC236}">
                          <a16:creationId xmlns:a16="http://schemas.microsoft.com/office/drawing/2014/main" id="{B000C8EA-CB69-410F-A7D5-68DC29680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1" name="矩形 2730">
                      <a:extLst>
                        <a:ext uri="{FF2B5EF4-FFF2-40B4-BE49-F238E27FC236}">
                          <a16:creationId xmlns:a16="http://schemas.microsoft.com/office/drawing/2014/main" id="{A32095D3-BEE3-4CEB-AC89-1349C2BD2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2" name="矩形 2731">
                      <a:extLst>
                        <a:ext uri="{FF2B5EF4-FFF2-40B4-BE49-F238E27FC236}">
                          <a16:creationId xmlns:a16="http://schemas.microsoft.com/office/drawing/2014/main" id="{0795B8D5-524D-4BA8-B42E-5F192283B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3" name="矩形 2732">
                      <a:extLst>
                        <a:ext uri="{FF2B5EF4-FFF2-40B4-BE49-F238E27FC236}">
                          <a16:creationId xmlns:a16="http://schemas.microsoft.com/office/drawing/2014/main" id="{35823A9A-DCB8-4EFC-B14F-6CFA0BA62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4" name="矩形 2733">
                      <a:extLst>
                        <a:ext uri="{FF2B5EF4-FFF2-40B4-BE49-F238E27FC236}">
                          <a16:creationId xmlns:a16="http://schemas.microsoft.com/office/drawing/2014/main" id="{CD51BF6C-13A9-4892-AEE8-2F4BC25C4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5" name="矩形 2734">
                      <a:extLst>
                        <a:ext uri="{FF2B5EF4-FFF2-40B4-BE49-F238E27FC236}">
                          <a16:creationId xmlns:a16="http://schemas.microsoft.com/office/drawing/2014/main" id="{A81B7B31-0BB8-4EA8-834C-2983F33A95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6" name="矩形 2735">
                      <a:extLst>
                        <a:ext uri="{FF2B5EF4-FFF2-40B4-BE49-F238E27FC236}">
                          <a16:creationId xmlns:a16="http://schemas.microsoft.com/office/drawing/2014/main" id="{AE6D211D-63CF-4264-B2F6-7DC422BF7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7" name="矩形 2736">
                      <a:extLst>
                        <a:ext uri="{FF2B5EF4-FFF2-40B4-BE49-F238E27FC236}">
                          <a16:creationId xmlns:a16="http://schemas.microsoft.com/office/drawing/2014/main" id="{D139022D-7529-43C5-8EE9-709B07F4B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8" name="矩形 2737">
                      <a:extLst>
                        <a:ext uri="{FF2B5EF4-FFF2-40B4-BE49-F238E27FC236}">
                          <a16:creationId xmlns:a16="http://schemas.microsoft.com/office/drawing/2014/main" id="{0111F24E-9A3A-4D76-9198-4621643A4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9" name="矩形 2738">
                      <a:extLst>
                        <a:ext uri="{FF2B5EF4-FFF2-40B4-BE49-F238E27FC236}">
                          <a16:creationId xmlns:a16="http://schemas.microsoft.com/office/drawing/2014/main" id="{81342071-9EB5-4974-855D-47FB1E941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0" name="矩形 2739">
                      <a:extLst>
                        <a:ext uri="{FF2B5EF4-FFF2-40B4-BE49-F238E27FC236}">
                          <a16:creationId xmlns:a16="http://schemas.microsoft.com/office/drawing/2014/main" id="{CC99B5EC-962B-4D64-9EBB-48EFBDA40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1" name="矩形 2740">
                      <a:extLst>
                        <a:ext uri="{FF2B5EF4-FFF2-40B4-BE49-F238E27FC236}">
                          <a16:creationId xmlns:a16="http://schemas.microsoft.com/office/drawing/2014/main" id="{443DEAB1-500A-4100-8439-3E369FAEA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2" name="矩形 2741">
                      <a:extLst>
                        <a:ext uri="{FF2B5EF4-FFF2-40B4-BE49-F238E27FC236}">
                          <a16:creationId xmlns:a16="http://schemas.microsoft.com/office/drawing/2014/main" id="{421C33C6-CFFB-48E7-9438-038ACC836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3" name="矩形 2742">
                      <a:extLst>
                        <a:ext uri="{FF2B5EF4-FFF2-40B4-BE49-F238E27FC236}">
                          <a16:creationId xmlns:a16="http://schemas.microsoft.com/office/drawing/2014/main" id="{B8C5906F-5011-47B5-B8A3-F7CA97DFD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4" name="矩形 2743">
                      <a:extLst>
                        <a:ext uri="{FF2B5EF4-FFF2-40B4-BE49-F238E27FC236}">
                          <a16:creationId xmlns:a16="http://schemas.microsoft.com/office/drawing/2014/main" id="{D7355A11-95B9-4592-9D5D-D99E5C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5" name="矩形 2744">
                      <a:extLst>
                        <a:ext uri="{FF2B5EF4-FFF2-40B4-BE49-F238E27FC236}">
                          <a16:creationId xmlns:a16="http://schemas.microsoft.com/office/drawing/2014/main" id="{C8453C51-D36F-4D0C-A368-415569D64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6" name="矩形 2745">
                      <a:extLst>
                        <a:ext uri="{FF2B5EF4-FFF2-40B4-BE49-F238E27FC236}">
                          <a16:creationId xmlns:a16="http://schemas.microsoft.com/office/drawing/2014/main" id="{8FBF690C-E2D0-4B46-8CA8-BF5B7BFC1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7" name="矩形 2746">
                      <a:extLst>
                        <a:ext uri="{FF2B5EF4-FFF2-40B4-BE49-F238E27FC236}">
                          <a16:creationId xmlns:a16="http://schemas.microsoft.com/office/drawing/2014/main" id="{05FE0DC0-86CC-4FA3-9C6C-5637BF1FC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8" name="矩形 2747">
                      <a:extLst>
                        <a:ext uri="{FF2B5EF4-FFF2-40B4-BE49-F238E27FC236}">
                          <a16:creationId xmlns:a16="http://schemas.microsoft.com/office/drawing/2014/main" id="{C2208CB1-579F-414F-956B-70E88876E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9" name="矩形 2748">
                      <a:extLst>
                        <a:ext uri="{FF2B5EF4-FFF2-40B4-BE49-F238E27FC236}">
                          <a16:creationId xmlns:a16="http://schemas.microsoft.com/office/drawing/2014/main" id="{172FD49E-A11A-415E-B6D0-AB46A85F2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0" name="矩形 2749">
                      <a:extLst>
                        <a:ext uri="{FF2B5EF4-FFF2-40B4-BE49-F238E27FC236}">
                          <a16:creationId xmlns:a16="http://schemas.microsoft.com/office/drawing/2014/main" id="{8D1F7200-9B1B-4584-8E9D-75B9C81B9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1" name="矩形 2750">
                      <a:extLst>
                        <a:ext uri="{FF2B5EF4-FFF2-40B4-BE49-F238E27FC236}">
                          <a16:creationId xmlns:a16="http://schemas.microsoft.com/office/drawing/2014/main" id="{DBE1723D-FC30-42AD-A234-8E19916B7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2" name="矩形 2751">
                      <a:extLst>
                        <a:ext uri="{FF2B5EF4-FFF2-40B4-BE49-F238E27FC236}">
                          <a16:creationId xmlns:a16="http://schemas.microsoft.com/office/drawing/2014/main" id="{14DCF11B-1C57-4C4A-82AC-ECC870AEA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3" name="矩形 2752">
                      <a:extLst>
                        <a:ext uri="{FF2B5EF4-FFF2-40B4-BE49-F238E27FC236}">
                          <a16:creationId xmlns:a16="http://schemas.microsoft.com/office/drawing/2014/main" id="{7793F2BA-8F29-4D34-9F46-5778174F7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4" name="矩形 2753">
                      <a:extLst>
                        <a:ext uri="{FF2B5EF4-FFF2-40B4-BE49-F238E27FC236}">
                          <a16:creationId xmlns:a16="http://schemas.microsoft.com/office/drawing/2014/main" id="{D37E6AE5-0C9C-4FB8-B533-65522F704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5" name="矩形 2754">
                      <a:extLst>
                        <a:ext uri="{FF2B5EF4-FFF2-40B4-BE49-F238E27FC236}">
                          <a16:creationId xmlns:a16="http://schemas.microsoft.com/office/drawing/2014/main" id="{55E31AD2-E910-4292-9CB0-9B482FF94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6" name="矩形 2755">
                      <a:extLst>
                        <a:ext uri="{FF2B5EF4-FFF2-40B4-BE49-F238E27FC236}">
                          <a16:creationId xmlns:a16="http://schemas.microsoft.com/office/drawing/2014/main" id="{AFE4E507-2D9D-4C86-9A68-92AC296B5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7" name="矩形 2756">
                      <a:extLst>
                        <a:ext uri="{FF2B5EF4-FFF2-40B4-BE49-F238E27FC236}">
                          <a16:creationId xmlns:a16="http://schemas.microsoft.com/office/drawing/2014/main" id="{2E9A2B49-18A9-4BD4-AFC0-62351A0C2F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8" name="矩形 2757">
                      <a:extLst>
                        <a:ext uri="{FF2B5EF4-FFF2-40B4-BE49-F238E27FC236}">
                          <a16:creationId xmlns:a16="http://schemas.microsoft.com/office/drawing/2014/main" id="{1A9CDE0F-49A1-4786-AA80-EFB605C1B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9" name="矩形 2758">
                      <a:extLst>
                        <a:ext uri="{FF2B5EF4-FFF2-40B4-BE49-F238E27FC236}">
                          <a16:creationId xmlns:a16="http://schemas.microsoft.com/office/drawing/2014/main" id="{A8284315-AAE2-4A21-AF85-5BFBC1DCD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0" name="矩形 2759">
                      <a:extLst>
                        <a:ext uri="{FF2B5EF4-FFF2-40B4-BE49-F238E27FC236}">
                          <a16:creationId xmlns:a16="http://schemas.microsoft.com/office/drawing/2014/main" id="{3E88BE47-CE5D-43C4-8D2E-02654DD7C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1" name="矩形 2760">
                      <a:extLst>
                        <a:ext uri="{FF2B5EF4-FFF2-40B4-BE49-F238E27FC236}">
                          <a16:creationId xmlns:a16="http://schemas.microsoft.com/office/drawing/2014/main" id="{F63BE113-A211-427B-BF1D-FE83EAB86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2" name="矩形 2761">
                      <a:extLst>
                        <a:ext uri="{FF2B5EF4-FFF2-40B4-BE49-F238E27FC236}">
                          <a16:creationId xmlns:a16="http://schemas.microsoft.com/office/drawing/2014/main" id="{96134BB5-95D0-4067-B993-02F3B7D6B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3" name="矩形 2762">
                      <a:extLst>
                        <a:ext uri="{FF2B5EF4-FFF2-40B4-BE49-F238E27FC236}">
                          <a16:creationId xmlns:a16="http://schemas.microsoft.com/office/drawing/2014/main" id="{78FE98F2-B32F-41CB-815B-0214DFD9C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4" name="矩形 2763">
                      <a:extLst>
                        <a:ext uri="{FF2B5EF4-FFF2-40B4-BE49-F238E27FC236}">
                          <a16:creationId xmlns:a16="http://schemas.microsoft.com/office/drawing/2014/main" id="{0B0DCF33-269C-4F87-B9FD-6FB65CA48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5" name="矩形 2764">
                      <a:extLst>
                        <a:ext uri="{FF2B5EF4-FFF2-40B4-BE49-F238E27FC236}">
                          <a16:creationId xmlns:a16="http://schemas.microsoft.com/office/drawing/2014/main" id="{8EBD0E71-9FB8-4BEC-B0C3-3ED342D17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6" name="矩形 2765">
                      <a:extLst>
                        <a:ext uri="{FF2B5EF4-FFF2-40B4-BE49-F238E27FC236}">
                          <a16:creationId xmlns:a16="http://schemas.microsoft.com/office/drawing/2014/main" id="{3A796165-EE68-4534-918A-EAF7E9AFE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7" name="矩形 2766">
                      <a:extLst>
                        <a:ext uri="{FF2B5EF4-FFF2-40B4-BE49-F238E27FC236}">
                          <a16:creationId xmlns:a16="http://schemas.microsoft.com/office/drawing/2014/main" id="{FA4AF529-D0C9-484C-9572-64FFB073A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8" name="矩形 2767">
                      <a:extLst>
                        <a:ext uri="{FF2B5EF4-FFF2-40B4-BE49-F238E27FC236}">
                          <a16:creationId xmlns:a16="http://schemas.microsoft.com/office/drawing/2014/main" id="{7403619E-D396-4536-AFC2-FC7ABB2FB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9" name="矩形 2768">
                      <a:extLst>
                        <a:ext uri="{FF2B5EF4-FFF2-40B4-BE49-F238E27FC236}">
                          <a16:creationId xmlns:a16="http://schemas.microsoft.com/office/drawing/2014/main" id="{7253D5E0-6A98-4A5C-9768-9D5687AF1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0" name="矩形 2769">
                      <a:extLst>
                        <a:ext uri="{FF2B5EF4-FFF2-40B4-BE49-F238E27FC236}">
                          <a16:creationId xmlns:a16="http://schemas.microsoft.com/office/drawing/2014/main" id="{06A337B3-F197-48DB-9C7B-201E02401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1" name="矩形 2770">
                      <a:extLst>
                        <a:ext uri="{FF2B5EF4-FFF2-40B4-BE49-F238E27FC236}">
                          <a16:creationId xmlns:a16="http://schemas.microsoft.com/office/drawing/2014/main" id="{C763C087-4A42-4B6A-A977-9816C4B71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2" name="矩形 2771">
                      <a:extLst>
                        <a:ext uri="{FF2B5EF4-FFF2-40B4-BE49-F238E27FC236}">
                          <a16:creationId xmlns:a16="http://schemas.microsoft.com/office/drawing/2014/main" id="{C884B8B6-1C95-4822-8574-453ED5330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3" name="矩形 2772">
                      <a:extLst>
                        <a:ext uri="{FF2B5EF4-FFF2-40B4-BE49-F238E27FC236}">
                          <a16:creationId xmlns:a16="http://schemas.microsoft.com/office/drawing/2014/main" id="{295BC47A-DCB2-48EA-A165-FD847BD0D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4" name="矩形 2773">
                      <a:extLst>
                        <a:ext uri="{FF2B5EF4-FFF2-40B4-BE49-F238E27FC236}">
                          <a16:creationId xmlns:a16="http://schemas.microsoft.com/office/drawing/2014/main" id="{C84EFC1A-63BB-4A27-9ECC-B23692C2E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5" name="矩形 2774">
                      <a:extLst>
                        <a:ext uri="{FF2B5EF4-FFF2-40B4-BE49-F238E27FC236}">
                          <a16:creationId xmlns:a16="http://schemas.microsoft.com/office/drawing/2014/main" id="{BA3C9B6B-34F9-4661-8EEF-5A1D58506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6" name="矩形 2775">
                      <a:extLst>
                        <a:ext uri="{FF2B5EF4-FFF2-40B4-BE49-F238E27FC236}">
                          <a16:creationId xmlns:a16="http://schemas.microsoft.com/office/drawing/2014/main" id="{2226F24B-5752-4FDF-AD84-B5F962BA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7" name="矩形 2776">
                      <a:extLst>
                        <a:ext uri="{FF2B5EF4-FFF2-40B4-BE49-F238E27FC236}">
                          <a16:creationId xmlns:a16="http://schemas.microsoft.com/office/drawing/2014/main" id="{64EC2EC5-1E52-49F1-A222-8632B4799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8" name="矩形 2777">
                      <a:extLst>
                        <a:ext uri="{FF2B5EF4-FFF2-40B4-BE49-F238E27FC236}">
                          <a16:creationId xmlns:a16="http://schemas.microsoft.com/office/drawing/2014/main" id="{00E5BC8E-519F-4760-901F-6F35C0D91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9" name="矩形 2778">
                      <a:extLst>
                        <a:ext uri="{FF2B5EF4-FFF2-40B4-BE49-F238E27FC236}">
                          <a16:creationId xmlns:a16="http://schemas.microsoft.com/office/drawing/2014/main" id="{8BABA5FC-3E4B-4256-80C0-8CF987299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0" name="矩形 2779">
                      <a:extLst>
                        <a:ext uri="{FF2B5EF4-FFF2-40B4-BE49-F238E27FC236}">
                          <a16:creationId xmlns:a16="http://schemas.microsoft.com/office/drawing/2014/main" id="{7CC39DAC-7DC8-4806-880B-2706B2B45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1" name="矩形 2780">
                      <a:extLst>
                        <a:ext uri="{FF2B5EF4-FFF2-40B4-BE49-F238E27FC236}">
                          <a16:creationId xmlns:a16="http://schemas.microsoft.com/office/drawing/2014/main" id="{B81955FF-9D72-4B86-A631-9CCE8943E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2" name="矩形 2781">
                      <a:extLst>
                        <a:ext uri="{FF2B5EF4-FFF2-40B4-BE49-F238E27FC236}">
                          <a16:creationId xmlns:a16="http://schemas.microsoft.com/office/drawing/2014/main" id="{DC2417EE-BB4D-40F1-BF14-7614AA046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3" name="矩形 2782">
                      <a:extLst>
                        <a:ext uri="{FF2B5EF4-FFF2-40B4-BE49-F238E27FC236}">
                          <a16:creationId xmlns:a16="http://schemas.microsoft.com/office/drawing/2014/main" id="{443829F9-4596-4C86-823C-83A3A7810A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4" name="矩形 2783">
                      <a:extLst>
                        <a:ext uri="{FF2B5EF4-FFF2-40B4-BE49-F238E27FC236}">
                          <a16:creationId xmlns:a16="http://schemas.microsoft.com/office/drawing/2014/main" id="{D1283AB0-BBBE-42D8-943D-C9357C3C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5" name="矩形 2784">
                      <a:extLst>
                        <a:ext uri="{FF2B5EF4-FFF2-40B4-BE49-F238E27FC236}">
                          <a16:creationId xmlns:a16="http://schemas.microsoft.com/office/drawing/2014/main" id="{40BE4D95-C401-40A5-A254-C451E6E7D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786" name="矩形 2785">
                      <a:extLst>
                        <a:ext uri="{FF2B5EF4-FFF2-40B4-BE49-F238E27FC236}">
                          <a16:creationId xmlns:a16="http://schemas.microsoft.com/office/drawing/2014/main" id="{4C2E2BF8-6AA3-4ED8-8D86-194BD3E1E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0" name="组合 2479">
                    <a:extLst>
                      <a:ext uri="{FF2B5EF4-FFF2-40B4-BE49-F238E27FC236}">
                        <a16:creationId xmlns:a16="http://schemas.microsoft.com/office/drawing/2014/main" id="{B2CEC377-E9D3-40D4-90A3-FB68EBAB5868}"/>
                      </a:ext>
                    </a:extLst>
                  </p:cNvPr>
                  <p:cNvGrpSpPr/>
                  <p:nvPr/>
                </p:nvGrpSpPr>
                <p:grpSpPr>
                  <a:xfrm>
                    <a:off x="1196249" y="483180"/>
                    <a:ext cx="1065326" cy="1046145"/>
                    <a:chOff x="1317080" y="548613"/>
                    <a:chExt cx="4407326" cy="4327973"/>
                  </a:xfrm>
                </p:grpSpPr>
                <p:sp>
                  <p:nvSpPr>
                    <p:cNvPr id="2481" name="矩形 2480">
                      <a:extLst>
                        <a:ext uri="{FF2B5EF4-FFF2-40B4-BE49-F238E27FC236}">
                          <a16:creationId xmlns:a16="http://schemas.microsoft.com/office/drawing/2014/main" id="{C94AB1C5-1F24-454C-8E6E-34391EC5D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545" y="2143519"/>
                      <a:ext cx="796879" cy="58035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2" name="矩形 2481">
                      <a:extLst>
                        <a:ext uri="{FF2B5EF4-FFF2-40B4-BE49-F238E27FC236}">
                          <a16:creationId xmlns:a16="http://schemas.microsoft.com/office/drawing/2014/main" id="{72BDE492-3ADC-4A65-9327-4891EEA1B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173" y="1786830"/>
                      <a:ext cx="207895" cy="49691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3" name="矩形 2482">
                      <a:extLst>
                        <a:ext uri="{FF2B5EF4-FFF2-40B4-BE49-F238E27FC236}">
                          <a16:creationId xmlns:a16="http://schemas.microsoft.com/office/drawing/2014/main" id="{A4C5F178-6F9F-47A1-A2B3-9DBAA70A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144" y="1194446"/>
                      <a:ext cx="201335" cy="848668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4" name="矩形 2483">
                      <a:extLst>
                        <a:ext uri="{FF2B5EF4-FFF2-40B4-BE49-F238E27FC236}">
                          <a16:creationId xmlns:a16="http://schemas.microsoft.com/office/drawing/2014/main" id="{6EE31EB3-63EC-4275-ABD3-17AC0DFD8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20" y="1156921"/>
                      <a:ext cx="20789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5" name="矩形 2484">
                      <a:extLst>
                        <a:ext uri="{FF2B5EF4-FFF2-40B4-BE49-F238E27FC236}">
                          <a16:creationId xmlns:a16="http://schemas.microsoft.com/office/drawing/2014/main" id="{78507327-1322-4991-BC63-4785F8312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929" y="1329590"/>
                      <a:ext cx="1008876" cy="2290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6" name="矩形 2485">
                      <a:extLst>
                        <a:ext uri="{FF2B5EF4-FFF2-40B4-BE49-F238E27FC236}">
                          <a16:creationId xmlns:a16="http://schemas.microsoft.com/office/drawing/2014/main" id="{B4C1AFC0-A33A-4620-87CB-088786C7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831" y="1341958"/>
                      <a:ext cx="201335" cy="100045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7" name="矩形 2486">
                      <a:extLst>
                        <a:ext uri="{FF2B5EF4-FFF2-40B4-BE49-F238E27FC236}">
                          <a16:creationId xmlns:a16="http://schemas.microsoft.com/office/drawing/2014/main" id="{318173A8-D9C5-42DA-BC35-F9C4A3AC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39" y="1925510"/>
                      <a:ext cx="208109" cy="618234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8" name="矩形 2487">
                      <a:extLst>
                        <a:ext uri="{FF2B5EF4-FFF2-40B4-BE49-F238E27FC236}">
                          <a16:creationId xmlns:a16="http://schemas.microsoft.com/office/drawing/2014/main" id="{3334E7F0-6901-431E-B718-A8D24F98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7922" y="1538174"/>
                      <a:ext cx="201335" cy="402389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9" name="矩形 2488">
                      <a:extLst>
                        <a:ext uri="{FF2B5EF4-FFF2-40B4-BE49-F238E27FC236}">
                          <a16:creationId xmlns:a16="http://schemas.microsoft.com/office/drawing/2014/main" id="{5BE5C505-9B31-4D6D-BB96-F0BD8EEE7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52" y="1343434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0" name="矩形 2489">
                      <a:extLst>
                        <a:ext uri="{FF2B5EF4-FFF2-40B4-BE49-F238E27FC236}">
                          <a16:creationId xmlns:a16="http://schemas.microsoft.com/office/drawing/2014/main" id="{31EA8013-59FE-4D19-A0E2-051400EC2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1" name="矩形 2490">
                      <a:extLst>
                        <a:ext uri="{FF2B5EF4-FFF2-40B4-BE49-F238E27FC236}">
                          <a16:creationId xmlns:a16="http://schemas.microsoft.com/office/drawing/2014/main" id="{265C2B7E-F6FD-4020-9AAE-4A0D49963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2" name="矩形 2491">
                      <a:extLst>
                        <a:ext uri="{FF2B5EF4-FFF2-40B4-BE49-F238E27FC236}">
                          <a16:creationId xmlns:a16="http://schemas.microsoft.com/office/drawing/2014/main" id="{5BA14A2A-2988-4CC4-BD1F-A55232795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7499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3" name="矩形 2492">
                      <a:extLst>
                        <a:ext uri="{FF2B5EF4-FFF2-40B4-BE49-F238E27FC236}">
                          <a16:creationId xmlns:a16="http://schemas.microsoft.com/office/drawing/2014/main" id="{5B6DC434-05E9-4FF6-AD0B-E808802B2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4" name="矩形 2493">
                      <a:extLst>
                        <a:ext uri="{FF2B5EF4-FFF2-40B4-BE49-F238E27FC236}">
                          <a16:creationId xmlns:a16="http://schemas.microsoft.com/office/drawing/2014/main" id="{047DB13D-2C6C-4A32-AFD8-10BA19CD0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5" name="矩形 2494">
                      <a:extLst>
                        <a:ext uri="{FF2B5EF4-FFF2-40B4-BE49-F238E27FC236}">
                          <a16:creationId xmlns:a16="http://schemas.microsoft.com/office/drawing/2014/main" id="{B85076B0-1944-4EC7-8AC0-9639CB416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9512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6" name="矩形 2495">
                      <a:extLst>
                        <a:ext uri="{FF2B5EF4-FFF2-40B4-BE49-F238E27FC236}">
                          <a16:creationId xmlns:a16="http://schemas.microsoft.com/office/drawing/2014/main" id="{8CFE9999-59E7-4FAE-87B1-10EE9F0B7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7" name="矩形 2496">
                      <a:extLst>
                        <a:ext uri="{FF2B5EF4-FFF2-40B4-BE49-F238E27FC236}">
                          <a16:creationId xmlns:a16="http://schemas.microsoft.com/office/drawing/2014/main" id="{D458D9C0-22F1-41DC-9ECB-FDB4D86DD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90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8" name="矩形 2497">
                      <a:extLst>
                        <a:ext uri="{FF2B5EF4-FFF2-40B4-BE49-F238E27FC236}">
                          <a16:creationId xmlns:a16="http://schemas.microsoft.com/office/drawing/2014/main" id="{7D0CFEBF-99F9-43EE-99AC-57FCBB3E5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425" y="9417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9" name="矩形 2498">
                      <a:extLst>
                        <a:ext uri="{FF2B5EF4-FFF2-40B4-BE49-F238E27FC236}">
                          <a16:creationId xmlns:a16="http://schemas.microsoft.com/office/drawing/2014/main" id="{29145AAB-2230-4910-9688-901725B5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5" y="11526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0" name="矩形 2499">
                      <a:extLst>
                        <a:ext uri="{FF2B5EF4-FFF2-40B4-BE49-F238E27FC236}">
                          <a16:creationId xmlns:a16="http://schemas.microsoft.com/office/drawing/2014/main" id="{D56EA4F3-6E2D-4767-A597-AA3DE6060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34898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1" name="矩形 2500">
                      <a:extLst>
                        <a:ext uri="{FF2B5EF4-FFF2-40B4-BE49-F238E27FC236}">
                          <a16:creationId xmlns:a16="http://schemas.microsoft.com/office/drawing/2014/main" id="{595EBE1B-A94A-4FB5-896B-71E8314F0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40" y="154534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2" name="矩形 2501">
                      <a:extLst>
                        <a:ext uri="{FF2B5EF4-FFF2-40B4-BE49-F238E27FC236}">
                          <a16:creationId xmlns:a16="http://schemas.microsoft.com/office/drawing/2014/main" id="{14FC0115-B56D-4FEA-AA44-BE3F1C892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9" y="17367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3" name="矩形 2502">
                      <a:extLst>
                        <a:ext uri="{FF2B5EF4-FFF2-40B4-BE49-F238E27FC236}">
                          <a16:creationId xmlns:a16="http://schemas.microsoft.com/office/drawing/2014/main" id="{4BCC4DEB-80DB-4481-9209-56C15F776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2" y="19355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4" name="矩形 2503">
                      <a:extLst>
                        <a:ext uri="{FF2B5EF4-FFF2-40B4-BE49-F238E27FC236}">
                          <a16:creationId xmlns:a16="http://schemas.microsoft.com/office/drawing/2014/main" id="{E7A862B5-528B-4402-A75F-CCB3D8D19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5" name="矩形 2504">
                      <a:extLst>
                        <a:ext uri="{FF2B5EF4-FFF2-40B4-BE49-F238E27FC236}">
                          <a16:creationId xmlns:a16="http://schemas.microsoft.com/office/drawing/2014/main" id="{E4DA6125-D70A-4E5A-99BE-0CFB7FC12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5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6" name="矩形 2505">
                      <a:extLst>
                        <a:ext uri="{FF2B5EF4-FFF2-40B4-BE49-F238E27FC236}">
                          <a16:creationId xmlns:a16="http://schemas.microsoft.com/office/drawing/2014/main" id="{18BDE00A-DB46-426B-9197-4377DAA0A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70" y="21344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7" name="矩形 2506">
                      <a:extLst>
                        <a:ext uri="{FF2B5EF4-FFF2-40B4-BE49-F238E27FC236}">
                          <a16:creationId xmlns:a16="http://schemas.microsoft.com/office/drawing/2014/main" id="{A9A931FF-5B23-48FB-A17A-2A7AF7023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1" y="233577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8" name="矩形 2507">
                      <a:extLst>
                        <a:ext uri="{FF2B5EF4-FFF2-40B4-BE49-F238E27FC236}">
                          <a16:creationId xmlns:a16="http://schemas.microsoft.com/office/drawing/2014/main" id="{7F388C0E-3296-464B-820A-86698C353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9" name="矩形 2508">
                      <a:extLst>
                        <a:ext uri="{FF2B5EF4-FFF2-40B4-BE49-F238E27FC236}">
                          <a16:creationId xmlns:a16="http://schemas.microsoft.com/office/drawing/2014/main" id="{8795F14D-BC9E-439C-A97F-33CD24D92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252717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0" name="矩形 2509">
                      <a:extLst>
                        <a:ext uri="{FF2B5EF4-FFF2-40B4-BE49-F238E27FC236}">
                          <a16:creationId xmlns:a16="http://schemas.microsoft.com/office/drawing/2014/main" id="{E5BBA30E-D705-4B4C-9D33-BB891B1D9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1" name="矩形 2510">
                      <a:extLst>
                        <a:ext uri="{FF2B5EF4-FFF2-40B4-BE49-F238E27FC236}">
                          <a16:creationId xmlns:a16="http://schemas.microsoft.com/office/drawing/2014/main" id="{1155CB0D-1058-43E6-9C14-402255589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4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2" name="矩形 2511">
                      <a:extLst>
                        <a:ext uri="{FF2B5EF4-FFF2-40B4-BE49-F238E27FC236}">
                          <a16:creationId xmlns:a16="http://schemas.microsoft.com/office/drawing/2014/main" id="{7D8FD2C8-F717-406D-8C8D-F4EFC4B86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8" y="272850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3" name="矩形 2512">
                      <a:extLst>
                        <a:ext uri="{FF2B5EF4-FFF2-40B4-BE49-F238E27FC236}">
                          <a16:creationId xmlns:a16="http://schemas.microsoft.com/office/drawing/2014/main" id="{EF12C731-C0F0-437F-B931-9EA3CB9E9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4" name="矩形 2513">
                      <a:extLst>
                        <a:ext uri="{FF2B5EF4-FFF2-40B4-BE49-F238E27FC236}">
                          <a16:creationId xmlns:a16="http://schemas.microsoft.com/office/drawing/2014/main" id="{65D2068D-1AD0-4017-8A91-34513E0F8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5246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5" name="矩形 2514">
                      <a:extLst>
                        <a:ext uri="{FF2B5EF4-FFF2-40B4-BE49-F238E27FC236}">
                          <a16:creationId xmlns:a16="http://schemas.microsoft.com/office/drawing/2014/main" id="{E0E74050-D736-4715-88C3-1CB9ACB60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32832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6" name="矩形 2515">
                      <a:extLst>
                        <a:ext uri="{FF2B5EF4-FFF2-40B4-BE49-F238E27FC236}">
                          <a16:creationId xmlns:a16="http://schemas.microsoft.com/office/drawing/2014/main" id="{CDC001C3-09D9-4EB1-A7D5-12EB6DA26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7" name="矩形 2516">
                      <a:extLst>
                        <a:ext uri="{FF2B5EF4-FFF2-40B4-BE49-F238E27FC236}">
                          <a16:creationId xmlns:a16="http://schemas.microsoft.com/office/drawing/2014/main" id="{9CCEA6EA-BE74-4098-B73F-B0F849682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2692" y="232223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8" name="矩形 2517">
                      <a:extLst>
                        <a:ext uri="{FF2B5EF4-FFF2-40B4-BE49-F238E27FC236}">
                          <a16:creationId xmlns:a16="http://schemas.microsoft.com/office/drawing/2014/main" id="{8C7BD227-B5C8-4AB5-BB49-67E666D73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8" y="232223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9" name="矩形 2518">
                      <a:extLst>
                        <a:ext uri="{FF2B5EF4-FFF2-40B4-BE49-F238E27FC236}">
                          <a16:creationId xmlns:a16="http://schemas.microsoft.com/office/drawing/2014/main" id="{5ABF4DC3-7CC3-41F2-A228-CC8ABAF8E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2433" y="212682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0" name="矩形 2519">
                      <a:extLst>
                        <a:ext uri="{FF2B5EF4-FFF2-40B4-BE49-F238E27FC236}">
                          <a16:creationId xmlns:a16="http://schemas.microsoft.com/office/drawing/2014/main" id="{E8F931E6-EF58-49E0-8A5B-315881E5D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3" y="193310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1" name="矩形 2520">
                      <a:extLst>
                        <a:ext uri="{FF2B5EF4-FFF2-40B4-BE49-F238E27FC236}">
                          <a16:creationId xmlns:a16="http://schemas.microsoft.com/office/drawing/2014/main" id="{997A6C04-4013-4BCF-BFB2-E62770C57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40" y="23234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2" name="矩形 2521">
                      <a:extLst>
                        <a:ext uri="{FF2B5EF4-FFF2-40B4-BE49-F238E27FC236}">
                          <a16:creationId xmlns:a16="http://schemas.microsoft.com/office/drawing/2014/main" id="{81EAA4E3-346E-44A3-AD63-B35FF1457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5148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3" name="矩形 2522">
                      <a:extLst>
                        <a:ext uri="{FF2B5EF4-FFF2-40B4-BE49-F238E27FC236}">
                          <a16:creationId xmlns:a16="http://schemas.microsoft.com/office/drawing/2014/main" id="{5850F824-137C-4405-B903-4E6ECE636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0839" y="27150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4" name="矩形 2523">
                      <a:extLst>
                        <a:ext uri="{FF2B5EF4-FFF2-40B4-BE49-F238E27FC236}">
                          <a16:creationId xmlns:a16="http://schemas.microsoft.com/office/drawing/2014/main" id="{1E9CF186-9EFD-46C1-AFF9-134550B72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100" y="29298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5" name="矩形 2524">
                      <a:extLst>
                        <a:ext uri="{FF2B5EF4-FFF2-40B4-BE49-F238E27FC236}">
                          <a16:creationId xmlns:a16="http://schemas.microsoft.com/office/drawing/2014/main" id="{6A8A92B6-5747-4BDC-ABD9-3ED26652D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099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6" name="矩形 2525">
                      <a:extLst>
                        <a:ext uri="{FF2B5EF4-FFF2-40B4-BE49-F238E27FC236}">
                          <a16:creationId xmlns:a16="http://schemas.microsoft.com/office/drawing/2014/main" id="{F5FF3E99-FE5E-49AE-9ACA-6DC17C968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43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7" name="矩形 2526">
                      <a:extLst>
                        <a:ext uri="{FF2B5EF4-FFF2-40B4-BE49-F238E27FC236}">
                          <a16:creationId xmlns:a16="http://schemas.microsoft.com/office/drawing/2014/main" id="{C9FD671D-B140-4312-8AB3-241CF19A8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5766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8" name="矩形 2527">
                      <a:extLst>
                        <a:ext uri="{FF2B5EF4-FFF2-40B4-BE49-F238E27FC236}">
                          <a16:creationId xmlns:a16="http://schemas.microsoft.com/office/drawing/2014/main" id="{1F8B1EAD-B743-4615-B1E7-049A2311F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7101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9" name="矩形 2528">
                      <a:extLst>
                        <a:ext uri="{FF2B5EF4-FFF2-40B4-BE49-F238E27FC236}">
                          <a16:creationId xmlns:a16="http://schemas.microsoft.com/office/drawing/2014/main" id="{56F25ABC-F19C-486A-A8C5-343DA06D0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434" y="31311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0" name="矩形 2529">
                      <a:extLst>
                        <a:ext uri="{FF2B5EF4-FFF2-40B4-BE49-F238E27FC236}">
                          <a16:creationId xmlns:a16="http://schemas.microsoft.com/office/drawing/2014/main" id="{2FDD6A37-041F-43AD-9171-FEAA527D9E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504" y="29163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1" name="矩形 2530">
                      <a:extLst>
                        <a:ext uri="{FF2B5EF4-FFF2-40B4-BE49-F238E27FC236}">
                          <a16:creationId xmlns:a16="http://schemas.microsoft.com/office/drawing/2014/main" id="{6B1D2793-DA00-4207-A014-3E52FF28A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1097" y="3111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2" name="矩形 2531">
                      <a:extLst>
                        <a:ext uri="{FF2B5EF4-FFF2-40B4-BE49-F238E27FC236}">
                          <a16:creationId xmlns:a16="http://schemas.microsoft.com/office/drawing/2014/main" id="{F733607F-3DC2-4E6D-BC0D-384884DC6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424" y="331423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3" name="矩形 2532">
                      <a:extLst>
                        <a:ext uri="{FF2B5EF4-FFF2-40B4-BE49-F238E27FC236}">
                          <a16:creationId xmlns:a16="http://schemas.microsoft.com/office/drawing/2014/main" id="{0361B85C-9988-4501-B954-114D91761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747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4" name="矩形 2533">
                      <a:extLst>
                        <a:ext uri="{FF2B5EF4-FFF2-40B4-BE49-F238E27FC236}">
                          <a16:creationId xmlns:a16="http://schemas.microsoft.com/office/drawing/2014/main" id="{074ADA46-6B69-425D-BBA5-729DE714F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082" y="329744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5" name="矩形 2534">
                      <a:extLst>
                        <a:ext uri="{FF2B5EF4-FFF2-40B4-BE49-F238E27FC236}">
                          <a16:creationId xmlns:a16="http://schemas.microsoft.com/office/drawing/2014/main" id="{3ECFD016-ED4D-430F-BCAD-38F1A1750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4771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6" name="矩形 2535">
                      <a:extLst>
                        <a:ext uri="{FF2B5EF4-FFF2-40B4-BE49-F238E27FC236}">
                          <a16:creationId xmlns:a16="http://schemas.microsoft.com/office/drawing/2014/main" id="{62F872C7-8577-4823-8771-E4B0AC7DA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1" y="36785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7" name="矩形 2536">
                      <a:extLst>
                        <a:ext uri="{FF2B5EF4-FFF2-40B4-BE49-F238E27FC236}">
                          <a16:creationId xmlns:a16="http://schemas.microsoft.com/office/drawing/2014/main" id="{7F081B66-4503-40E6-A45A-9AB743B2BF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8" name="矩形 2537">
                      <a:extLst>
                        <a:ext uri="{FF2B5EF4-FFF2-40B4-BE49-F238E27FC236}">
                          <a16:creationId xmlns:a16="http://schemas.microsoft.com/office/drawing/2014/main" id="{5A4F6116-A25C-4232-ABBF-B889D44DE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07124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9" name="矩形 2538">
                      <a:extLst>
                        <a:ext uri="{FF2B5EF4-FFF2-40B4-BE49-F238E27FC236}">
                          <a16:creationId xmlns:a16="http://schemas.microsoft.com/office/drawing/2014/main" id="{A47D900B-5FC8-4205-9E2F-E232CB839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70" y="427258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0" name="矩形 2539">
                      <a:extLst>
                        <a:ext uri="{FF2B5EF4-FFF2-40B4-BE49-F238E27FC236}">
                          <a16:creationId xmlns:a16="http://schemas.microsoft.com/office/drawing/2014/main" id="{6EF8632A-B517-48FB-BA7A-327EBA077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069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1" name="矩形 2540">
                      <a:extLst>
                        <a:ext uri="{FF2B5EF4-FFF2-40B4-BE49-F238E27FC236}">
                          <a16:creationId xmlns:a16="http://schemas.microsoft.com/office/drawing/2014/main" id="{26A25D82-1B32-4866-8C21-28D4429539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173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2" name="矩形 2541">
                      <a:extLst>
                        <a:ext uri="{FF2B5EF4-FFF2-40B4-BE49-F238E27FC236}">
                          <a16:creationId xmlns:a16="http://schemas.microsoft.com/office/drawing/2014/main" id="{5A0CD1EE-CE15-48C5-B3D0-9AAED93F1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38699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543" name="矩形 2542">
                      <a:extLst>
                        <a:ext uri="{FF2B5EF4-FFF2-40B4-BE49-F238E27FC236}">
                          <a16:creationId xmlns:a16="http://schemas.microsoft.com/office/drawing/2014/main" id="{0FB63391-48E7-446A-AED5-CE83750E3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0712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4" name="矩形 2543">
                      <a:extLst>
                        <a:ext uri="{FF2B5EF4-FFF2-40B4-BE49-F238E27FC236}">
                          <a16:creationId xmlns:a16="http://schemas.microsoft.com/office/drawing/2014/main" id="{9D99D507-EA3E-4755-9D5C-7607B6952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27258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5" name="矩形 2544">
                      <a:extLst>
                        <a:ext uri="{FF2B5EF4-FFF2-40B4-BE49-F238E27FC236}">
                          <a16:creationId xmlns:a16="http://schemas.microsoft.com/office/drawing/2014/main" id="{C204E333-4284-4FF4-A824-1C600CA86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6" y="447391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6" name="矩形 2545">
                      <a:extLst>
                        <a:ext uri="{FF2B5EF4-FFF2-40B4-BE49-F238E27FC236}">
                          <a16:creationId xmlns:a16="http://schemas.microsoft.com/office/drawing/2014/main" id="{318BA6A6-4942-48BC-A22D-5084BD679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0395" y="467525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7" name="矩形 2546">
                      <a:extLst>
                        <a:ext uri="{FF2B5EF4-FFF2-40B4-BE49-F238E27FC236}">
                          <a16:creationId xmlns:a16="http://schemas.microsoft.com/office/drawing/2014/main" id="{DC6E66FD-067A-47AF-9608-B3A4D5CC0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412" y="34986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8" name="矩形 2547">
                      <a:extLst>
                        <a:ext uri="{FF2B5EF4-FFF2-40B4-BE49-F238E27FC236}">
                          <a16:creationId xmlns:a16="http://schemas.microsoft.com/office/drawing/2014/main" id="{58743CB5-8162-430E-9405-FEA00D36B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8" y="369504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9" name="矩形 2548">
                      <a:extLst>
                        <a:ext uri="{FF2B5EF4-FFF2-40B4-BE49-F238E27FC236}">
                          <a16:creationId xmlns:a16="http://schemas.microsoft.com/office/drawing/2014/main" id="{29445756-3109-4DD5-9516-29C3037E5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6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0" name="矩形 2549">
                      <a:extLst>
                        <a:ext uri="{FF2B5EF4-FFF2-40B4-BE49-F238E27FC236}">
                          <a16:creationId xmlns:a16="http://schemas.microsoft.com/office/drawing/2014/main" id="{39A4B697-57CA-4B7E-A47C-1E716C2B2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2299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1" name="矩形 2550">
                      <a:extLst>
                        <a:ext uri="{FF2B5EF4-FFF2-40B4-BE49-F238E27FC236}">
                          <a16:creationId xmlns:a16="http://schemas.microsoft.com/office/drawing/2014/main" id="{6824C716-C753-4278-8FEB-A08FFDC56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634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2" name="矩形 2551">
                      <a:extLst>
                        <a:ext uri="{FF2B5EF4-FFF2-40B4-BE49-F238E27FC236}">
                          <a16:creationId xmlns:a16="http://schemas.microsoft.com/office/drawing/2014/main" id="{4EDA47F0-E6CC-48DE-AFC6-97D96BC37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67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3" name="矩形 2552">
                      <a:extLst>
                        <a:ext uri="{FF2B5EF4-FFF2-40B4-BE49-F238E27FC236}">
                          <a16:creationId xmlns:a16="http://schemas.microsoft.com/office/drawing/2014/main" id="{69CD695B-5BCE-4ED2-A04B-B40D51E346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4" y="42825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4" name="矩形 2553">
                      <a:extLst>
                        <a:ext uri="{FF2B5EF4-FFF2-40B4-BE49-F238E27FC236}">
                          <a16:creationId xmlns:a16="http://schemas.microsoft.com/office/drawing/2014/main" id="{8F398893-0905-45E2-975E-56886B531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623" y="44739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5" name="矩形 2554">
                      <a:extLst>
                        <a:ext uri="{FF2B5EF4-FFF2-40B4-BE49-F238E27FC236}">
                          <a16:creationId xmlns:a16="http://schemas.microsoft.com/office/drawing/2014/main" id="{4FA4E180-3DEA-4515-BD69-AE9A9AA97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5" y="4282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6" name="矩形 2555">
                      <a:extLst>
                        <a:ext uri="{FF2B5EF4-FFF2-40B4-BE49-F238E27FC236}">
                          <a16:creationId xmlns:a16="http://schemas.microsoft.com/office/drawing/2014/main" id="{A730033D-4D5E-4A54-9A9B-A282DAB82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84" y="4473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557" name="矩形 2556">
                      <a:extLst>
                        <a:ext uri="{FF2B5EF4-FFF2-40B4-BE49-F238E27FC236}">
                          <a16:creationId xmlns:a16="http://schemas.microsoft.com/office/drawing/2014/main" id="{BB6804CC-65CA-4719-8DD7-D794F7780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720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8" name="矩形 2557">
                      <a:extLst>
                        <a:ext uri="{FF2B5EF4-FFF2-40B4-BE49-F238E27FC236}">
                          <a16:creationId xmlns:a16="http://schemas.microsoft.com/office/drawing/2014/main" id="{98E4E7B6-B8E2-4C6C-AE85-43C8A50747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105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9" name="矩形 2558">
                      <a:extLst>
                        <a:ext uri="{FF2B5EF4-FFF2-40B4-BE49-F238E27FC236}">
                          <a16:creationId xmlns:a16="http://schemas.microsoft.com/office/drawing/2014/main" id="{175B675C-4751-439D-A089-FF07DA5B0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387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0" name="矩形 2559">
                      <a:extLst>
                        <a:ext uri="{FF2B5EF4-FFF2-40B4-BE49-F238E27FC236}">
                          <a16:creationId xmlns:a16="http://schemas.microsoft.com/office/drawing/2014/main" id="{757D5F32-3202-420A-985F-A25DBFE18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722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1" name="矩形 2560">
                      <a:extLst>
                        <a:ext uri="{FF2B5EF4-FFF2-40B4-BE49-F238E27FC236}">
                          <a16:creationId xmlns:a16="http://schemas.microsoft.com/office/drawing/2014/main" id="{FC8F5371-705D-4E36-8B9C-A20E8F55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055" y="40827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2" name="矩形 2561">
                      <a:extLst>
                        <a:ext uri="{FF2B5EF4-FFF2-40B4-BE49-F238E27FC236}">
                          <a16:creationId xmlns:a16="http://schemas.microsoft.com/office/drawing/2014/main" id="{02F72C40-BCCC-43C7-8BEA-5D706B1B1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08012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3" name="矩形 2562">
                      <a:extLst>
                        <a:ext uri="{FF2B5EF4-FFF2-40B4-BE49-F238E27FC236}">
                          <a16:creationId xmlns:a16="http://schemas.microsoft.com/office/drawing/2014/main" id="{F4957FD6-2A12-47F6-BB17-8CD01314B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1" y="428146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4" name="矩形 2563">
                      <a:extLst>
                        <a:ext uri="{FF2B5EF4-FFF2-40B4-BE49-F238E27FC236}">
                          <a16:creationId xmlns:a16="http://schemas.microsoft.com/office/drawing/2014/main" id="{26CF83BD-58CE-4CBF-9B22-D904443D0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44728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5" name="矩形 2564">
                      <a:extLst>
                        <a:ext uri="{FF2B5EF4-FFF2-40B4-BE49-F238E27FC236}">
                          <a16:creationId xmlns:a16="http://schemas.microsoft.com/office/drawing/2014/main" id="{E5566011-73A0-4266-B781-3A1C043B1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467513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6" name="矩形 2565">
                      <a:extLst>
                        <a:ext uri="{FF2B5EF4-FFF2-40B4-BE49-F238E27FC236}">
                          <a16:creationId xmlns:a16="http://schemas.microsoft.com/office/drawing/2014/main" id="{1D50870B-9958-4E2C-9619-074B4BEFE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999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7" name="矩形 2566">
                      <a:extLst>
                        <a:ext uri="{FF2B5EF4-FFF2-40B4-BE49-F238E27FC236}">
                          <a16:creationId xmlns:a16="http://schemas.microsoft.com/office/drawing/2014/main" id="{E77888C8-47B5-48C5-A57A-A498DCDF3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334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8" name="矩形 2567">
                      <a:extLst>
                        <a:ext uri="{FF2B5EF4-FFF2-40B4-BE49-F238E27FC236}">
                          <a16:creationId xmlns:a16="http://schemas.microsoft.com/office/drawing/2014/main" id="{A80E150B-F3DA-4386-B6D6-0E7F443200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3667" y="467501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9" name="矩形 2568">
                      <a:extLst>
                        <a:ext uri="{FF2B5EF4-FFF2-40B4-BE49-F238E27FC236}">
                          <a16:creationId xmlns:a16="http://schemas.microsoft.com/office/drawing/2014/main" id="{EEE8B584-6119-4C4A-9A0E-D56B6F7CF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0" name="矩形 2569">
                      <a:extLst>
                        <a:ext uri="{FF2B5EF4-FFF2-40B4-BE49-F238E27FC236}">
                          <a16:creationId xmlns:a16="http://schemas.microsoft.com/office/drawing/2014/main" id="{0F6F9F73-B210-42D1-BE4A-1A602FA90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3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1" name="矩形 2570">
                      <a:extLst>
                        <a:ext uri="{FF2B5EF4-FFF2-40B4-BE49-F238E27FC236}">
                          <a16:creationId xmlns:a16="http://schemas.microsoft.com/office/drawing/2014/main" id="{914CE127-16F7-47FC-9DCF-C4D7AB2A8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0512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2" name="矩形 2571">
                      <a:extLst>
                        <a:ext uri="{FF2B5EF4-FFF2-40B4-BE49-F238E27FC236}">
                          <a16:creationId xmlns:a16="http://schemas.microsoft.com/office/drawing/2014/main" id="{56394462-1E7B-4D08-8267-554CEF242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09006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3" name="矩形 2572">
                      <a:extLst>
                        <a:ext uri="{FF2B5EF4-FFF2-40B4-BE49-F238E27FC236}">
                          <a16:creationId xmlns:a16="http://schemas.microsoft.com/office/drawing/2014/main" id="{A0815D04-7364-472D-8E4A-62DE7869B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9" y="429140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4" name="矩形 2573">
                      <a:extLst>
                        <a:ext uri="{FF2B5EF4-FFF2-40B4-BE49-F238E27FC236}">
                          <a16:creationId xmlns:a16="http://schemas.microsoft.com/office/drawing/2014/main" id="{BCE806A4-FA44-4709-BAA6-F9ED6DE2D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548" y="44827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5" name="矩形 2574">
                      <a:extLst>
                        <a:ext uri="{FF2B5EF4-FFF2-40B4-BE49-F238E27FC236}">
                          <a16:creationId xmlns:a16="http://schemas.microsoft.com/office/drawing/2014/main" id="{1D98E026-D1F4-4FC8-80C8-2E9492854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369485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6" name="矩形 2575">
                      <a:extLst>
                        <a:ext uri="{FF2B5EF4-FFF2-40B4-BE49-F238E27FC236}">
                          <a16:creationId xmlns:a16="http://schemas.microsoft.com/office/drawing/2014/main" id="{C0A8A55E-7743-407B-AD79-B7587DE7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61" y="389121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7" name="矩形 2576">
                      <a:extLst>
                        <a:ext uri="{FF2B5EF4-FFF2-40B4-BE49-F238E27FC236}">
                          <a16:creationId xmlns:a16="http://schemas.microsoft.com/office/drawing/2014/main" id="{A7A9353C-93FD-4BD8-8CA2-1701B14D8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64" y="330317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8" name="矩形 2577">
                      <a:extLst>
                        <a:ext uri="{FF2B5EF4-FFF2-40B4-BE49-F238E27FC236}">
                          <a16:creationId xmlns:a16="http://schemas.microsoft.com/office/drawing/2014/main" id="{C30731EE-2A7A-4BC7-9A57-2623A6994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0" y="349953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9" name="矩形 2578">
                      <a:extLst>
                        <a:ext uri="{FF2B5EF4-FFF2-40B4-BE49-F238E27FC236}">
                          <a16:creationId xmlns:a16="http://schemas.microsoft.com/office/drawing/2014/main" id="{21E6F40D-EAC0-484A-BEFD-A546CF2FE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50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0" name="矩形 2579">
                      <a:extLst>
                        <a:ext uri="{FF2B5EF4-FFF2-40B4-BE49-F238E27FC236}">
                          <a16:creationId xmlns:a16="http://schemas.microsoft.com/office/drawing/2014/main" id="{61AC455E-BFEC-4CEC-9E3D-8D51CF251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88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1" name="矩形 2580">
                      <a:extLst>
                        <a:ext uri="{FF2B5EF4-FFF2-40B4-BE49-F238E27FC236}">
                          <a16:creationId xmlns:a16="http://schemas.microsoft.com/office/drawing/2014/main" id="{D432F602-CC3B-4427-8E83-887B4E32B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21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2" name="矩形 2581">
                      <a:extLst>
                        <a:ext uri="{FF2B5EF4-FFF2-40B4-BE49-F238E27FC236}">
                          <a16:creationId xmlns:a16="http://schemas.microsoft.com/office/drawing/2014/main" id="{8433279E-B55A-4ECC-B2E9-D74648D50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2552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3" name="矩形 2582">
                      <a:extLst>
                        <a:ext uri="{FF2B5EF4-FFF2-40B4-BE49-F238E27FC236}">
                          <a16:creationId xmlns:a16="http://schemas.microsoft.com/office/drawing/2014/main" id="{CD76616C-CD29-4032-BF12-056FCED35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3885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4" name="矩形 2583">
                      <a:extLst>
                        <a:ext uri="{FF2B5EF4-FFF2-40B4-BE49-F238E27FC236}">
                          <a16:creationId xmlns:a16="http://schemas.microsoft.com/office/drawing/2014/main" id="{B7D1FD3F-DF1F-4317-974A-A2B4C1024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567" y="310879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5" name="矩形 2584">
                      <a:extLst>
                        <a:ext uri="{FF2B5EF4-FFF2-40B4-BE49-F238E27FC236}">
                          <a16:creationId xmlns:a16="http://schemas.microsoft.com/office/drawing/2014/main" id="{968503A0-66D3-44F4-A362-84896C5E9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42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6" name="矩形 2585">
                      <a:extLst>
                        <a:ext uri="{FF2B5EF4-FFF2-40B4-BE49-F238E27FC236}">
                          <a16:creationId xmlns:a16="http://schemas.microsoft.com/office/drawing/2014/main" id="{5FD86667-FF5B-4F68-B848-13B87800F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5" y="13348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7" name="矩形 2586">
                      <a:extLst>
                        <a:ext uri="{FF2B5EF4-FFF2-40B4-BE49-F238E27FC236}">
                          <a16:creationId xmlns:a16="http://schemas.microsoft.com/office/drawing/2014/main" id="{69B0E408-520D-4A1F-A8CE-0453C7151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0" y="133489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8" name="矩形 2587">
                      <a:extLst>
                        <a:ext uri="{FF2B5EF4-FFF2-40B4-BE49-F238E27FC236}">
                          <a16:creationId xmlns:a16="http://schemas.microsoft.com/office/drawing/2014/main" id="{15ECD7FC-E96E-4B95-83AA-47944DFC7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82" y="152946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9" name="矩形 2588">
                      <a:extLst>
                        <a:ext uri="{FF2B5EF4-FFF2-40B4-BE49-F238E27FC236}">
                          <a16:creationId xmlns:a16="http://schemas.microsoft.com/office/drawing/2014/main" id="{A74E8FC9-D55C-4F38-AF0B-498593D17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078" y="173080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0" name="矩形 2589">
                      <a:extLst>
                        <a:ext uri="{FF2B5EF4-FFF2-40B4-BE49-F238E27FC236}">
                          <a16:creationId xmlns:a16="http://schemas.microsoft.com/office/drawing/2014/main" id="{230700E8-0616-41B4-9630-A47594B02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7080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1" name="矩形 2590">
                      <a:extLst>
                        <a:ext uri="{FF2B5EF4-FFF2-40B4-BE49-F238E27FC236}">
                          <a16:creationId xmlns:a16="http://schemas.microsoft.com/office/drawing/2014/main" id="{D455BAFF-447D-4E11-A7CC-A05EB1E92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415" y="11430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2" name="矩形 2591">
                      <a:extLst>
                        <a:ext uri="{FF2B5EF4-FFF2-40B4-BE49-F238E27FC236}">
                          <a16:creationId xmlns:a16="http://schemas.microsoft.com/office/drawing/2014/main" id="{82C69F95-B0D4-4F2C-87D6-BFA9F1993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34184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3" name="矩形 2592">
                      <a:extLst>
                        <a:ext uri="{FF2B5EF4-FFF2-40B4-BE49-F238E27FC236}">
                          <a16:creationId xmlns:a16="http://schemas.microsoft.com/office/drawing/2014/main" id="{7F0312B0-5A50-46B8-803A-0ECAE818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8174" y="153821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4" name="矩形 2593">
                      <a:extLst>
                        <a:ext uri="{FF2B5EF4-FFF2-40B4-BE49-F238E27FC236}">
                          <a16:creationId xmlns:a16="http://schemas.microsoft.com/office/drawing/2014/main" id="{A4E121E1-C658-4207-A3B0-26226BACA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71578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5" name="矩形 2594">
                      <a:extLst>
                        <a:ext uri="{FF2B5EF4-FFF2-40B4-BE49-F238E27FC236}">
                          <a16:creationId xmlns:a16="http://schemas.microsoft.com/office/drawing/2014/main" id="{F7035682-48EA-4267-AC53-254D26C77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9885" y="19121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6" name="矩形 2595">
                      <a:extLst>
                        <a:ext uri="{FF2B5EF4-FFF2-40B4-BE49-F238E27FC236}">
                          <a16:creationId xmlns:a16="http://schemas.microsoft.com/office/drawing/2014/main" id="{D326B485-61B7-4CE2-983A-8112FCE40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9" y="193738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7" name="矩形 2596">
                      <a:extLst>
                        <a:ext uri="{FF2B5EF4-FFF2-40B4-BE49-F238E27FC236}">
                          <a16:creationId xmlns:a16="http://schemas.microsoft.com/office/drawing/2014/main" id="{7910C88D-72A3-47BB-A493-1384A3EE5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6" y="213195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8" name="矩形 2597">
                      <a:extLst>
                        <a:ext uri="{FF2B5EF4-FFF2-40B4-BE49-F238E27FC236}">
                          <a16:creationId xmlns:a16="http://schemas.microsoft.com/office/drawing/2014/main" id="{E42FB034-4FDD-4ECB-9E9C-B3247CB8F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9752" y="233329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9" name="矩形 2598">
                      <a:extLst>
                        <a:ext uri="{FF2B5EF4-FFF2-40B4-BE49-F238E27FC236}">
                          <a16:creationId xmlns:a16="http://schemas.microsoft.com/office/drawing/2014/main" id="{A81B2367-F74E-48BC-9FD7-102B5A39F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9" y="252468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0" name="矩形 2599">
                      <a:extLst>
                        <a:ext uri="{FF2B5EF4-FFF2-40B4-BE49-F238E27FC236}">
                          <a16:creationId xmlns:a16="http://schemas.microsoft.com/office/drawing/2014/main" id="{55317647-0263-4F83-8744-3D4208EA2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155" y="2726021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1" name="矩形 2600">
                      <a:extLst>
                        <a:ext uri="{FF2B5EF4-FFF2-40B4-BE49-F238E27FC236}">
                          <a16:creationId xmlns:a16="http://schemas.microsoft.com/office/drawing/2014/main" id="{2BB9261D-0C4B-4D4D-8807-61F98FC44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9073" y="292651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2" name="矩形 2601">
                      <a:extLst>
                        <a:ext uri="{FF2B5EF4-FFF2-40B4-BE49-F238E27FC236}">
                          <a16:creationId xmlns:a16="http://schemas.microsoft.com/office/drawing/2014/main" id="{30530FED-029F-4C6C-B7E2-911D442DB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3" name="矩形 2602">
                      <a:extLst>
                        <a:ext uri="{FF2B5EF4-FFF2-40B4-BE49-F238E27FC236}">
                          <a16:creationId xmlns:a16="http://schemas.microsoft.com/office/drawing/2014/main" id="{84B27BCE-2100-4582-A32A-B71CA7F7D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158277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4" name="矩形 2603">
                      <a:extLst>
                        <a:ext uri="{FF2B5EF4-FFF2-40B4-BE49-F238E27FC236}">
                          <a16:creationId xmlns:a16="http://schemas.microsoft.com/office/drawing/2014/main" id="{A7F2B9E6-EE41-45B7-B666-0F761E57C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5" name="矩形 2604">
                      <a:extLst>
                        <a:ext uri="{FF2B5EF4-FFF2-40B4-BE49-F238E27FC236}">
                          <a16:creationId xmlns:a16="http://schemas.microsoft.com/office/drawing/2014/main" id="{DE1FCC7A-EED6-432A-B3F4-AA60FA768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33958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6" name="矩形 2605">
                      <a:extLst>
                        <a:ext uri="{FF2B5EF4-FFF2-40B4-BE49-F238E27FC236}">
                          <a16:creationId xmlns:a16="http://schemas.microsoft.com/office/drawing/2014/main" id="{A22A3DAC-54EF-4F78-B724-5BF05C338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8407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7" name="矩形 2606">
                      <a:extLst>
                        <a:ext uri="{FF2B5EF4-FFF2-40B4-BE49-F238E27FC236}">
                          <a16:creationId xmlns:a16="http://schemas.microsoft.com/office/drawing/2014/main" id="{FC6026A8-1CFC-458F-8DB6-C4EE747C1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9740" y="25371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8" name="矩形 2607">
                      <a:extLst>
                        <a:ext uri="{FF2B5EF4-FFF2-40B4-BE49-F238E27FC236}">
                          <a16:creationId xmlns:a16="http://schemas.microsoft.com/office/drawing/2014/main" id="{9F576E2D-63B3-4BE5-988E-37A1B07B7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226" y="1533132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9" name="矩形 2608">
                      <a:extLst>
                        <a:ext uri="{FF2B5EF4-FFF2-40B4-BE49-F238E27FC236}">
                          <a16:creationId xmlns:a16="http://schemas.microsoft.com/office/drawing/2014/main" id="{ADECCDF5-E0C0-44D8-A646-A7B68F3B0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3819" y="172854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0" name="矩形 2609">
                      <a:extLst>
                        <a:ext uri="{FF2B5EF4-FFF2-40B4-BE49-F238E27FC236}">
                          <a16:creationId xmlns:a16="http://schemas.microsoft.com/office/drawing/2014/main" id="{6F451275-36BF-43C7-B481-CAB400579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17" y="1926516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1" name="矩形 2610">
                      <a:extLst>
                        <a:ext uri="{FF2B5EF4-FFF2-40B4-BE49-F238E27FC236}">
                          <a16:creationId xmlns:a16="http://schemas.microsoft.com/office/drawing/2014/main" id="{E23A0752-19D6-4B34-A336-F9DD4231A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9553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2" name="矩形 2611">
                      <a:extLst>
                        <a:ext uri="{FF2B5EF4-FFF2-40B4-BE49-F238E27FC236}">
                          <a16:creationId xmlns:a16="http://schemas.microsoft.com/office/drawing/2014/main" id="{A404F56B-70E9-459C-8A69-5CE2CDFBA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888" y="1344850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3" name="矩形 2612">
                      <a:extLst>
                        <a:ext uri="{FF2B5EF4-FFF2-40B4-BE49-F238E27FC236}">
                          <a16:creationId xmlns:a16="http://schemas.microsoft.com/office/drawing/2014/main" id="{2A09E655-0051-4993-920A-7402E7E72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5659" y="1535119"/>
                      <a:ext cx="201335" cy="19686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4" name="矩形 2613">
                      <a:extLst>
                        <a:ext uri="{FF2B5EF4-FFF2-40B4-BE49-F238E27FC236}">
                          <a16:creationId xmlns:a16="http://schemas.microsoft.com/office/drawing/2014/main" id="{72C77D7D-E3B2-464D-A138-431B24C6F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334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5" name="矩形 2614">
                      <a:extLst>
                        <a:ext uri="{FF2B5EF4-FFF2-40B4-BE49-F238E27FC236}">
                          <a16:creationId xmlns:a16="http://schemas.microsoft.com/office/drawing/2014/main" id="{CB5BA572-DE5A-483F-A4FA-2F09AE81C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6669" y="1534199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6" name="矩形 2615">
                      <a:extLst>
                        <a:ext uri="{FF2B5EF4-FFF2-40B4-BE49-F238E27FC236}">
                          <a16:creationId xmlns:a16="http://schemas.microsoft.com/office/drawing/2014/main" id="{5B978DD0-0AD3-4259-AE57-2D486F2A0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731" y="153419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7" name="矩形 2616">
                      <a:extLst>
                        <a:ext uri="{FF2B5EF4-FFF2-40B4-BE49-F238E27FC236}">
                          <a16:creationId xmlns:a16="http://schemas.microsoft.com/office/drawing/2014/main" id="{BFDAA8A6-F400-4519-97CA-2E9563409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3240" y="1734784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8" name="矩形 2617">
                      <a:extLst>
                        <a:ext uri="{FF2B5EF4-FFF2-40B4-BE49-F238E27FC236}">
                          <a16:creationId xmlns:a16="http://schemas.microsoft.com/office/drawing/2014/main" id="{8CA19071-ACE5-4DE1-A1A3-24597650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33" y="1930195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9" name="矩形 2618">
                      <a:extLst>
                        <a:ext uri="{FF2B5EF4-FFF2-40B4-BE49-F238E27FC236}">
                          <a16:creationId xmlns:a16="http://schemas.microsoft.com/office/drawing/2014/main" id="{CEC73EB9-232F-4645-AA8B-CA8FD5315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741" y="2127799"/>
                      <a:ext cx="199342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0" name="矩形 2619">
                      <a:extLst>
                        <a:ext uri="{FF2B5EF4-FFF2-40B4-BE49-F238E27FC236}">
                          <a16:creationId xmlns:a16="http://schemas.microsoft.com/office/drawing/2014/main" id="{22F7583D-6234-476D-AA88-2F256EE17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409" y="2328158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1" name="矩形 2620">
                      <a:extLst>
                        <a:ext uri="{FF2B5EF4-FFF2-40B4-BE49-F238E27FC236}">
                          <a16:creationId xmlns:a16="http://schemas.microsoft.com/office/drawing/2014/main" id="{8957BEFF-CBC0-40D5-96CE-B2C8B9AE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8048" y="15420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2" name="矩形 2621">
                      <a:extLst>
                        <a:ext uri="{FF2B5EF4-FFF2-40B4-BE49-F238E27FC236}">
                          <a16:creationId xmlns:a16="http://schemas.microsoft.com/office/drawing/2014/main" id="{91A65845-C609-4B38-B245-1DC9B66C6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8" y="1527988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3" name="矩形 2622">
                      <a:extLst>
                        <a:ext uri="{FF2B5EF4-FFF2-40B4-BE49-F238E27FC236}">
                          <a16:creationId xmlns:a16="http://schemas.microsoft.com/office/drawing/2014/main" id="{8F81E4EA-E6BD-4A6D-B0DF-B107888C9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794" y="1726611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4" name="矩形 2623">
                      <a:extLst>
                        <a:ext uri="{FF2B5EF4-FFF2-40B4-BE49-F238E27FC236}">
                          <a16:creationId xmlns:a16="http://schemas.microsoft.com/office/drawing/2014/main" id="{3EFDF489-D093-4E32-AA20-0B7097A8A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028" y="152986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5" name="矩形 2624">
                      <a:extLst>
                        <a:ext uri="{FF2B5EF4-FFF2-40B4-BE49-F238E27FC236}">
                          <a16:creationId xmlns:a16="http://schemas.microsoft.com/office/drawing/2014/main" id="{F2A18041-E271-4E9C-A8CB-77EC5593C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8252" y="1154279"/>
                      <a:ext cx="800843" cy="201335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6" name="矩形 2625">
                      <a:extLst>
                        <a:ext uri="{FF2B5EF4-FFF2-40B4-BE49-F238E27FC236}">
                          <a16:creationId xmlns:a16="http://schemas.microsoft.com/office/drawing/2014/main" id="{09D4C322-28C6-46E2-A02F-15382F4DA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128" y="1325963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7" name="矩形 2626">
                      <a:extLst>
                        <a:ext uri="{FF2B5EF4-FFF2-40B4-BE49-F238E27FC236}">
                          <a16:creationId xmlns:a16="http://schemas.microsoft.com/office/drawing/2014/main" id="{D3D4E01E-1D81-4BB2-A8E3-73A9410EC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760" y="945322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8" name="矩形 2627">
                      <a:extLst>
                        <a:ext uri="{FF2B5EF4-FFF2-40B4-BE49-F238E27FC236}">
                          <a16:creationId xmlns:a16="http://schemas.microsoft.com/office/drawing/2014/main" id="{4C1C4ACE-A685-40ED-96E0-29B9327C3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728257"/>
                      <a:ext cx="201335" cy="60686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9" name="矩形 2628">
                      <a:extLst>
                        <a:ext uri="{FF2B5EF4-FFF2-40B4-BE49-F238E27FC236}">
                          <a16:creationId xmlns:a16="http://schemas.microsoft.com/office/drawing/2014/main" id="{1CEB0B42-AD99-472A-956F-282F85B44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430" y="756822"/>
                      <a:ext cx="201335" cy="57471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0" name="矩形 2629">
                      <a:extLst>
                        <a:ext uri="{FF2B5EF4-FFF2-40B4-BE49-F238E27FC236}">
                          <a16:creationId xmlns:a16="http://schemas.microsoft.com/office/drawing/2014/main" id="{26E83836-FCD9-4C2C-A160-9973BA58C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095" y="548613"/>
                      <a:ext cx="201335" cy="20133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1" name="矩形 2630">
                      <a:extLst>
                        <a:ext uri="{FF2B5EF4-FFF2-40B4-BE49-F238E27FC236}">
                          <a16:creationId xmlns:a16="http://schemas.microsoft.com/office/drawing/2014/main" id="{89F5EFFF-BE94-46FA-A8AF-872A58C86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958157"/>
                      <a:ext cx="201335" cy="20133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2" name="矩形 2631">
                      <a:extLst>
                        <a:ext uri="{FF2B5EF4-FFF2-40B4-BE49-F238E27FC236}">
                          <a16:creationId xmlns:a16="http://schemas.microsoft.com/office/drawing/2014/main" id="{739C2706-EF8F-4EC4-8130-383886305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4" y="1152618"/>
                      <a:ext cx="397549" cy="1906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33" name="矩形 2632">
                      <a:extLst>
                        <a:ext uri="{FF2B5EF4-FFF2-40B4-BE49-F238E27FC236}">
                          <a16:creationId xmlns:a16="http://schemas.microsoft.com/office/drawing/2014/main" id="{A276EAE9-BDCF-45D8-B789-213059938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6508" y="1151574"/>
                      <a:ext cx="201335" cy="974609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403" name="文本框 3402">
                <a:extLst>
                  <a:ext uri="{FF2B5EF4-FFF2-40B4-BE49-F238E27FC236}">
                    <a16:creationId xmlns:a16="http://schemas.microsoft.com/office/drawing/2014/main" id="{673CA788-2E63-45E4-8AE1-8BD82E5E8578}"/>
                  </a:ext>
                </a:extLst>
              </p:cNvPr>
              <p:cNvSpPr txBox="1"/>
              <p:nvPr/>
            </p:nvSpPr>
            <p:spPr>
              <a:xfrm>
                <a:off x="4345502" y="2640285"/>
                <a:ext cx="404779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>
                    <a:latin typeface="思源宋体 CN SemiBold" panose="02020600000000000000" pitchFamily="18" charset="-122"/>
                    <a:ea typeface="思源宋体 CN SemiBold" panose="02020600000000000000" pitchFamily="18" charset="-122"/>
                  </a:rPr>
                  <a:t>天 才 第 一 步</a:t>
                </a:r>
              </a:p>
            </p:txBody>
          </p:sp>
          <p:sp>
            <p:nvSpPr>
              <p:cNvPr id="3404" name="文本框 3403">
                <a:extLst>
                  <a:ext uri="{FF2B5EF4-FFF2-40B4-BE49-F238E27FC236}">
                    <a16:creationId xmlns:a16="http://schemas.microsoft.com/office/drawing/2014/main" id="{4053C24B-57EC-432B-866A-AAEAF435209C}"/>
                  </a:ext>
                </a:extLst>
              </p:cNvPr>
              <p:cNvSpPr txBox="1"/>
              <p:nvPr/>
            </p:nvSpPr>
            <p:spPr>
              <a:xfrm>
                <a:off x="4358951" y="3363470"/>
                <a:ext cx="458398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The First Step of Genius</a:t>
                </a:r>
                <a:endParaRPr lang="zh-CN" altLang="en-US" sz="2400" b="1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66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50A7E3EB-90C3-485E-AF76-44383A9CCB38}"/>
              </a:ext>
            </a:extLst>
          </p:cNvPr>
          <p:cNvGrpSpPr/>
          <p:nvPr/>
        </p:nvGrpSpPr>
        <p:grpSpPr>
          <a:xfrm>
            <a:off x="-245224" y="1042819"/>
            <a:ext cx="12682447" cy="3829181"/>
            <a:chOff x="-805962" y="1004719"/>
            <a:chExt cx="12682447" cy="3829181"/>
          </a:xfrm>
        </p:grpSpPr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41C6BEC4-DABF-4072-A4B0-3AAC2FFFE145}"/>
                </a:ext>
              </a:extLst>
            </p:cNvPr>
            <p:cNvSpPr/>
            <p:nvPr/>
          </p:nvSpPr>
          <p:spPr>
            <a:xfrm>
              <a:off x="7190824" y="1998304"/>
              <a:ext cx="4583338" cy="2295981"/>
            </a:xfrm>
            <a:prstGeom prst="parallelogram">
              <a:avLst>
                <a:gd name="adj" fmla="val 490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5896EA6-A616-4692-A434-0DE8DC86BBEA}"/>
                </a:ext>
              </a:extLst>
            </p:cNvPr>
            <p:cNvCxnSpPr>
              <a:cxnSpLocks/>
            </p:cNvCxnSpPr>
            <p:nvPr/>
          </p:nvCxnSpPr>
          <p:spPr>
            <a:xfrm>
              <a:off x="-805962" y="4301596"/>
              <a:ext cx="5204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9797B85-4804-41EC-BA1C-E28459D6D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88724" y="1005863"/>
              <a:ext cx="0" cy="3828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F9E2EAD-D7AF-4F37-8B28-FD7C6F17A856}"/>
                    </a:ext>
                  </a:extLst>
                </p:cNvPr>
                <p:cNvSpPr txBox="1"/>
                <p:nvPr/>
              </p:nvSpPr>
              <p:spPr>
                <a:xfrm>
                  <a:off x="4020388" y="4290926"/>
                  <a:ext cx="3992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F9E2EAD-D7AF-4F37-8B28-FD7C6F17A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88" y="4290926"/>
                  <a:ext cx="399212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600F4A1-1EE7-459C-99B5-9439143F5E4E}"/>
                    </a:ext>
                  </a:extLst>
                </p:cNvPr>
                <p:cNvSpPr txBox="1"/>
                <p:nvPr/>
              </p:nvSpPr>
              <p:spPr>
                <a:xfrm>
                  <a:off x="-692552" y="1005863"/>
                  <a:ext cx="4038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600F4A1-1EE7-459C-99B5-9439143F5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92552" y="1005863"/>
                  <a:ext cx="4038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9971B0-CDC0-416B-B8BC-072EADE9171A}"/>
                    </a:ext>
                  </a:extLst>
                </p:cNvPr>
                <p:cNvSpPr txBox="1"/>
                <p:nvPr/>
              </p:nvSpPr>
              <p:spPr>
                <a:xfrm>
                  <a:off x="-621943" y="429092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9971B0-CDC0-416B-B8BC-072EADE91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1943" y="4290926"/>
                  <a:ext cx="3754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782E84B-B270-46E4-BA90-1149A1E1BC48}"/>
                </a:ext>
              </a:extLst>
            </p:cNvPr>
            <p:cNvSpPr/>
            <p:nvPr/>
          </p:nvSpPr>
          <p:spPr>
            <a:xfrm>
              <a:off x="-275572" y="3140268"/>
              <a:ext cx="1161328" cy="1161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22707E7-10D2-4619-9D71-DAC0FEEDA09A}"/>
                </a:ext>
              </a:extLst>
            </p:cNvPr>
            <p:cNvCxnSpPr/>
            <p:nvPr/>
          </p:nvCxnSpPr>
          <p:spPr>
            <a:xfrm flipV="1">
              <a:off x="877367" y="4218544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FCC2006-31C4-4E5A-92FF-FF022FDE8E7A}"/>
                </a:ext>
              </a:extLst>
            </p:cNvPr>
            <p:cNvCxnSpPr/>
            <p:nvPr/>
          </p:nvCxnSpPr>
          <p:spPr>
            <a:xfrm flipV="1">
              <a:off x="2043769" y="4215119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AB3097B-D33B-47E0-95CB-D863528F91BA}"/>
                </a:ext>
              </a:extLst>
            </p:cNvPr>
            <p:cNvCxnSpPr/>
            <p:nvPr/>
          </p:nvCxnSpPr>
          <p:spPr>
            <a:xfrm flipV="1">
              <a:off x="3204786" y="4218544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5244CC0-5769-4E34-9969-21B73CF089FA}"/>
                </a:ext>
              </a:extLst>
            </p:cNvPr>
            <p:cNvCxnSpPr/>
            <p:nvPr/>
          </p:nvCxnSpPr>
          <p:spPr>
            <a:xfrm rot="5400000" flipV="1">
              <a:off x="-244345" y="1938296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F1570EC-7FEA-468A-A55B-47EB326BB5D4}"/>
                </a:ext>
              </a:extLst>
            </p:cNvPr>
            <p:cNvCxnSpPr/>
            <p:nvPr/>
          </p:nvCxnSpPr>
          <p:spPr>
            <a:xfrm rot="5400000" flipV="1">
              <a:off x="-247770" y="3099313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CFFD204-F144-455D-8EE8-8C2371F3080E}"/>
                </a:ext>
              </a:extLst>
            </p:cNvPr>
            <p:cNvCxnSpPr/>
            <p:nvPr/>
          </p:nvCxnSpPr>
          <p:spPr>
            <a:xfrm>
              <a:off x="-288724" y="4300452"/>
              <a:ext cx="11660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B128662-D033-4AA8-86CF-FCD2C439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88724" y="3139123"/>
              <a:ext cx="0" cy="11613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5724B15-2F80-40F5-B5AB-7C8D0D774B8B}"/>
                    </a:ext>
                  </a:extLst>
                </p:cNvPr>
                <p:cNvSpPr txBox="1"/>
                <p:nvPr/>
              </p:nvSpPr>
              <p:spPr>
                <a:xfrm>
                  <a:off x="686524" y="4324057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5724B15-2F80-40F5-B5AB-7C8D0D774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24" y="4324057"/>
                  <a:ext cx="375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A807ACB-842B-47DC-9EB0-1D879EC16F0C}"/>
                    </a:ext>
                  </a:extLst>
                </p:cNvPr>
                <p:cNvSpPr txBox="1"/>
                <p:nvPr/>
              </p:nvSpPr>
              <p:spPr>
                <a:xfrm>
                  <a:off x="1857559" y="430616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A807ACB-842B-47DC-9EB0-1D879EC16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559" y="4306166"/>
                  <a:ext cx="3754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956A9CA-913B-42B3-A552-84F122D7664D}"/>
                    </a:ext>
                  </a:extLst>
                </p:cNvPr>
                <p:cNvSpPr txBox="1"/>
                <p:nvPr/>
              </p:nvSpPr>
              <p:spPr>
                <a:xfrm>
                  <a:off x="3025411" y="429092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956A9CA-913B-42B3-A552-84F122D76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411" y="4290926"/>
                  <a:ext cx="3754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45881D07-8684-47E0-A447-DD8A068C6E8B}"/>
                    </a:ext>
                  </a:extLst>
                </p:cNvPr>
                <p:cNvSpPr txBox="1"/>
                <p:nvPr/>
              </p:nvSpPr>
              <p:spPr>
                <a:xfrm>
                  <a:off x="-621943" y="294912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45881D07-8684-47E0-A447-DD8A068C6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1943" y="2949122"/>
                  <a:ext cx="3754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E3CC81F-8365-4918-A663-85D6DCB0FD4D}"/>
                    </a:ext>
                  </a:extLst>
                </p:cNvPr>
                <p:cNvSpPr txBox="1"/>
                <p:nvPr/>
              </p:nvSpPr>
              <p:spPr>
                <a:xfrm>
                  <a:off x="-623193" y="178893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E3CC81F-8365-4918-A663-85D6DCB0F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93" y="1788938"/>
                  <a:ext cx="37542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4391149-A614-4173-B8DD-E5E76CB107CC}"/>
                </a:ext>
              </a:extLst>
            </p:cNvPr>
            <p:cNvCxnSpPr>
              <a:cxnSpLocks/>
            </p:cNvCxnSpPr>
            <p:nvPr/>
          </p:nvCxnSpPr>
          <p:spPr>
            <a:xfrm>
              <a:off x="6650923" y="4300452"/>
              <a:ext cx="5204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617AFDE-78F0-4451-94FA-40F3BB8EB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161" y="1004719"/>
              <a:ext cx="0" cy="3828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90A7394-38D9-447A-8182-129515E0530F}"/>
                    </a:ext>
                  </a:extLst>
                </p:cNvPr>
                <p:cNvSpPr txBox="1"/>
                <p:nvPr/>
              </p:nvSpPr>
              <p:spPr>
                <a:xfrm>
                  <a:off x="11477273" y="4289782"/>
                  <a:ext cx="3992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90A7394-38D9-447A-8182-129515E05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7273" y="4289782"/>
                  <a:ext cx="39921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EDA0C5A-F3F2-4E3D-B112-CC64EED5EE5C}"/>
                    </a:ext>
                  </a:extLst>
                </p:cNvPr>
                <p:cNvSpPr txBox="1"/>
                <p:nvPr/>
              </p:nvSpPr>
              <p:spPr>
                <a:xfrm>
                  <a:off x="6764333" y="1004719"/>
                  <a:ext cx="4038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EDA0C5A-F3F2-4E3D-B112-CC64EED5E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33" y="1004719"/>
                  <a:ext cx="403828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A2D244C-9CE7-4F43-8296-207FE7A69F00}"/>
                    </a:ext>
                  </a:extLst>
                </p:cNvPr>
                <p:cNvSpPr txBox="1"/>
                <p:nvPr/>
              </p:nvSpPr>
              <p:spPr>
                <a:xfrm>
                  <a:off x="6834942" y="42897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A2D244C-9CE7-4F43-8296-207FE7A69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42" y="4289782"/>
                  <a:ext cx="3754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C695CC9-D5A4-478A-A9FD-6300316E6EF4}"/>
                </a:ext>
              </a:extLst>
            </p:cNvPr>
            <p:cNvCxnSpPr/>
            <p:nvPr/>
          </p:nvCxnSpPr>
          <p:spPr>
            <a:xfrm flipV="1">
              <a:off x="8334252" y="4217400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A48A6C-A674-45F2-BC65-1BE24EC8175C}"/>
                </a:ext>
              </a:extLst>
            </p:cNvPr>
            <p:cNvCxnSpPr/>
            <p:nvPr/>
          </p:nvCxnSpPr>
          <p:spPr>
            <a:xfrm flipV="1">
              <a:off x="9500654" y="4213975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EC27323-B632-443F-8022-CFCDDED1B7C7}"/>
                </a:ext>
              </a:extLst>
            </p:cNvPr>
            <p:cNvCxnSpPr/>
            <p:nvPr/>
          </p:nvCxnSpPr>
          <p:spPr>
            <a:xfrm flipV="1">
              <a:off x="10661671" y="4217400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5EB5E36-14D4-40E6-9348-BB5FDEBEB08D}"/>
                </a:ext>
              </a:extLst>
            </p:cNvPr>
            <p:cNvCxnSpPr/>
            <p:nvPr/>
          </p:nvCxnSpPr>
          <p:spPr>
            <a:xfrm rot="5400000" flipV="1">
              <a:off x="7212540" y="1937152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C0BB43F-97B0-4FD0-8DFB-0ABEE5453B4B}"/>
                </a:ext>
              </a:extLst>
            </p:cNvPr>
            <p:cNvCxnSpPr/>
            <p:nvPr/>
          </p:nvCxnSpPr>
          <p:spPr>
            <a:xfrm rot="5400000" flipV="1">
              <a:off x="7209115" y="3098169"/>
              <a:ext cx="0" cy="8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77AF583-42FA-40EB-9969-22484B6AEC8E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7168161" y="4289782"/>
              <a:ext cx="3501847" cy="95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67E37CB-B027-41B6-8FCA-78EAAE6AE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2451" y="1973604"/>
              <a:ext cx="1139526" cy="23257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54A897-E0F6-46DD-AC0B-B28E485DD03B}"/>
                    </a:ext>
                  </a:extLst>
                </p:cNvPr>
                <p:cNvSpPr txBox="1"/>
                <p:nvPr/>
              </p:nvSpPr>
              <p:spPr>
                <a:xfrm>
                  <a:off x="8143409" y="432291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54A897-E0F6-46DD-AC0B-B28E485DD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409" y="4322913"/>
                  <a:ext cx="37542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487FAE5-BF34-4BAA-A71A-BE23B215CCF8}"/>
                    </a:ext>
                  </a:extLst>
                </p:cNvPr>
                <p:cNvSpPr txBox="1"/>
                <p:nvPr/>
              </p:nvSpPr>
              <p:spPr>
                <a:xfrm>
                  <a:off x="9314444" y="430502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487FAE5-BF34-4BAA-A71A-BE23B215C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4444" y="4305022"/>
                  <a:ext cx="37542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142D599-D8BD-45B6-8CDF-9980FA01228B}"/>
                    </a:ext>
                  </a:extLst>
                </p:cNvPr>
                <p:cNvSpPr txBox="1"/>
                <p:nvPr/>
              </p:nvSpPr>
              <p:spPr>
                <a:xfrm>
                  <a:off x="10482296" y="42897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142D599-D8BD-45B6-8CDF-9980FA012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296" y="4289782"/>
                  <a:ext cx="37542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41A8B01-7364-41C4-B2FB-6DEAE80D82C2}"/>
                    </a:ext>
                  </a:extLst>
                </p:cNvPr>
                <p:cNvSpPr txBox="1"/>
                <p:nvPr/>
              </p:nvSpPr>
              <p:spPr>
                <a:xfrm>
                  <a:off x="6834942" y="294797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41A8B01-7364-41C4-B2FB-6DEAE80D8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42" y="2947978"/>
                  <a:ext cx="37542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0D8D082-CCFE-4B6D-AFDD-4C35F196A25B}"/>
                    </a:ext>
                  </a:extLst>
                </p:cNvPr>
                <p:cNvSpPr txBox="1"/>
                <p:nvPr/>
              </p:nvSpPr>
              <p:spPr>
                <a:xfrm>
                  <a:off x="6792824" y="178893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0D8D082-CCFE-4B6D-AFDD-4C35F196A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824" y="1788938"/>
                  <a:ext cx="37542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F785F92-02F6-45B7-93D6-789CDC705309}"/>
                    </a:ext>
                  </a:extLst>
                </p:cNvPr>
                <p:cNvSpPr txBox="1"/>
                <p:nvPr/>
              </p:nvSpPr>
              <p:spPr>
                <a:xfrm>
                  <a:off x="102718" y="4322913"/>
                  <a:ext cx="3834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F785F92-02F6-45B7-93D6-789CDC705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8" y="4322913"/>
                  <a:ext cx="38343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02D99CFB-BDD5-467B-93C5-CBC509213E39}"/>
                    </a:ext>
                  </a:extLst>
                </p:cNvPr>
                <p:cNvSpPr txBox="1"/>
                <p:nvPr/>
              </p:nvSpPr>
              <p:spPr>
                <a:xfrm>
                  <a:off x="7477664" y="2632785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02D99CFB-BDD5-467B-93C5-CBC509213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664" y="2632785"/>
                  <a:ext cx="389850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563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89CB1860-23B7-4533-BD4D-7A0E7D8A508F}"/>
                    </a:ext>
                  </a:extLst>
                </p:cNvPr>
                <p:cNvSpPr txBox="1"/>
                <p:nvPr/>
              </p:nvSpPr>
              <p:spPr>
                <a:xfrm>
                  <a:off x="8867005" y="4300673"/>
                  <a:ext cx="3834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89CB1860-23B7-4533-BD4D-7A0E7D8A5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05" y="4300673"/>
                  <a:ext cx="383438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84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BB610A8-757A-4925-8033-19CE2C53930E}"/>
                  </a:ext>
                </a:extLst>
              </p:cNvPr>
              <p:cNvSpPr/>
              <p:nvPr/>
            </p:nvSpPr>
            <p:spPr>
              <a:xfrm>
                <a:off x="2386964" y="1636826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BB610A8-757A-4925-8033-19CE2C539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64" y="1636826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2FCCCDC-BFBD-4FD9-BB6D-097E452575DB}"/>
                  </a:ext>
                </a:extLst>
              </p:cNvPr>
              <p:cNvSpPr/>
              <p:nvPr/>
            </p:nvSpPr>
            <p:spPr>
              <a:xfrm>
                <a:off x="2386964" y="2875256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2FCCCDC-BFBD-4FD9-BB6D-097E45257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64" y="2875256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D631E94-DB74-4FE1-A9E6-1EDF109320C9}"/>
                  </a:ext>
                </a:extLst>
              </p:cNvPr>
              <p:cNvSpPr/>
              <p:nvPr/>
            </p:nvSpPr>
            <p:spPr>
              <a:xfrm>
                <a:off x="2392522" y="4113686"/>
                <a:ext cx="685800" cy="685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D631E94-DB74-4FE1-A9E6-1EDF10932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22" y="4113686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A8F67B9-D7A7-4E9E-9347-B389112A60C9}"/>
                  </a:ext>
                </a:extLst>
              </p:cNvPr>
              <p:cNvSpPr/>
              <p:nvPr/>
            </p:nvSpPr>
            <p:spPr>
              <a:xfrm>
                <a:off x="4633375" y="287525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A8F67B9-D7A7-4E9E-9347-B389112A6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75" y="2875256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313DE7A-E9D1-44A4-86D1-A935C4ABBEAF}"/>
                  </a:ext>
                </a:extLst>
              </p:cNvPr>
              <p:cNvSpPr/>
              <p:nvPr/>
            </p:nvSpPr>
            <p:spPr>
              <a:xfrm>
                <a:off x="4633375" y="411368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313DE7A-E9D1-44A4-86D1-A935C4ABB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75" y="4113686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03DF0E-59E0-4141-AB32-54509D367F9F}"/>
              </a:ext>
            </a:extLst>
          </p:cNvPr>
          <p:cNvCxnSpPr>
            <a:cxnSpLocks/>
            <a:stCxn id="28" idx="6"/>
            <a:endCxn id="51" idx="2"/>
          </p:cNvCxnSpPr>
          <p:nvPr/>
        </p:nvCxnSpPr>
        <p:spPr>
          <a:xfrm>
            <a:off x="3072764" y="1979726"/>
            <a:ext cx="155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5423210-4B75-4F6C-B16C-563BBDA2FE77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>
            <a:off x="3072764" y="1979726"/>
            <a:ext cx="1560611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0FB1598-4C31-46EC-9BD0-4BB6423F7A10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>
            <a:off x="3072764" y="1979726"/>
            <a:ext cx="1560611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EC187D-CAEC-4A9C-9B43-F80D93D74CE4}"/>
              </a:ext>
            </a:extLst>
          </p:cNvPr>
          <p:cNvCxnSpPr>
            <a:cxnSpLocks/>
            <a:stCxn id="29" idx="6"/>
            <a:endCxn id="51" idx="2"/>
          </p:cNvCxnSpPr>
          <p:nvPr/>
        </p:nvCxnSpPr>
        <p:spPr>
          <a:xfrm flipV="1">
            <a:off x="3072764" y="1979726"/>
            <a:ext cx="1555053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DF43BF-AD30-4339-997F-E1837623CF33}"/>
              </a:ext>
            </a:extLst>
          </p:cNvPr>
          <p:cNvCxnSpPr>
            <a:stCxn id="29" idx="6"/>
            <a:endCxn id="34" idx="2"/>
          </p:cNvCxnSpPr>
          <p:nvPr/>
        </p:nvCxnSpPr>
        <p:spPr>
          <a:xfrm>
            <a:off x="3072764" y="3218156"/>
            <a:ext cx="15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16907B-3AEF-459B-A928-B68F816B5E9D}"/>
              </a:ext>
            </a:extLst>
          </p:cNvPr>
          <p:cNvCxnSpPr>
            <a:stCxn id="29" idx="6"/>
            <a:endCxn id="35" idx="2"/>
          </p:cNvCxnSpPr>
          <p:nvPr/>
        </p:nvCxnSpPr>
        <p:spPr>
          <a:xfrm>
            <a:off x="3072764" y="3218156"/>
            <a:ext cx="1560611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0BD138-A722-4C87-8487-628784C56A7E}"/>
              </a:ext>
            </a:extLst>
          </p:cNvPr>
          <p:cNvCxnSpPr>
            <a:cxnSpLocks/>
            <a:stCxn id="33" idx="6"/>
            <a:endCxn id="51" idx="2"/>
          </p:cNvCxnSpPr>
          <p:nvPr/>
        </p:nvCxnSpPr>
        <p:spPr>
          <a:xfrm flipV="1">
            <a:off x="3078322" y="1979726"/>
            <a:ext cx="1549495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56B702-777E-4B0F-974A-D49F26D7432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3078322" y="3218156"/>
            <a:ext cx="1555053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3339AC7-C4CF-429E-9DD5-561E39F49891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>
            <a:off x="3078322" y="4456586"/>
            <a:ext cx="155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12F0FB6-C4D4-4863-A925-68406C9E052D}"/>
                  </a:ext>
                </a:extLst>
              </p:cNvPr>
              <p:cNvSpPr/>
              <p:nvPr/>
            </p:nvSpPr>
            <p:spPr>
              <a:xfrm>
                <a:off x="4627817" y="163682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12F0FB6-C4D4-4863-A925-68406C9E0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17" y="1636826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BEFACE4-70F4-4A4B-BBA1-842720D53571}"/>
                  </a:ext>
                </a:extLst>
              </p:cNvPr>
              <p:cNvSpPr/>
              <p:nvPr/>
            </p:nvSpPr>
            <p:spPr>
              <a:xfrm>
                <a:off x="4627817" y="39839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BEFACE4-70F4-4A4B-BBA1-842720D53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17" y="398396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FA95D17-CACE-43E5-8A6E-225A8E8F5900}"/>
                  </a:ext>
                </a:extLst>
              </p:cNvPr>
              <p:cNvSpPr/>
              <p:nvPr/>
            </p:nvSpPr>
            <p:spPr>
              <a:xfrm>
                <a:off x="4627817" y="535211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FA95D17-CACE-43E5-8A6E-225A8E8F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17" y="5352116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459EC66-E252-48F7-873A-78ACA30F6665}"/>
                  </a:ext>
                </a:extLst>
              </p:cNvPr>
              <p:cNvSpPr/>
              <p:nvPr/>
            </p:nvSpPr>
            <p:spPr>
              <a:xfrm>
                <a:off x="6884447" y="287525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459EC66-E252-48F7-873A-78ACA30F6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7" y="2875256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DA28F73-8BA5-4437-9486-B812A62EAC07}"/>
                  </a:ext>
                </a:extLst>
              </p:cNvPr>
              <p:cNvSpPr/>
              <p:nvPr/>
            </p:nvSpPr>
            <p:spPr>
              <a:xfrm>
                <a:off x="6884447" y="411368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DA28F73-8BA5-4437-9486-B812A62EA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7" y="4113686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FA33FCA-D9E2-4C53-BC97-F5870AFB3377}"/>
                  </a:ext>
                </a:extLst>
              </p:cNvPr>
              <p:cNvSpPr/>
              <p:nvPr/>
            </p:nvSpPr>
            <p:spPr>
              <a:xfrm>
                <a:off x="6878889" y="163682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FA33FCA-D9E2-4C53-BC97-F5870AFB3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889" y="1636826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04D47F-E748-45E7-9FA9-06A68E3BC003}"/>
                  </a:ext>
                </a:extLst>
              </p:cNvPr>
              <p:cNvSpPr/>
              <p:nvPr/>
            </p:nvSpPr>
            <p:spPr>
              <a:xfrm>
                <a:off x="6878889" y="39839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04D47F-E748-45E7-9FA9-06A68E3BC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889" y="398396"/>
                <a:ext cx="685800" cy="6858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DA1550-DC4F-4947-B247-00C684C3B8B6}"/>
                  </a:ext>
                </a:extLst>
              </p:cNvPr>
              <p:cNvSpPr/>
              <p:nvPr/>
            </p:nvSpPr>
            <p:spPr>
              <a:xfrm>
                <a:off x="6878889" y="5352116"/>
                <a:ext cx="685800" cy="6858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DA1550-DC4F-4947-B247-00C684C3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889" y="5352116"/>
                <a:ext cx="685800" cy="6858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2442C5C-E176-418E-AE05-1B91705FCCE5}"/>
                  </a:ext>
                </a:extLst>
              </p:cNvPr>
              <p:cNvSpPr/>
              <p:nvPr/>
            </p:nvSpPr>
            <p:spPr>
              <a:xfrm>
                <a:off x="9119236" y="1636826"/>
                <a:ext cx="685800" cy="6858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2442C5C-E176-418E-AE05-1B91705FC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236" y="1636826"/>
                <a:ext cx="685800" cy="6858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5BC0-7B3A-4D8C-9B76-9BAACA255161}"/>
              </a:ext>
            </a:extLst>
          </p:cNvPr>
          <p:cNvCxnSpPr>
            <a:stCxn id="28" idx="6"/>
            <a:endCxn id="55" idx="2"/>
          </p:cNvCxnSpPr>
          <p:nvPr/>
        </p:nvCxnSpPr>
        <p:spPr>
          <a:xfrm flipV="1">
            <a:off x="3072764" y="741296"/>
            <a:ext cx="1555053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4461599-4C86-4CC2-858E-1858DE3B29FC}"/>
              </a:ext>
            </a:extLst>
          </p:cNvPr>
          <p:cNvCxnSpPr>
            <a:stCxn id="28" idx="6"/>
            <a:endCxn id="60" idx="2"/>
          </p:cNvCxnSpPr>
          <p:nvPr/>
        </p:nvCxnSpPr>
        <p:spPr>
          <a:xfrm>
            <a:off x="3072764" y="1979726"/>
            <a:ext cx="1555053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7A84DAC-CE01-40F2-9772-EFA053CB9B75}"/>
              </a:ext>
            </a:extLst>
          </p:cNvPr>
          <p:cNvCxnSpPr>
            <a:stCxn id="29" idx="6"/>
            <a:endCxn id="55" idx="2"/>
          </p:cNvCxnSpPr>
          <p:nvPr/>
        </p:nvCxnSpPr>
        <p:spPr>
          <a:xfrm flipV="1">
            <a:off x="3072764" y="741296"/>
            <a:ext cx="1555053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D0AC6F3-78B5-4F49-96C5-73B365A8F62C}"/>
              </a:ext>
            </a:extLst>
          </p:cNvPr>
          <p:cNvCxnSpPr>
            <a:stCxn id="29" idx="6"/>
            <a:endCxn id="60" idx="2"/>
          </p:cNvCxnSpPr>
          <p:nvPr/>
        </p:nvCxnSpPr>
        <p:spPr>
          <a:xfrm>
            <a:off x="3072764" y="3218156"/>
            <a:ext cx="1555053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69B30FF-CEB6-4DCC-A805-9D0C89941B68}"/>
              </a:ext>
            </a:extLst>
          </p:cNvPr>
          <p:cNvCxnSpPr>
            <a:stCxn id="33" idx="6"/>
            <a:endCxn id="55" idx="2"/>
          </p:cNvCxnSpPr>
          <p:nvPr/>
        </p:nvCxnSpPr>
        <p:spPr>
          <a:xfrm flipV="1">
            <a:off x="3078322" y="741296"/>
            <a:ext cx="1549495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0DDE20E-4BD4-4561-B731-9E1BEE3275B8}"/>
              </a:ext>
            </a:extLst>
          </p:cNvPr>
          <p:cNvCxnSpPr>
            <a:stCxn id="33" idx="6"/>
            <a:endCxn id="60" idx="2"/>
          </p:cNvCxnSpPr>
          <p:nvPr/>
        </p:nvCxnSpPr>
        <p:spPr>
          <a:xfrm>
            <a:off x="3078322" y="4456586"/>
            <a:ext cx="1549495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2F158A5-C939-4548-BC03-06136FC54485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5313617" y="74129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8FD6CD8-6554-4799-ADB8-4E22F787F474}"/>
              </a:ext>
            </a:extLst>
          </p:cNvPr>
          <p:cNvCxnSpPr>
            <a:stCxn id="55" idx="6"/>
            <a:endCxn id="63" idx="2"/>
          </p:cNvCxnSpPr>
          <p:nvPr/>
        </p:nvCxnSpPr>
        <p:spPr>
          <a:xfrm>
            <a:off x="5313617" y="74129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48E8863-A92E-4AE1-BA17-F833162064FA}"/>
              </a:ext>
            </a:extLst>
          </p:cNvPr>
          <p:cNvCxnSpPr>
            <a:stCxn id="55" idx="6"/>
            <a:endCxn id="61" idx="2"/>
          </p:cNvCxnSpPr>
          <p:nvPr/>
        </p:nvCxnSpPr>
        <p:spPr>
          <a:xfrm>
            <a:off x="5313617" y="74129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5D49712-503B-4551-9ACF-C33FFB922C11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5313617" y="741296"/>
            <a:ext cx="1570830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059D41-FDAF-4924-BBF1-F122FF803661}"/>
              </a:ext>
            </a:extLst>
          </p:cNvPr>
          <p:cNvCxnSpPr>
            <a:stCxn id="55" idx="6"/>
            <a:endCxn id="65" idx="2"/>
          </p:cNvCxnSpPr>
          <p:nvPr/>
        </p:nvCxnSpPr>
        <p:spPr>
          <a:xfrm>
            <a:off x="5313617" y="741296"/>
            <a:ext cx="1565272" cy="49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59ECCF1-2786-4085-871A-757F57D1A829}"/>
              </a:ext>
            </a:extLst>
          </p:cNvPr>
          <p:cNvCxnSpPr>
            <a:stCxn id="51" idx="6"/>
            <a:endCxn id="64" idx="2"/>
          </p:cNvCxnSpPr>
          <p:nvPr/>
        </p:nvCxnSpPr>
        <p:spPr>
          <a:xfrm flipV="1">
            <a:off x="5313617" y="74129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89FA328-64B9-409C-9CC9-F07971907D1D}"/>
              </a:ext>
            </a:extLst>
          </p:cNvPr>
          <p:cNvCxnSpPr>
            <a:stCxn id="51" idx="6"/>
            <a:endCxn id="63" idx="2"/>
          </p:cNvCxnSpPr>
          <p:nvPr/>
        </p:nvCxnSpPr>
        <p:spPr>
          <a:xfrm>
            <a:off x="5313617" y="197972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8873154-35EE-4E76-9F08-BCFF0B591239}"/>
              </a:ext>
            </a:extLst>
          </p:cNvPr>
          <p:cNvCxnSpPr>
            <a:stCxn id="51" idx="6"/>
            <a:endCxn id="61" idx="2"/>
          </p:cNvCxnSpPr>
          <p:nvPr/>
        </p:nvCxnSpPr>
        <p:spPr>
          <a:xfrm>
            <a:off x="5313617" y="1979726"/>
            <a:ext cx="1570830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DF7119C-343E-47E9-B2BA-A1E818458D6B}"/>
              </a:ext>
            </a:extLst>
          </p:cNvPr>
          <p:cNvCxnSpPr>
            <a:stCxn id="51" idx="6"/>
            <a:endCxn id="62" idx="2"/>
          </p:cNvCxnSpPr>
          <p:nvPr/>
        </p:nvCxnSpPr>
        <p:spPr>
          <a:xfrm>
            <a:off x="5313617" y="197972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447E6B-98DA-4B3F-9B60-FA1F152E2258}"/>
              </a:ext>
            </a:extLst>
          </p:cNvPr>
          <p:cNvCxnSpPr>
            <a:stCxn id="51" idx="6"/>
            <a:endCxn id="65" idx="2"/>
          </p:cNvCxnSpPr>
          <p:nvPr/>
        </p:nvCxnSpPr>
        <p:spPr>
          <a:xfrm>
            <a:off x="5313617" y="1979726"/>
            <a:ext cx="1565272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128030-4DEA-4F1D-BCBE-A4693D724B0B}"/>
              </a:ext>
            </a:extLst>
          </p:cNvPr>
          <p:cNvCxnSpPr>
            <a:stCxn id="34" idx="6"/>
            <a:endCxn id="64" idx="2"/>
          </p:cNvCxnSpPr>
          <p:nvPr/>
        </p:nvCxnSpPr>
        <p:spPr>
          <a:xfrm flipV="1">
            <a:off x="5319175" y="741296"/>
            <a:ext cx="1559714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35B8310-FB03-4772-B541-1535E486FC08}"/>
              </a:ext>
            </a:extLst>
          </p:cNvPr>
          <p:cNvCxnSpPr>
            <a:stCxn id="34" idx="6"/>
            <a:endCxn id="63" idx="2"/>
          </p:cNvCxnSpPr>
          <p:nvPr/>
        </p:nvCxnSpPr>
        <p:spPr>
          <a:xfrm flipV="1">
            <a:off x="5319175" y="1979726"/>
            <a:ext cx="1559714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FDD47C4-480D-45B2-8C51-5A7268E69A2E}"/>
              </a:ext>
            </a:extLst>
          </p:cNvPr>
          <p:cNvCxnSpPr>
            <a:stCxn id="34" idx="6"/>
            <a:endCxn id="61" idx="2"/>
          </p:cNvCxnSpPr>
          <p:nvPr/>
        </p:nvCxnSpPr>
        <p:spPr>
          <a:xfrm>
            <a:off x="5319175" y="321815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59B9EA4-8091-431A-A64F-2C8A2E17F243}"/>
              </a:ext>
            </a:extLst>
          </p:cNvPr>
          <p:cNvCxnSpPr>
            <a:stCxn id="34" idx="6"/>
            <a:endCxn id="62" idx="2"/>
          </p:cNvCxnSpPr>
          <p:nvPr/>
        </p:nvCxnSpPr>
        <p:spPr>
          <a:xfrm>
            <a:off x="5319175" y="321815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1867604-BB69-4492-938C-1ABD7D95E836}"/>
              </a:ext>
            </a:extLst>
          </p:cNvPr>
          <p:cNvCxnSpPr>
            <a:endCxn id="65" idx="2"/>
          </p:cNvCxnSpPr>
          <p:nvPr/>
        </p:nvCxnSpPr>
        <p:spPr>
          <a:xfrm>
            <a:off x="5324733" y="3218155"/>
            <a:ext cx="1554156" cy="247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FFE7BC3-0FDF-4BE6-8525-11EFCAF1DE8A}"/>
              </a:ext>
            </a:extLst>
          </p:cNvPr>
          <p:cNvCxnSpPr>
            <a:stCxn id="35" idx="6"/>
            <a:endCxn id="64" idx="2"/>
          </p:cNvCxnSpPr>
          <p:nvPr/>
        </p:nvCxnSpPr>
        <p:spPr>
          <a:xfrm flipV="1">
            <a:off x="5319175" y="741296"/>
            <a:ext cx="1559714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7BB5066-CBD7-4B84-98CF-9702CF4EE4DC}"/>
              </a:ext>
            </a:extLst>
          </p:cNvPr>
          <p:cNvCxnSpPr>
            <a:stCxn id="35" idx="6"/>
            <a:endCxn id="63" idx="2"/>
          </p:cNvCxnSpPr>
          <p:nvPr/>
        </p:nvCxnSpPr>
        <p:spPr>
          <a:xfrm flipV="1">
            <a:off x="5319175" y="1979726"/>
            <a:ext cx="1559714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DDDBA19-8A19-4B99-8E20-8B2282F88BBF}"/>
              </a:ext>
            </a:extLst>
          </p:cNvPr>
          <p:cNvCxnSpPr>
            <a:stCxn id="35" idx="6"/>
            <a:endCxn id="61" idx="2"/>
          </p:cNvCxnSpPr>
          <p:nvPr/>
        </p:nvCxnSpPr>
        <p:spPr>
          <a:xfrm flipV="1">
            <a:off x="5319175" y="321815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759257-EE42-4BB4-AAAB-EDB8897C4AE6}"/>
              </a:ext>
            </a:extLst>
          </p:cNvPr>
          <p:cNvCxnSpPr>
            <a:stCxn id="35" idx="6"/>
            <a:endCxn id="62" idx="2"/>
          </p:cNvCxnSpPr>
          <p:nvPr/>
        </p:nvCxnSpPr>
        <p:spPr>
          <a:xfrm>
            <a:off x="5319175" y="445658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3F6100E-1F56-416E-9B9F-7C7D67C47C98}"/>
              </a:ext>
            </a:extLst>
          </p:cNvPr>
          <p:cNvCxnSpPr>
            <a:stCxn id="35" idx="6"/>
            <a:endCxn id="65" idx="2"/>
          </p:cNvCxnSpPr>
          <p:nvPr/>
        </p:nvCxnSpPr>
        <p:spPr>
          <a:xfrm>
            <a:off x="5319175" y="4456586"/>
            <a:ext cx="1559714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E9B1CE6-FEB3-452B-BC80-652CE7AFEC7F}"/>
              </a:ext>
            </a:extLst>
          </p:cNvPr>
          <p:cNvCxnSpPr>
            <a:stCxn id="60" idx="6"/>
            <a:endCxn id="64" idx="2"/>
          </p:cNvCxnSpPr>
          <p:nvPr/>
        </p:nvCxnSpPr>
        <p:spPr>
          <a:xfrm flipV="1">
            <a:off x="5313617" y="741296"/>
            <a:ext cx="1565272" cy="49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2B5F4CC-25A9-4A5D-9987-2B7CF3B449F5}"/>
              </a:ext>
            </a:extLst>
          </p:cNvPr>
          <p:cNvCxnSpPr>
            <a:stCxn id="60" idx="6"/>
            <a:endCxn id="63" idx="2"/>
          </p:cNvCxnSpPr>
          <p:nvPr/>
        </p:nvCxnSpPr>
        <p:spPr>
          <a:xfrm flipV="1">
            <a:off x="5313617" y="1979726"/>
            <a:ext cx="1565272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B40AB9A-31DC-4BD9-B949-240C82B7A2E3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 flipV="1">
            <a:off x="5313617" y="321815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B0A7535-9585-49AF-A14D-3833CB50FAEE}"/>
              </a:ext>
            </a:extLst>
          </p:cNvPr>
          <p:cNvCxnSpPr>
            <a:stCxn id="60" idx="6"/>
            <a:endCxn id="62" idx="2"/>
          </p:cNvCxnSpPr>
          <p:nvPr/>
        </p:nvCxnSpPr>
        <p:spPr>
          <a:xfrm flipV="1">
            <a:off x="5313617" y="4456586"/>
            <a:ext cx="1570830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26ED55D-7280-4CA1-80B3-A7F6F1366EE8}"/>
              </a:ext>
            </a:extLst>
          </p:cNvPr>
          <p:cNvCxnSpPr>
            <a:stCxn id="60" idx="6"/>
            <a:endCxn id="65" idx="2"/>
          </p:cNvCxnSpPr>
          <p:nvPr/>
        </p:nvCxnSpPr>
        <p:spPr>
          <a:xfrm>
            <a:off x="5313617" y="569501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3C124F7-13A1-4D3C-B746-3B0D3DBAD06E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7564689" y="741296"/>
            <a:ext cx="1554547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BBB6F06-FBF3-48D0-B3A7-241448148C5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7564689" y="74129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C214DD9-FC1B-4EE1-A9A8-BDAAD322F06E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7564689" y="741296"/>
            <a:ext cx="1570830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F0A55FA-FA36-4D9E-A3FA-BACCDD08657B}"/>
              </a:ext>
            </a:extLst>
          </p:cNvPr>
          <p:cNvCxnSpPr>
            <a:stCxn id="63" idx="6"/>
            <a:endCxn id="66" idx="2"/>
          </p:cNvCxnSpPr>
          <p:nvPr/>
        </p:nvCxnSpPr>
        <p:spPr>
          <a:xfrm>
            <a:off x="7564689" y="1979726"/>
            <a:ext cx="155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CC58B3B-950F-468F-98C4-80359D5984EB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7564689" y="1979726"/>
            <a:ext cx="1570830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B758E9-159F-47B9-9ACA-2970ED4952F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7564689" y="197972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09D99DF-EA6E-4D2C-AAE6-4226A8C5A292}"/>
              </a:ext>
            </a:extLst>
          </p:cNvPr>
          <p:cNvCxnSpPr>
            <a:stCxn id="61" idx="6"/>
            <a:endCxn id="66" idx="2"/>
          </p:cNvCxnSpPr>
          <p:nvPr/>
        </p:nvCxnSpPr>
        <p:spPr>
          <a:xfrm flipV="1">
            <a:off x="7570247" y="1979726"/>
            <a:ext cx="1548989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0A0F501-FB8D-4C57-8AFD-ACB8CA4F5090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570247" y="321815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37B9771-7AE2-4570-898C-B84A46106183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570247" y="321815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F4E3990-5BA9-457A-85F2-8F4AC401E6E7}"/>
              </a:ext>
            </a:extLst>
          </p:cNvPr>
          <p:cNvCxnSpPr>
            <a:stCxn id="62" idx="6"/>
            <a:endCxn id="66" idx="2"/>
          </p:cNvCxnSpPr>
          <p:nvPr/>
        </p:nvCxnSpPr>
        <p:spPr>
          <a:xfrm flipV="1">
            <a:off x="7570247" y="1979726"/>
            <a:ext cx="1548989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3D0422A-7D57-4631-A2C2-3E84CF02397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7570247" y="3218156"/>
            <a:ext cx="1565272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5F33708-4E3D-43D5-BAE7-67298CFAE17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7570247" y="4456586"/>
            <a:ext cx="156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F28D6D68-794E-4852-BFBA-F2CC074FEDD6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7564689" y="4456586"/>
            <a:ext cx="1570830" cy="12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120B5A3-1087-4BE1-B2A4-42FEEFA95B7F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7564689" y="3218156"/>
            <a:ext cx="1570830" cy="2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DF7B117-9ECE-463F-99AB-2818E5551FBB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 flipV="1">
            <a:off x="7564689" y="1979726"/>
            <a:ext cx="1554547" cy="371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61113B6-7DC7-4BC7-88DD-618F91D8F3F0}"/>
                  </a:ext>
                </a:extLst>
              </p:cNvPr>
              <p:cNvSpPr/>
              <p:nvPr/>
            </p:nvSpPr>
            <p:spPr>
              <a:xfrm>
                <a:off x="9135519" y="2875256"/>
                <a:ext cx="685800" cy="6858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61113B6-7DC7-4BC7-88DD-618F91D8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519" y="2875256"/>
                <a:ext cx="685800" cy="6858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E9BE615F-B5ED-48F5-9FA4-A66E3E54D952}"/>
                  </a:ext>
                </a:extLst>
              </p:cNvPr>
              <p:cNvSpPr/>
              <p:nvPr/>
            </p:nvSpPr>
            <p:spPr>
              <a:xfrm>
                <a:off x="9135519" y="4113685"/>
                <a:ext cx="685800" cy="6858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E9BE615F-B5ED-48F5-9FA4-A66E3E54D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519" y="4113685"/>
                <a:ext cx="685800" cy="6858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BA1EFF-995C-4BD0-B176-A329B18CD3F8}"/>
              </a:ext>
            </a:extLst>
          </p:cNvPr>
          <p:cNvCxnSpPr>
            <a:cxnSpLocks/>
          </p:cNvCxnSpPr>
          <p:nvPr/>
        </p:nvCxnSpPr>
        <p:spPr>
          <a:xfrm flipV="1">
            <a:off x="4139340" y="1820411"/>
            <a:ext cx="1254781" cy="140240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C3FC96-4B05-43BF-AA16-4CF3BCCCF1A0}"/>
              </a:ext>
            </a:extLst>
          </p:cNvPr>
          <p:cNvCxnSpPr>
            <a:cxnSpLocks/>
          </p:cNvCxnSpPr>
          <p:nvPr/>
        </p:nvCxnSpPr>
        <p:spPr>
          <a:xfrm flipH="1" flipV="1">
            <a:off x="4139338" y="1241571"/>
            <a:ext cx="1" cy="19812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ACCCD2-3912-40C1-85E1-4E58869FA1DA}"/>
              </a:ext>
            </a:extLst>
          </p:cNvPr>
          <p:cNvCxnSpPr>
            <a:cxnSpLocks/>
          </p:cNvCxnSpPr>
          <p:nvPr/>
        </p:nvCxnSpPr>
        <p:spPr>
          <a:xfrm>
            <a:off x="4139339" y="3222816"/>
            <a:ext cx="22782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3C7EF2-FD13-4949-AE93-7697DA26DCC6}"/>
              </a:ext>
            </a:extLst>
          </p:cNvPr>
          <p:cNvCxnSpPr>
            <a:cxnSpLocks/>
          </p:cNvCxnSpPr>
          <p:nvPr/>
        </p:nvCxnSpPr>
        <p:spPr>
          <a:xfrm flipH="1" flipV="1">
            <a:off x="2508308" y="1820411"/>
            <a:ext cx="1631031" cy="1402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CB57A5-F113-4C93-8010-0A676FACEA22}"/>
                  </a:ext>
                </a:extLst>
              </p:cNvPr>
              <p:cNvSpPr txBox="1"/>
              <p:nvPr/>
            </p:nvSpPr>
            <p:spPr>
              <a:xfrm>
                <a:off x="4925724" y="3222816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CB57A5-F113-4C93-8010-0A676FAC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4" y="3222816"/>
                <a:ext cx="46839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4D572F-71C1-47A1-A0D9-4823F73B50E2}"/>
                  </a:ext>
                </a:extLst>
              </p:cNvPr>
              <p:cNvSpPr txBox="1"/>
              <p:nvPr/>
            </p:nvSpPr>
            <p:spPr>
              <a:xfrm>
                <a:off x="2881682" y="2368537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4D572F-71C1-47A1-A0D9-4823F73B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82" y="2368537"/>
                <a:ext cx="4683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499B4D-9435-4312-8AD2-AC850AFCA852}"/>
                  </a:ext>
                </a:extLst>
              </p:cNvPr>
              <p:cNvSpPr txBox="1"/>
              <p:nvPr/>
            </p:nvSpPr>
            <p:spPr>
              <a:xfrm>
                <a:off x="3553511" y="1906872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499B4D-9435-4312-8AD2-AC850AFC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11" y="1906872"/>
                <a:ext cx="6575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89B52E-C058-435F-A581-674EF907C0B8}"/>
                  </a:ext>
                </a:extLst>
              </p:cNvPr>
              <p:cNvSpPr txBox="1"/>
              <p:nvPr/>
            </p:nvSpPr>
            <p:spPr>
              <a:xfrm>
                <a:off x="4766730" y="2240899"/>
                <a:ext cx="671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89B52E-C058-435F-A581-674EF907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30" y="2240899"/>
                <a:ext cx="6719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38813A-4E7D-493A-A1F0-AB25C796DB83}"/>
                  </a:ext>
                </a:extLst>
              </p:cNvPr>
              <p:cNvSpPr txBox="1"/>
              <p:nvPr/>
            </p:nvSpPr>
            <p:spPr>
              <a:xfrm>
                <a:off x="7731658" y="1820411"/>
                <a:ext cx="1769651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38813A-4E7D-493A-A1F0-AB25C796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58" y="1820411"/>
                <a:ext cx="1769651" cy="959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1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E28B298-E53E-4404-8801-9DAA3CC1418A}"/>
              </a:ext>
            </a:extLst>
          </p:cNvPr>
          <p:cNvGrpSpPr/>
          <p:nvPr/>
        </p:nvGrpSpPr>
        <p:grpSpPr>
          <a:xfrm>
            <a:off x="1936750" y="1151742"/>
            <a:ext cx="5311998" cy="4442608"/>
            <a:chOff x="1936750" y="1151742"/>
            <a:chExt cx="5311998" cy="444260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F96F8FF-6E0D-4CF2-B1AC-B8EE16C3E247}"/>
                </a:ext>
              </a:extLst>
            </p:cNvPr>
            <p:cNvGrpSpPr/>
            <p:nvPr/>
          </p:nvGrpSpPr>
          <p:grpSpPr>
            <a:xfrm>
              <a:off x="2631561" y="1627056"/>
              <a:ext cx="3600000" cy="3600000"/>
              <a:chOff x="2631561" y="1627056"/>
              <a:chExt cx="3600000" cy="36000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BB67EA7-17B8-4024-AFB3-FDD0178C0796}"/>
                  </a:ext>
                </a:extLst>
              </p:cNvPr>
              <p:cNvSpPr/>
              <p:nvPr/>
            </p:nvSpPr>
            <p:spPr>
              <a:xfrm rot="1050946">
                <a:off x="2631561" y="1627056"/>
                <a:ext cx="3600000" cy="3600000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40000"/>
                    <a:lumOff val="6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6896B0C-6289-4380-A7EB-8082E6983BF2}"/>
                  </a:ext>
                </a:extLst>
              </p:cNvPr>
              <p:cNvSpPr/>
              <p:nvPr/>
            </p:nvSpPr>
            <p:spPr>
              <a:xfrm>
                <a:off x="3915232" y="2910729"/>
                <a:ext cx="1032657" cy="1032657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7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C51833F-7AC9-4A2E-A486-190AE793CC6A}"/>
                  </a:ext>
                </a:extLst>
              </p:cNvPr>
              <p:cNvSpPr/>
              <p:nvPr/>
            </p:nvSpPr>
            <p:spPr>
              <a:xfrm rot="1050946">
                <a:off x="3403854" y="2399350"/>
                <a:ext cx="2055412" cy="2055412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BDA04E1-F0F0-404F-9864-2273005F8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1560" y="2756881"/>
              <a:ext cx="16644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92CEB8AF-47A3-4EAD-A200-5B569ADDC22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750" y="3427056"/>
              <a:ext cx="5251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88FD65F-B926-4F9F-96C2-D39B9A19E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560" y="1168771"/>
              <a:ext cx="0" cy="442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BDDFAAB-6DFD-4316-83AF-8ED825C28342}"/>
                    </a:ext>
                  </a:extLst>
                </p:cNvPr>
                <p:cNvSpPr txBox="1"/>
                <p:nvPr/>
              </p:nvSpPr>
              <p:spPr>
                <a:xfrm>
                  <a:off x="4169134" y="3126770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BDDFAAB-6DFD-4316-83AF-8ED825C28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34" y="3126770"/>
                  <a:ext cx="3337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0FB670-BB0C-48F5-9FF8-5870A13D98F7}"/>
                </a:ext>
              </a:extLst>
            </p:cNvPr>
            <p:cNvSpPr/>
            <p:nvPr/>
          </p:nvSpPr>
          <p:spPr>
            <a:xfrm>
              <a:off x="6079484" y="2726274"/>
              <a:ext cx="53189" cy="531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F4DFF89-F917-4EC9-9BE3-599043B71878}"/>
                    </a:ext>
                  </a:extLst>
                </p:cNvPr>
                <p:cNvSpPr txBox="1"/>
                <p:nvPr/>
              </p:nvSpPr>
              <p:spPr>
                <a:xfrm>
                  <a:off x="4784248" y="2350421"/>
                  <a:ext cx="725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F4DFF89-F917-4EC9-9BE3-599043B71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248" y="2350421"/>
                  <a:ext cx="72507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0D4C7E-E905-4479-9E9A-747DA6EE4ADA}"/>
                    </a:ext>
                  </a:extLst>
                </p:cNvPr>
                <p:cNvSpPr txBox="1"/>
                <p:nvPr/>
              </p:nvSpPr>
              <p:spPr>
                <a:xfrm>
                  <a:off x="6225081" y="2488629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0D4C7E-E905-4479-9E9A-747DA6EE4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081" y="2488629"/>
                  <a:ext cx="487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AB72DD8-E2AE-4D76-8355-F8B6A8E51650}"/>
                    </a:ext>
                  </a:extLst>
                </p:cNvPr>
                <p:cNvSpPr txBox="1"/>
                <p:nvPr/>
              </p:nvSpPr>
              <p:spPr>
                <a:xfrm>
                  <a:off x="3980557" y="2368862"/>
                  <a:ext cx="482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AB72DD8-E2AE-4D76-8355-F8B6A8E51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557" y="2368862"/>
                  <a:ext cx="482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6235133-2896-420F-A1F2-B878916F6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560" y="1657516"/>
              <a:ext cx="1" cy="109045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F93402B-62C5-4B6B-8442-6DAEFC0FCCAE}"/>
                </a:ext>
              </a:extLst>
            </p:cNvPr>
            <p:cNvSpPr/>
            <p:nvPr/>
          </p:nvSpPr>
          <p:spPr>
            <a:xfrm>
              <a:off x="4408205" y="2726274"/>
              <a:ext cx="53189" cy="531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62FD8A9-3579-46DA-A9A1-F098F73838F0}"/>
                    </a:ext>
                  </a:extLst>
                </p:cNvPr>
                <p:cNvSpPr txBox="1"/>
                <p:nvPr/>
              </p:nvSpPr>
              <p:spPr>
                <a:xfrm>
                  <a:off x="4408205" y="1761618"/>
                  <a:ext cx="94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62FD8A9-3579-46DA-A9A1-F098F7383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205" y="1761618"/>
                  <a:ext cx="94583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7765670-C32B-4D0A-A7F2-E04602048921}"/>
                    </a:ext>
                  </a:extLst>
                </p:cNvPr>
                <p:cNvSpPr txBox="1"/>
                <p:nvPr/>
              </p:nvSpPr>
              <p:spPr>
                <a:xfrm>
                  <a:off x="6766501" y="3403095"/>
                  <a:ext cx="482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7765670-C32B-4D0A-A7F2-E04602048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01" y="3403095"/>
                  <a:ext cx="482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3C8F043-087C-40D4-8307-B3C02542CD8E}"/>
                    </a:ext>
                  </a:extLst>
                </p:cNvPr>
                <p:cNvSpPr txBox="1"/>
                <p:nvPr/>
              </p:nvSpPr>
              <p:spPr>
                <a:xfrm>
                  <a:off x="4393779" y="1151742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3C8F043-087C-40D4-8307-B3C02542C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779" y="1151742"/>
                  <a:ext cx="4875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26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36F4A6B-3D6A-450E-8562-B7402F6821D5}"/>
              </a:ext>
            </a:extLst>
          </p:cNvPr>
          <p:cNvCxnSpPr>
            <a:cxnSpLocks/>
          </p:cNvCxnSpPr>
          <p:nvPr/>
        </p:nvCxnSpPr>
        <p:spPr>
          <a:xfrm>
            <a:off x="1917577" y="3027285"/>
            <a:ext cx="47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029D8F6-F1E6-4BC1-BE8C-475E646CED7A}"/>
              </a:ext>
            </a:extLst>
          </p:cNvPr>
          <p:cNvCxnSpPr>
            <a:cxnSpLocks/>
          </p:cNvCxnSpPr>
          <p:nvPr/>
        </p:nvCxnSpPr>
        <p:spPr>
          <a:xfrm flipV="1">
            <a:off x="3382392" y="639193"/>
            <a:ext cx="0" cy="268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18203B-C006-4E21-849C-CBB043AD2B38}"/>
                  </a:ext>
                </a:extLst>
              </p:cNvPr>
              <p:cNvSpPr txBox="1"/>
              <p:nvPr/>
            </p:nvSpPr>
            <p:spPr>
              <a:xfrm>
                <a:off x="6282115" y="3010839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18203B-C006-4E21-849C-CBB043AD2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15" y="3010839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686A22B-114E-4336-83AC-85B8065B2BBA}"/>
                  </a:ext>
                </a:extLst>
              </p:cNvPr>
              <p:cNvSpPr txBox="1"/>
              <p:nvPr/>
            </p:nvSpPr>
            <p:spPr>
              <a:xfrm>
                <a:off x="3200707" y="318826"/>
                <a:ext cx="363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686A22B-114E-4336-83AC-85B8065B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07" y="318826"/>
                <a:ext cx="3633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52D62C-0ABA-45F6-AE05-C6F1090D90BF}"/>
                  </a:ext>
                </a:extLst>
              </p:cNvPr>
              <p:cNvSpPr txBox="1"/>
              <p:nvPr/>
            </p:nvSpPr>
            <p:spPr>
              <a:xfrm>
                <a:off x="3382392" y="301306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52D62C-0ABA-45F6-AE05-C6F1090D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92" y="3013060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71BA9F4B-D850-4D75-B788-C2050A8834C8}"/>
              </a:ext>
            </a:extLst>
          </p:cNvPr>
          <p:cNvGrpSpPr/>
          <p:nvPr/>
        </p:nvGrpSpPr>
        <p:grpSpPr>
          <a:xfrm>
            <a:off x="2807785" y="1118658"/>
            <a:ext cx="2374777" cy="1971035"/>
            <a:chOff x="2924019" y="3772451"/>
            <a:chExt cx="2374777" cy="1971035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34A7C1F-5EB3-42A3-95F7-E6C57FCD2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24019" y="4003957"/>
              <a:ext cx="2374777" cy="91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BAC8E5D-42B5-4230-BAFA-5BFAD31E9005}"/>
                </a:ext>
              </a:extLst>
            </p:cNvPr>
            <p:cNvCxnSpPr>
              <a:cxnSpLocks/>
            </p:cNvCxnSpPr>
            <p:nvPr/>
          </p:nvCxnSpPr>
          <p:spPr>
            <a:xfrm rot="1185717" flipV="1">
              <a:off x="3838157" y="3772451"/>
              <a:ext cx="50125" cy="19710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816B1E9-00A7-4CD1-9B99-56B77B273F21}"/>
                  </a:ext>
                </a:extLst>
              </p:cNvPr>
              <p:cNvSpPr txBox="1"/>
              <p:nvPr/>
            </p:nvSpPr>
            <p:spPr>
              <a:xfrm>
                <a:off x="3635879" y="2075013"/>
                <a:ext cx="41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816B1E9-00A7-4CD1-9B99-56B77B273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79" y="2075013"/>
                <a:ext cx="4189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4409A-C52F-42AD-BD48-283FE9B06B06}"/>
                  </a:ext>
                </a:extLst>
              </p:cNvPr>
              <p:cNvSpPr txBox="1"/>
              <p:nvPr/>
            </p:nvSpPr>
            <p:spPr>
              <a:xfrm>
                <a:off x="5312668" y="2163666"/>
                <a:ext cx="1318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E04409A-C52F-42AD-BD48-283FE9B0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8" y="2163666"/>
                <a:ext cx="1318951" cy="276999"/>
              </a:xfrm>
              <a:prstGeom prst="rect">
                <a:avLst/>
              </a:prstGeom>
              <a:blipFill>
                <a:blip r:embed="rId6"/>
                <a:stretch>
                  <a:fillRect l="-1852" t="-4444" r="-32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4450BB-9047-4E7C-8D82-409BE306D57D}"/>
              </a:ext>
            </a:extLst>
          </p:cNvPr>
          <p:cNvCxnSpPr>
            <a:cxnSpLocks/>
          </p:cNvCxnSpPr>
          <p:nvPr/>
        </p:nvCxnSpPr>
        <p:spPr>
          <a:xfrm flipV="1">
            <a:off x="3392521" y="2052863"/>
            <a:ext cx="1211518" cy="95797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D072692-1161-4E11-93B0-2D3F3D31F0DC}"/>
              </a:ext>
            </a:extLst>
          </p:cNvPr>
          <p:cNvCxnSpPr>
            <a:cxnSpLocks/>
          </p:cNvCxnSpPr>
          <p:nvPr/>
        </p:nvCxnSpPr>
        <p:spPr>
          <a:xfrm flipH="1" flipV="1">
            <a:off x="3439491" y="1055285"/>
            <a:ext cx="1173427" cy="97982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2AF5F9-F56A-4FEC-8D70-80FB1FFA601B}"/>
                  </a:ext>
                </a:extLst>
              </p:cNvPr>
              <p:cNvSpPr txBox="1"/>
              <p:nvPr/>
            </p:nvSpPr>
            <p:spPr>
              <a:xfrm>
                <a:off x="3973128" y="2364643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2AF5F9-F56A-4FEC-8D70-80FB1FFA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8" y="2364643"/>
                <a:ext cx="3920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7CB3244-B642-4B6B-8682-D5817C632981}"/>
                  </a:ext>
                </a:extLst>
              </p:cNvPr>
              <p:cNvSpPr txBox="1"/>
              <p:nvPr/>
            </p:nvSpPr>
            <p:spPr>
              <a:xfrm>
                <a:off x="3277624" y="710609"/>
                <a:ext cx="37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7CB3244-B642-4B6B-8682-D5817C63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24" y="710609"/>
                <a:ext cx="3776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E19DB9-C853-4D95-B673-1C131A2FEEAD}"/>
              </a:ext>
            </a:extLst>
          </p:cNvPr>
          <p:cNvCxnSpPr>
            <a:cxnSpLocks/>
          </p:cNvCxnSpPr>
          <p:nvPr/>
        </p:nvCxnSpPr>
        <p:spPr>
          <a:xfrm flipV="1">
            <a:off x="3265000" y="1042449"/>
            <a:ext cx="183474" cy="472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6227F02-7FE9-4108-AE98-5D65F3B1D60E}"/>
                  </a:ext>
                </a:extLst>
              </p:cNvPr>
              <p:cNvSpPr txBox="1"/>
              <p:nvPr/>
            </p:nvSpPr>
            <p:spPr>
              <a:xfrm>
                <a:off x="3045922" y="1124844"/>
                <a:ext cx="344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6227F02-7FE9-4108-AE98-5D65F3B1D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22" y="1124844"/>
                <a:ext cx="34426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65C67F-53F7-47CC-94F3-30CD5F4661F3}"/>
                  </a:ext>
                </a:extLst>
              </p:cNvPr>
              <p:cNvSpPr txBox="1"/>
              <p:nvPr/>
            </p:nvSpPr>
            <p:spPr>
              <a:xfrm>
                <a:off x="3321049" y="1164197"/>
                <a:ext cx="31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65C67F-53F7-47CC-94F3-30CD5F466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049" y="1164197"/>
                <a:ext cx="31739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4A98186-9C94-465B-AB1C-21548DD63E99}"/>
              </a:ext>
            </a:extLst>
          </p:cNvPr>
          <p:cNvCxnSpPr>
            <a:cxnSpLocks/>
          </p:cNvCxnSpPr>
          <p:nvPr/>
        </p:nvCxnSpPr>
        <p:spPr>
          <a:xfrm flipH="1" flipV="1">
            <a:off x="2217924" y="2036945"/>
            <a:ext cx="1173427" cy="97982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66DF68-548B-45DE-92D7-FA265269F3E1}"/>
                  </a:ext>
                </a:extLst>
              </p:cNvPr>
              <p:cNvSpPr txBox="1"/>
              <p:nvPr/>
            </p:nvSpPr>
            <p:spPr>
              <a:xfrm>
                <a:off x="3193396" y="2669080"/>
                <a:ext cx="31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66DF68-548B-45DE-92D7-FA265269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96" y="2669080"/>
                <a:ext cx="31739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椭圆 64">
            <a:extLst>
              <a:ext uri="{FF2B5EF4-FFF2-40B4-BE49-F238E27FC236}">
                <a16:creationId xmlns:a16="http://schemas.microsoft.com/office/drawing/2014/main" id="{C36E2FE5-D5FF-487B-A941-DC3497E4CDB3}"/>
              </a:ext>
            </a:extLst>
          </p:cNvPr>
          <p:cNvSpPr/>
          <p:nvPr/>
        </p:nvSpPr>
        <p:spPr>
          <a:xfrm>
            <a:off x="3416881" y="1032705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75FF149-9CE6-45A7-BED0-666EA4C6D833}"/>
                  </a:ext>
                </a:extLst>
              </p:cNvPr>
              <p:cNvSpPr txBox="1"/>
              <p:nvPr/>
            </p:nvSpPr>
            <p:spPr>
              <a:xfrm rot="2561128">
                <a:off x="4107222" y="1532902"/>
                <a:ext cx="4805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75FF149-9CE6-45A7-BED0-666EA4C6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61128">
                <a:off x="4107222" y="1532902"/>
                <a:ext cx="480516" cy="215444"/>
              </a:xfrm>
              <a:prstGeom prst="rect">
                <a:avLst/>
              </a:prstGeom>
              <a:blipFill>
                <a:blip r:embed="rId12"/>
                <a:stretch>
                  <a:fillRect l="-2410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61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8844B3D-D285-4819-A9B5-48C684423D85}"/>
              </a:ext>
            </a:extLst>
          </p:cNvPr>
          <p:cNvCxnSpPr>
            <a:cxnSpLocks/>
          </p:cNvCxnSpPr>
          <p:nvPr/>
        </p:nvCxnSpPr>
        <p:spPr>
          <a:xfrm>
            <a:off x="2493264" y="3027285"/>
            <a:ext cx="316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7B958E-0B55-4B90-8369-C3E80733C602}"/>
              </a:ext>
            </a:extLst>
          </p:cNvPr>
          <p:cNvCxnSpPr>
            <a:cxnSpLocks/>
          </p:cNvCxnSpPr>
          <p:nvPr/>
        </p:nvCxnSpPr>
        <p:spPr>
          <a:xfrm flipV="1">
            <a:off x="3382392" y="1158240"/>
            <a:ext cx="0" cy="277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8CB6AE-3E90-4510-B24E-2C8F31439296}"/>
                  </a:ext>
                </a:extLst>
              </p:cNvPr>
              <p:cNvSpPr txBox="1"/>
              <p:nvPr/>
            </p:nvSpPr>
            <p:spPr>
              <a:xfrm>
                <a:off x="5260278" y="3059668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8CB6AE-3E90-4510-B24E-2C8F31439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78" y="3059668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3129B7-5778-438F-A8BA-9906B1108F34}"/>
                  </a:ext>
                </a:extLst>
              </p:cNvPr>
              <p:cNvSpPr txBox="1"/>
              <p:nvPr/>
            </p:nvSpPr>
            <p:spPr>
              <a:xfrm>
                <a:off x="3040221" y="1111807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3129B7-5778-438F-A8BA-9906B110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21" y="1111807"/>
                <a:ext cx="38100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D8FD45-CD04-45BB-B636-72DED3BC6C32}"/>
                  </a:ext>
                </a:extLst>
              </p:cNvPr>
              <p:cNvSpPr txBox="1"/>
              <p:nvPr/>
            </p:nvSpPr>
            <p:spPr>
              <a:xfrm>
                <a:off x="3382392" y="301306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D8FD45-CD04-45BB-B636-72DED3BC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92" y="3013060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B332A1-6FCF-458E-B6B4-EDD369FF2EE7}"/>
                  </a:ext>
                </a:extLst>
              </p:cNvPr>
              <p:cNvSpPr txBox="1"/>
              <p:nvPr/>
            </p:nvSpPr>
            <p:spPr>
              <a:xfrm>
                <a:off x="5097576" y="143439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B332A1-6FCF-458E-B6B4-EDD369FF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76" y="1434398"/>
                <a:ext cx="3978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C7C346DC-A862-4BE1-AAD3-0FD7876F20A3}"/>
              </a:ext>
            </a:extLst>
          </p:cNvPr>
          <p:cNvSpPr/>
          <p:nvPr/>
        </p:nvSpPr>
        <p:spPr>
          <a:xfrm>
            <a:off x="4745495" y="2504558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4738C5D-5066-4171-B7A3-C0385C6393F6}"/>
              </a:ext>
            </a:extLst>
          </p:cNvPr>
          <p:cNvSpPr/>
          <p:nvPr/>
        </p:nvSpPr>
        <p:spPr>
          <a:xfrm>
            <a:off x="3471775" y="2588090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9BD44AA-50D9-44D0-8A93-F912E9B0D056}"/>
              </a:ext>
            </a:extLst>
          </p:cNvPr>
          <p:cNvSpPr/>
          <p:nvPr/>
        </p:nvSpPr>
        <p:spPr>
          <a:xfrm>
            <a:off x="2597005" y="2765193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72CF6CE-E5C5-4549-A7EB-53580926AD1E}"/>
              </a:ext>
            </a:extLst>
          </p:cNvPr>
          <p:cNvSpPr/>
          <p:nvPr/>
        </p:nvSpPr>
        <p:spPr>
          <a:xfrm>
            <a:off x="3017361" y="3004425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A612BAD-11C5-497C-B9C3-F6BF6E520315}"/>
              </a:ext>
            </a:extLst>
          </p:cNvPr>
          <p:cNvSpPr/>
          <p:nvPr/>
        </p:nvSpPr>
        <p:spPr>
          <a:xfrm>
            <a:off x="2979018" y="3807855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D0B9091-C0BF-466C-8EFC-064E9FD03978}"/>
              </a:ext>
            </a:extLst>
          </p:cNvPr>
          <p:cNvCxnSpPr>
            <a:cxnSpLocks/>
          </p:cNvCxnSpPr>
          <p:nvPr/>
        </p:nvCxnSpPr>
        <p:spPr>
          <a:xfrm flipH="1" flipV="1">
            <a:off x="4395603" y="2116190"/>
            <a:ext cx="354668" cy="3978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7C57319-4D0B-452C-A0A3-12E202BD641C}"/>
              </a:ext>
            </a:extLst>
          </p:cNvPr>
          <p:cNvCxnSpPr>
            <a:cxnSpLocks/>
          </p:cNvCxnSpPr>
          <p:nvPr/>
        </p:nvCxnSpPr>
        <p:spPr>
          <a:xfrm flipH="1" flipV="1">
            <a:off x="3517495" y="2633810"/>
            <a:ext cx="130711" cy="1466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A68CB2A-0C88-4EF2-B68B-DA58927E100A}"/>
              </a:ext>
            </a:extLst>
          </p:cNvPr>
          <p:cNvCxnSpPr>
            <a:cxnSpLocks/>
          </p:cNvCxnSpPr>
          <p:nvPr/>
        </p:nvCxnSpPr>
        <p:spPr>
          <a:xfrm flipH="1" flipV="1">
            <a:off x="3063081" y="3051112"/>
            <a:ext cx="130711" cy="1466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09663B6-2D4E-4BBB-A87F-E10929B264B1}"/>
              </a:ext>
            </a:extLst>
          </p:cNvPr>
          <p:cNvCxnSpPr>
            <a:cxnSpLocks/>
          </p:cNvCxnSpPr>
          <p:nvPr/>
        </p:nvCxnSpPr>
        <p:spPr>
          <a:xfrm flipH="1" flipV="1">
            <a:off x="2772916" y="3580804"/>
            <a:ext cx="206102" cy="2311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715F456-A5AF-4F76-8109-CB8E9FFBCE53}"/>
              </a:ext>
            </a:extLst>
          </p:cNvPr>
          <p:cNvCxnSpPr>
            <a:cxnSpLocks/>
          </p:cNvCxnSpPr>
          <p:nvPr/>
        </p:nvCxnSpPr>
        <p:spPr>
          <a:xfrm flipV="1">
            <a:off x="2493264" y="1434705"/>
            <a:ext cx="2681295" cy="238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59BC2D34-0A2E-4C70-A0A2-E6EC4ADA4E7C}"/>
              </a:ext>
            </a:extLst>
          </p:cNvPr>
          <p:cNvSpPr/>
          <p:nvPr/>
        </p:nvSpPr>
        <p:spPr>
          <a:xfrm>
            <a:off x="4369086" y="2093331"/>
            <a:ext cx="530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872BA35C-0D41-483B-828C-CD0300FC92F0}"/>
              </a:ext>
            </a:extLst>
          </p:cNvPr>
          <p:cNvSpPr/>
          <p:nvPr/>
        </p:nvSpPr>
        <p:spPr>
          <a:xfrm>
            <a:off x="3627791" y="2754857"/>
            <a:ext cx="530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B75AA585-6C34-43CE-8F6E-D360688D66D7}"/>
              </a:ext>
            </a:extLst>
          </p:cNvPr>
          <p:cNvSpPr/>
          <p:nvPr/>
        </p:nvSpPr>
        <p:spPr>
          <a:xfrm>
            <a:off x="3167275" y="3174866"/>
            <a:ext cx="530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3DF9D8A7-732F-47F7-AFFB-B485AA90D12C}"/>
              </a:ext>
            </a:extLst>
          </p:cNvPr>
          <p:cNvSpPr/>
          <p:nvPr/>
        </p:nvSpPr>
        <p:spPr>
          <a:xfrm>
            <a:off x="2737891" y="3539211"/>
            <a:ext cx="530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C6F8F8-7A56-4821-A3D4-80556A1564C4}"/>
              </a:ext>
            </a:extLst>
          </p:cNvPr>
          <p:cNvCxnSpPr>
            <a:cxnSpLocks/>
          </p:cNvCxnSpPr>
          <p:nvPr/>
        </p:nvCxnSpPr>
        <p:spPr>
          <a:xfrm flipH="1" flipV="1">
            <a:off x="2639047" y="2810914"/>
            <a:ext cx="434260" cy="48709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C82EC2D8-3A04-459F-B748-9A71FF622A5D}"/>
              </a:ext>
            </a:extLst>
          </p:cNvPr>
          <p:cNvSpPr/>
          <p:nvPr/>
        </p:nvSpPr>
        <p:spPr>
          <a:xfrm>
            <a:off x="3054837" y="3271640"/>
            <a:ext cx="530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AFF4475-865E-446F-B694-EBA56D2FD38C}"/>
              </a:ext>
            </a:extLst>
          </p:cNvPr>
          <p:cNvCxnSpPr>
            <a:cxnSpLocks/>
          </p:cNvCxnSpPr>
          <p:nvPr/>
        </p:nvCxnSpPr>
        <p:spPr>
          <a:xfrm flipV="1">
            <a:off x="3375532" y="2544738"/>
            <a:ext cx="1383694" cy="48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23CFF6E4-6448-49EB-9288-6052F0FD26B5}"/>
                  </a:ext>
                </a:extLst>
              </p:cNvPr>
              <p:cNvSpPr txBox="1"/>
              <p:nvPr/>
            </p:nvSpPr>
            <p:spPr>
              <a:xfrm>
                <a:off x="3613080" y="2601346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23CFF6E4-6448-49EB-9288-6052F0FD2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2601346"/>
                <a:ext cx="3860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E04E13B-844F-4567-9207-217BB3DD0341}"/>
                  </a:ext>
                </a:extLst>
              </p:cNvPr>
              <p:cNvSpPr txBox="1"/>
              <p:nvPr/>
            </p:nvSpPr>
            <p:spPr>
              <a:xfrm rot="19106914">
                <a:off x="3609132" y="2203710"/>
                <a:ext cx="649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E04E13B-844F-4567-9207-217BB3DD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914">
                <a:off x="3609132" y="2203710"/>
                <a:ext cx="6497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800A932-7253-4EA6-AE6E-6BF2637DE82A}"/>
                  </a:ext>
                </a:extLst>
              </p:cNvPr>
              <p:cNvSpPr txBox="1"/>
              <p:nvPr/>
            </p:nvSpPr>
            <p:spPr>
              <a:xfrm>
                <a:off x="4051182" y="2637909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800A932-7253-4EA6-AE6E-6BF2637D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2" y="2637909"/>
                <a:ext cx="3818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60DFF20-37E9-492B-9359-F1896738DE5E}"/>
                  </a:ext>
                </a:extLst>
              </p:cNvPr>
              <p:cNvSpPr txBox="1"/>
              <p:nvPr/>
            </p:nvSpPr>
            <p:spPr>
              <a:xfrm>
                <a:off x="4528769" y="2109150"/>
                <a:ext cx="491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𝑙𝑜𝑠𝑡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60DFF20-37E9-492B-9359-F1896738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69" y="2109150"/>
                <a:ext cx="49141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3D6AE86-733E-4DB8-A0A7-ED7519154B59}"/>
              </a:ext>
            </a:extLst>
          </p:cNvPr>
          <p:cNvCxnSpPr>
            <a:cxnSpLocks/>
          </p:cNvCxnSpPr>
          <p:nvPr/>
        </p:nvCxnSpPr>
        <p:spPr>
          <a:xfrm flipV="1">
            <a:off x="3743579" y="2557747"/>
            <a:ext cx="988473" cy="88125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ACE4524-50A6-43E0-9CBA-925F52E3DEBC}"/>
              </a:ext>
            </a:extLst>
          </p:cNvPr>
          <p:cNvCxnSpPr>
            <a:cxnSpLocks/>
          </p:cNvCxnSpPr>
          <p:nvPr/>
        </p:nvCxnSpPr>
        <p:spPr>
          <a:xfrm>
            <a:off x="2493264" y="3027285"/>
            <a:ext cx="316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C76AC2-1E0A-4480-A2BA-58D7DF19E47C}"/>
              </a:ext>
            </a:extLst>
          </p:cNvPr>
          <p:cNvCxnSpPr>
            <a:cxnSpLocks/>
          </p:cNvCxnSpPr>
          <p:nvPr/>
        </p:nvCxnSpPr>
        <p:spPr>
          <a:xfrm flipV="1">
            <a:off x="3382392" y="1158240"/>
            <a:ext cx="0" cy="277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F0EE56-6844-458D-B33A-BCFB480D8C70}"/>
                  </a:ext>
                </a:extLst>
              </p:cNvPr>
              <p:cNvSpPr txBox="1"/>
              <p:nvPr/>
            </p:nvSpPr>
            <p:spPr>
              <a:xfrm>
                <a:off x="5292165" y="3007241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F0EE56-6844-458D-B33A-BCFB480D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65" y="3007241"/>
                <a:ext cx="33598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0D6776-3D70-4283-8134-8E8ACE774560}"/>
                  </a:ext>
                </a:extLst>
              </p:cNvPr>
              <p:cNvSpPr txBox="1"/>
              <p:nvPr/>
            </p:nvSpPr>
            <p:spPr>
              <a:xfrm>
                <a:off x="3065807" y="1113684"/>
                <a:ext cx="3384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0D6776-3D70-4283-8134-8E8ACE774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07" y="1113684"/>
                <a:ext cx="338426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793719-F9B8-4193-A541-E95C3BFE858A}"/>
                  </a:ext>
                </a:extLst>
              </p:cNvPr>
              <p:cNvSpPr txBox="1"/>
              <p:nvPr/>
            </p:nvSpPr>
            <p:spPr>
              <a:xfrm>
                <a:off x="3088735" y="2739445"/>
                <a:ext cx="333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793719-F9B8-4193-A541-E95C3BFE8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35" y="2739445"/>
                <a:ext cx="33374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EE9712-BD91-4E5C-88F1-4E405D6B8DFE}"/>
                  </a:ext>
                </a:extLst>
              </p:cNvPr>
              <p:cNvSpPr txBox="1"/>
              <p:nvPr/>
            </p:nvSpPr>
            <p:spPr>
              <a:xfrm>
                <a:off x="5097576" y="143439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EE9712-BD91-4E5C-88F1-4E405D6B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76" y="1434398"/>
                <a:ext cx="5084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E26D71D-97E5-4FDF-8497-1B354C3112E6}"/>
              </a:ext>
            </a:extLst>
          </p:cNvPr>
          <p:cNvSpPr/>
          <p:nvPr/>
        </p:nvSpPr>
        <p:spPr>
          <a:xfrm>
            <a:off x="4745495" y="2504558"/>
            <a:ext cx="53189" cy="53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893D98-01D3-423B-81D1-56F6A52CF0D6}"/>
              </a:ext>
            </a:extLst>
          </p:cNvPr>
          <p:cNvCxnSpPr>
            <a:cxnSpLocks/>
          </p:cNvCxnSpPr>
          <p:nvPr/>
        </p:nvCxnSpPr>
        <p:spPr>
          <a:xfrm flipH="1" flipV="1">
            <a:off x="4395603" y="2116190"/>
            <a:ext cx="354668" cy="3978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EF5D4A-FBCA-4D24-857C-573AC734AF25}"/>
              </a:ext>
            </a:extLst>
          </p:cNvPr>
          <p:cNvCxnSpPr>
            <a:cxnSpLocks/>
          </p:cNvCxnSpPr>
          <p:nvPr/>
        </p:nvCxnSpPr>
        <p:spPr>
          <a:xfrm flipV="1">
            <a:off x="2493264" y="1434705"/>
            <a:ext cx="2681295" cy="238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EBB532-F0E2-49D0-BC07-E4909F4B6FF1}"/>
              </a:ext>
            </a:extLst>
          </p:cNvPr>
          <p:cNvCxnSpPr>
            <a:cxnSpLocks/>
          </p:cNvCxnSpPr>
          <p:nvPr/>
        </p:nvCxnSpPr>
        <p:spPr>
          <a:xfrm flipV="1">
            <a:off x="3375532" y="2544738"/>
            <a:ext cx="1383694" cy="48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29862C-451F-4931-AE5A-E4C3AF3DD7A6}"/>
                  </a:ext>
                </a:extLst>
              </p:cNvPr>
              <p:cNvSpPr txBox="1"/>
              <p:nvPr/>
            </p:nvSpPr>
            <p:spPr>
              <a:xfrm rot="19106914">
                <a:off x="3497526" y="2321197"/>
                <a:ext cx="629147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29862C-451F-4931-AE5A-E4C3AF3D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914">
                <a:off x="3497526" y="2321197"/>
                <a:ext cx="629147" cy="311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B65DB4E-5741-4E27-B3DA-6DEF980AA228}"/>
                  </a:ext>
                </a:extLst>
              </p:cNvPr>
              <p:cNvSpPr txBox="1"/>
              <p:nvPr/>
            </p:nvSpPr>
            <p:spPr>
              <a:xfrm>
                <a:off x="3908881" y="2577087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B65DB4E-5741-4E27-B3DA-6DEF980AA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81" y="2577087"/>
                <a:ext cx="3818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E0EF7D3-B1BD-4245-86AA-0AF95022110E}"/>
              </a:ext>
            </a:extLst>
          </p:cNvPr>
          <p:cNvCxnSpPr>
            <a:cxnSpLocks/>
          </p:cNvCxnSpPr>
          <p:nvPr/>
        </p:nvCxnSpPr>
        <p:spPr>
          <a:xfrm>
            <a:off x="2499460" y="2034699"/>
            <a:ext cx="1821624" cy="204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14E0A21-FCE7-4874-B32B-3DD4F870227B}"/>
                  </a:ext>
                </a:extLst>
              </p:cNvPr>
              <p:cNvSpPr txBox="1"/>
              <p:nvPr/>
            </p:nvSpPr>
            <p:spPr>
              <a:xfrm>
                <a:off x="3887195" y="3988337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14E0A21-FCE7-4874-B32B-3DD4F870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95" y="3988337"/>
                <a:ext cx="5084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658400-0D42-4609-8D6B-DB826DB14400}"/>
              </a:ext>
            </a:extLst>
          </p:cNvPr>
          <p:cNvCxnSpPr>
            <a:cxnSpLocks/>
          </p:cNvCxnSpPr>
          <p:nvPr/>
        </p:nvCxnSpPr>
        <p:spPr>
          <a:xfrm flipV="1">
            <a:off x="3382392" y="2116191"/>
            <a:ext cx="1026470" cy="9110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5188D8-2C54-445E-91B5-4CA9DC46E13C}"/>
              </a:ext>
            </a:extLst>
          </p:cNvPr>
          <p:cNvCxnSpPr>
            <a:cxnSpLocks/>
          </p:cNvCxnSpPr>
          <p:nvPr/>
        </p:nvCxnSpPr>
        <p:spPr>
          <a:xfrm>
            <a:off x="3378364" y="3023714"/>
            <a:ext cx="368608" cy="415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0DF676E-9467-4C9C-9A32-091BBFAC70F1}"/>
                  </a:ext>
                </a:extLst>
              </p:cNvPr>
              <p:cNvSpPr txBox="1"/>
              <p:nvPr/>
            </p:nvSpPr>
            <p:spPr>
              <a:xfrm rot="2897543">
                <a:off x="3179118" y="3178538"/>
                <a:ext cx="629147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0DF676E-9467-4C9C-9A32-091BBFAC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7543">
                <a:off x="3179118" y="3178538"/>
                <a:ext cx="629147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27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D4790C-5298-4220-A0DB-B11CFC98816C}"/>
              </a:ext>
            </a:extLst>
          </p:cNvPr>
          <p:cNvSpPr/>
          <p:nvPr/>
        </p:nvSpPr>
        <p:spPr>
          <a:xfrm>
            <a:off x="4394447" y="896645"/>
            <a:ext cx="1899821" cy="6303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想学习吗？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9CA6ED-238F-43E2-9CBB-4FFF771505A5}"/>
              </a:ext>
            </a:extLst>
          </p:cNvPr>
          <p:cNvSpPr/>
          <p:nvPr/>
        </p:nvSpPr>
        <p:spPr>
          <a:xfrm>
            <a:off x="2494625" y="2371817"/>
            <a:ext cx="1899821" cy="630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饿了吗？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CFC6CD-98E6-4FA2-AD52-B3E7023FE594}"/>
              </a:ext>
            </a:extLst>
          </p:cNvPr>
          <p:cNvSpPr/>
          <p:nvPr/>
        </p:nvSpPr>
        <p:spPr>
          <a:xfrm>
            <a:off x="6294268" y="2371817"/>
            <a:ext cx="1899821" cy="63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学习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380130-8F61-4B25-A777-3EBC0994DD2C}"/>
              </a:ext>
            </a:extLst>
          </p:cNvPr>
          <p:cNvSpPr/>
          <p:nvPr/>
        </p:nvSpPr>
        <p:spPr>
          <a:xfrm>
            <a:off x="594805" y="3846989"/>
            <a:ext cx="1899821" cy="63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吃零食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E19E87-6014-4DC5-8C26-CBBFBD6A8811}"/>
              </a:ext>
            </a:extLst>
          </p:cNvPr>
          <p:cNvSpPr/>
          <p:nvPr/>
        </p:nvSpPr>
        <p:spPr>
          <a:xfrm>
            <a:off x="4394448" y="3846989"/>
            <a:ext cx="1899821" cy="630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困了吗？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5D09DA-1968-4B16-A3C7-831B765ED3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44536" y="1526959"/>
            <a:ext cx="1899822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B845-0975-47D8-AB21-6189F7BA4C6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44358" y="1526959"/>
            <a:ext cx="1899821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1B9B80-3252-46A9-BE5B-2A7EEF5C0746}"/>
              </a:ext>
            </a:extLst>
          </p:cNvPr>
          <p:cNvSpPr/>
          <p:nvPr/>
        </p:nvSpPr>
        <p:spPr>
          <a:xfrm>
            <a:off x="2494625" y="5322161"/>
            <a:ext cx="1899821" cy="63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眯一会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965417-97A4-4B2F-9390-8F6FE35F81DD}"/>
              </a:ext>
            </a:extLst>
          </p:cNvPr>
          <p:cNvSpPr/>
          <p:nvPr/>
        </p:nvSpPr>
        <p:spPr>
          <a:xfrm>
            <a:off x="6294268" y="5322161"/>
            <a:ext cx="1899821" cy="63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玩游戏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368B0A-B4CE-4A21-A3F3-7DD4375B5224}"/>
              </a:ext>
            </a:extLst>
          </p:cNvPr>
          <p:cNvSpPr txBox="1"/>
          <p:nvPr/>
        </p:nvSpPr>
        <p:spPr>
          <a:xfrm>
            <a:off x="3930588" y="1741503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不想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8EFF9F-2355-4826-AA13-1FE2D006AD5C}"/>
              </a:ext>
            </a:extLst>
          </p:cNvPr>
          <p:cNvSpPr txBox="1"/>
          <p:nvPr/>
        </p:nvSpPr>
        <p:spPr>
          <a:xfrm>
            <a:off x="6143348" y="1741503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还行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5B4F8A-2591-45BC-8C4C-8014BECD8B7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544716" y="3002131"/>
            <a:ext cx="1899820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EC616E-8A96-4D1D-828B-720BE972646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444536" y="3002131"/>
            <a:ext cx="1899823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E9F7A1A-EA19-4E50-AF27-61AC0B626DC4}"/>
              </a:ext>
            </a:extLst>
          </p:cNvPr>
          <p:cNvSpPr txBox="1"/>
          <p:nvPr/>
        </p:nvSpPr>
        <p:spPr>
          <a:xfrm>
            <a:off x="2005613" y="3216675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还行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FD9BFB7-55C0-4C1A-AE3C-E2A191D58076}"/>
              </a:ext>
            </a:extLst>
          </p:cNvPr>
          <p:cNvSpPr txBox="1"/>
          <p:nvPr/>
        </p:nvSpPr>
        <p:spPr>
          <a:xfrm>
            <a:off x="4218373" y="3216675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不饿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E9C0A2-097D-4375-82B1-FC0F9FF313E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3444536" y="4477303"/>
            <a:ext cx="1899823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FE7AFCE-9DF3-43CF-BC17-7E29852A6202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5344359" y="4477303"/>
            <a:ext cx="1899820" cy="84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2783CA2-C0EC-4078-ABDB-A00DDA4FDA03}"/>
              </a:ext>
            </a:extLst>
          </p:cNvPr>
          <p:cNvSpPr txBox="1"/>
          <p:nvPr/>
        </p:nvSpPr>
        <p:spPr>
          <a:xfrm>
            <a:off x="3930588" y="4694066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还行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4B0933-E726-421D-9B8A-64F2A8AA38E8}"/>
              </a:ext>
            </a:extLst>
          </p:cNvPr>
          <p:cNvSpPr txBox="1"/>
          <p:nvPr/>
        </p:nvSpPr>
        <p:spPr>
          <a:xfrm>
            <a:off x="6143348" y="4694066"/>
            <a:ext cx="62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不困</a:t>
            </a:r>
          </a:p>
        </p:txBody>
      </p:sp>
    </p:spTree>
    <p:extLst>
      <p:ext uri="{BB962C8B-B14F-4D97-AF65-F5344CB8AC3E}">
        <p14:creationId xmlns:p14="http://schemas.microsoft.com/office/powerpoint/2010/main" val="55850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95597C8-1039-418E-8C3C-560DAC43407D}"/>
              </a:ext>
            </a:extLst>
          </p:cNvPr>
          <p:cNvGrpSpPr/>
          <p:nvPr/>
        </p:nvGrpSpPr>
        <p:grpSpPr>
          <a:xfrm>
            <a:off x="490738" y="167050"/>
            <a:ext cx="13302573" cy="7244141"/>
            <a:chOff x="-5275264" y="-571232"/>
            <a:chExt cx="13302573" cy="7244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89D8A93-8E1B-46D0-9207-C77F8E6D7735}"/>
                    </a:ext>
                  </a:extLst>
                </p:cNvPr>
                <p:cNvSpPr txBox="1"/>
                <p:nvPr/>
              </p:nvSpPr>
              <p:spPr>
                <a:xfrm>
                  <a:off x="4656020" y="2989214"/>
                  <a:ext cx="3371289" cy="1280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“</a:t>
                  </a:r>
                  <a:r>
                    <a: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敲声</a:t>
                  </a:r>
                  <a:r>
                    <a:rPr lang="en-US" altLang="zh-CN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”</a:t>
                  </a:r>
                  <a:r>
                    <a: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属性划分前后测试集精度：</a:t>
                  </a:r>
                  <a:endPara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   划分前：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a14:m>
                  <a:endParaRPr lang="en-US" altLang="zh-CN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zh-CN" altLang="en-US" sz="1600" b="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   划分后：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a14:m>
                  <a:endParaRPr lang="en-US" altLang="zh-CN" sz="1600" b="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不能划分！</a:t>
                  </a:r>
                  <a:endParaRPr lang="en-US" altLang="zh-CN" sz="1600" b="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89D8A93-8E1B-46D0-9207-C77F8E6D7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20" y="2989214"/>
                  <a:ext cx="3371289" cy="1280863"/>
                </a:xfrm>
                <a:prstGeom prst="rect">
                  <a:avLst/>
                </a:prstGeom>
                <a:blipFill>
                  <a:blip r:embed="rId2"/>
                  <a:stretch>
                    <a:fillRect l="-1085" t="-1422" b="-4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DB3DD1-5642-4CF0-8FFC-46E1EB7C9A04}"/>
                </a:ext>
              </a:extLst>
            </p:cNvPr>
            <p:cNvGrpSpPr/>
            <p:nvPr/>
          </p:nvGrpSpPr>
          <p:grpSpPr>
            <a:xfrm>
              <a:off x="-5275264" y="-571232"/>
              <a:ext cx="12764190" cy="7244141"/>
              <a:chOff x="-5275264" y="-571232"/>
              <a:chExt cx="12764190" cy="7244141"/>
            </a:xfrm>
          </p:grpSpPr>
          <p:sp>
            <p:nvSpPr>
              <p:cNvPr id="126" name="标注: 线形 125">
                <a:extLst>
                  <a:ext uri="{FF2B5EF4-FFF2-40B4-BE49-F238E27FC236}">
                    <a16:creationId xmlns:a16="http://schemas.microsoft.com/office/drawing/2014/main" id="{7DBA2732-0FEE-4DCC-B762-F278D8891D13}"/>
                  </a:ext>
                </a:extLst>
              </p:cNvPr>
              <p:cNvSpPr/>
              <p:nvPr/>
            </p:nvSpPr>
            <p:spPr>
              <a:xfrm>
                <a:off x="5677878" y="5775202"/>
                <a:ext cx="1811048" cy="497149"/>
              </a:xfrm>
              <a:prstGeom prst="borderCallout1">
                <a:avLst>
                  <a:gd name="adj1" fmla="val 52679"/>
                  <a:gd name="adj2" fmla="val 1433"/>
                  <a:gd name="adj3" fmla="val -58640"/>
                  <a:gd name="adj4" fmla="val 843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127" name="标注: 线形 126">
                <a:extLst>
                  <a:ext uri="{FF2B5EF4-FFF2-40B4-BE49-F238E27FC236}">
                    <a16:creationId xmlns:a16="http://schemas.microsoft.com/office/drawing/2014/main" id="{6AAD7466-495D-4776-AE78-2FFDBBA6073F}"/>
                  </a:ext>
                </a:extLst>
              </p:cNvPr>
              <p:cNvSpPr/>
              <p:nvPr/>
            </p:nvSpPr>
            <p:spPr>
              <a:xfrm>
                <a:off x="-2680901" y="5573117"/>
                <a:ext cx="1811048" cy="497149"/>
              </a:xfrm>
              <a:prstGeom prst="borderCallout1">
                <a:avLst>
                  <a:gd name="adj1" fmla="val 52679"/>
                  <a:gd name="adj2" fmla="val 1433"/>
                  <a:gd name="adj3" fmla="val -75361"/>
                  <a:gd name="adj4" fmla="val 10431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392F296-DEEE-4929-8498-E8E9DC01EEB4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H="1">
                <a:off x="4091170" y="2401053"/>
                <a:ext cx="964712" cy="13961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标注: 线形 44">
                <a:extLst>
                  <a:ext uri="{FF2B5EF4-FFF2-40B4-BE49-F238E27FC236}">
                    <a16:creationId xmlns:a16="http://schemas.microsoft.com/office/drawing/2014/main" id="{45B582B1-6FE9-4F80-9223-E9400C61B782}"/>
                  </a:ext>
                </a:extLst>
              </p:cNvPr>
              <p:cNvSpPr/>
              <p:nvPr/>
            </p:nvSpPr>
            <p:spPr>
              <a:xfrm>
                <a:off x="3545930" y="1903904"/>
                <a:ext cx="1811048" cy="497149"/>
              </a:xfrm>
              <a:prstGeom prst="borderCallout1">
                <a:avLst>
                  <a:gd name="adj1" fmla="val 52679"/>
                  <a:gd name="adj2" fmla="val 1433"/>
                  <a:gd name="adj3" fmla="val -66072"/>
                  <a:gd name="adj4" fmla="val 1965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14,16</a:t>
                </a:r>
                <a:endParaRPr lang="zh-CN" altLang="en-US" dirty="0"/>
              </a:p>
            </p:txBody>
          </p:sp>
          <p:sp>
            <p:nvSpPr>
              <p:cNvPr id="41" name="标注: 线形 40">
                <a:extLst>
                  <a:ext uri="{FF2B5EF4-FFF2-40B4-BE49-F238E27FC236}">
                    <a16:creationId xmlns:a16="http://schemas.microsoft.com/office/drawing/2014/main" id="{C30FF56D-CE38-418C-82F4-CB0F54493FBB}"/>
                  </a:ext>
                </a:extLst>
              </p:cNvPr>
              <p:cNvSpPr/>
              <p:nvPr/>
            </p:nvSpPr>
            <p:spPr>
              <a:xfrm>
                <a:off x="-2900742" y="1903905"/>
                <a:ext cx="1811048" cy="497149"/>
              </a:xfrm>
              <a:prstGeom prst="borderCallout1">
                <a:avLst>
                  <a:gd name="adj1" fmla="val 52679"/>
                  <a:gd name="adj2" fmla="val 1433"/>
                  <a:gd name="adj3" fmla="val -66072"/>
                  <a:gd name="adj4" fmla="val 1965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r>
                  <a:rPr lang="en-US" altLang="zh-CN" dirty="0"/>
                  <a:t>,10,17</a:t>
                </a:r>
                <a:endParaRPr lang="zh-CN" altLang="en-US" dirty="0"/>
              </a:p>
            </p:txBody>
          </p:sp>
          <p:sp>
            <p:nvSpPr>
              <p:cNvPr id="44" name="标注: 线形 43">
                <a:extLst>
                  <a:ext uri="{FF2B5EF4-FFF2-40B4-BE49-F238E27FC236}">
                    <a16:creationId xmlns:a16="http://schemas.microsoft.com/office/drawing/2014/main" id="{F119D512-5888-494C-AA40-C2B9B303753E}"/>
                  </a:ext>
                </a:extLst>
              </p:cNvPr>
              <p:cNvSpPr/>
              <p:nvPr/>
            </p:nvSpPr>
            <p:spPr>
              <a:xfrm>
                <a:off x="322594" y="1903904"/>
                <a:ext cx="1811048" cy="497149"/>
              </a:xfrm>
              <a:prstGeom prst="borderCallout1">
                <a:avLst>
                  <a:gd name="adj1" fmla="val 52679"/>
                  <a:gd name="adj2" fmla="val 1433"/>
                  <a:gd name="adj3" fmla="val -66072"/>
                  <a:gd name="adj4" fmla="val 1965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altLang="zh-CN" dirty="0"/>
                  <a:t>,15</a:t>
                </a:r>
                <a:endParaRPr lang="zh-CN" altLang="en-US" dirty="0"/>
              </a:p>
            </p:txBody>
          </p:sp>
          <p:sp>
            <p:nvSpPr>
              <p:cNvPr id="40" name="标注: 线形 39">
                <a:extLst>
                  <a:ext uri="{FF2B5EF4-FFF2-40B4-BE49-F238E27FC236}">
                    <a16:creationId xmlns:a16="http://schemas.microsoft.com/office/drawing/2014/main" id="{1AE5D1C6-5CF2-481C-9A1D-D429C6F8B0CA}"/>
                  </a:ext>
                </a:extLst>
              </p:cNvPr>
              <p:cNvSpPr/>
              <p:nvPr/>
            </p:nvSpPr>
            <p:spPr>
              <a:xfrm>
                <a:off x="1637976" y="-571231"/>
                <a:ext cx="2556769" cy="497149"/>
              </a:xfrm>
              <a:prstGeom prst="borderCallout1">
                <a:avLst>
                  <a:gd name="adj1" fmla="val 52679"/>
                  <a:gd name="adj2" fmla="val 1433"/>
                  <a:gd name="adj3" fmla="val 96428"/>
                  <a:gd name="adj4" fmla="val -3555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r>
                  <a:rPr lang="en-US" altLang="zh-CN" dirty="0"/>
                  <a:t>,10,14,15,16,17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29E4583-4B79-4F68-BC96-AB6491BE196B}"/>
                  </a:ext>
                </a:extLst>
              </p:cNvPr>
              <p:cNvSpPr/>
              <p:nvPr/>
            </p:nvSpPr>
            <p:spPr>
              <a:xfrm>
                <a:off x="-1050504" y="-500396"/>
                <a:ext cx="1899821" cy="63031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色泽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9858E961-C466-459E-B8A5-630F1D10DE04}"/>
                  </a:ext>
                </a:extLst>
              </p:cNvPr>
              <p:cNvSpPr/>
              <p:nvPr/>
            </p:nvSpPr>
            <p:spPr>
              <a:xfrm>
                <a:off x="2191350" y="1154410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坏瓜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CB91C5-7551-4616-AE0D-705788B4353B}"/>
                  </a:ext>
                </a:extLst>
              </p:cNvPr>
              <p:cNvSpPr txBox="1"/>
              <p:nvPr/>
            </p:nvSpPr>
            <p:spPr>
              <a:xfrm>
                <a:off x="-2465728" y="287496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青绿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F6D0D36F-A21F-4835-8A40-1B832D68A93C}"/>
                  </a:ext>
                </a:extLst>
              </p:cNvPr>
              <p:cNvSpPr/>
              <p:nvPr/>
            </p:nvSpPr>
            <p:spPr>
              <a:xfrm>
                <a:off x="-1046041" y="1154410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好瓜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149F5D95-5F61-4393-BAFD-31D8361B3F8C}"/>
                  </a:ext>
                </a:extLst>
              </p:cNvPr>
              <p:cNvSpPr/>
              <p:nvPr/>
            </p:nvSpPr>
            <p:spPr>
              <a:xfrm>
                <a:off x="-4283432" y="1154410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好瓜</a:t>
                </a: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C66EDC2-F81B-4082-81E4-2735215E87BC}"/>
                  </a:ext>
                </a:extLst>
              </p:cNvPr>
              <p:cNvCxnSpPr>
                <a:cxnSpLocks/>
                <a:stCxn id="4" idx="2"/>
                <a:endCxn id="26" idx="0"/>
              </p:cNvCxnSpPr>
              <p:nvPr/>
            </p:nvCxnSpPr>
            <p:spPr>
              <a:xfrm flipH="1">
                <a:off x="-3333521" y="129918"/>
                <a:ext cx="3232928" cy="1024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F41FBFEB-32ED-4592-8B07-A29D1ED6B17A}"/>
                  </a:ext>
                </a:extLst>
              </p:cNvPr>
              <p:cNvCxnSpPr>
                <a:stCxn id="4" idx="2"/>
                <a:endCxn id="25" idx="0"/>
              </p:cNvCxnSpPr>
              <p:nvPr/>
            </p:nvCxnSpPr>
            <p:spPr>
              <a:xfrm>
                <a:off x="-100593" y="129918"/>
                <a:ext cx="4463" cy="1024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B659F53-A0B2-493B-8A1B-EFCA405AE473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-100593" y="129918"/>
                <a:ext cx="3241854" cy="1024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D48B9A2-EF3F-424C-8AF2-66042BB45D44}"/>
                  </a:ext>
                </a:extLst>
              </p:cNvPr>
              <p:cNvSpPr txBox="1"/>
              <p:nvPr/>
            </p:nvSpPr>
            <p:spPr>
              <a:xfrm>
                <a:off x="-380954" y="287496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乌黑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D3259D7-43CC-44EE-AF8F-4AC57E165EB6}"/>
                  </a:ext>
                </a:extLst>
              </p:cNvPr>
              <p:cNvSpPr txBox="1"/>
              <p:nvPr/>
            </p:nvSpPr>
            <p:spPr>
              <a:xfrm>
                <a:off x="1703820" y="287496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浅白</a:t>
                </a: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682D2A6-1F73-4F27-B948-9CE7E44F8288}"/>
                  </a:ext>
                </a:extLst>
              </p:cNvPr>
              <p:cNvSpPr/>
              <p:nvPr/>
            </p:nvSpPr>
            <p:spPr>
              <a:xfrm>
                <a:off x="2191350" y="2594382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r>
                  <a:rPr lang="en-US" altLang="zh-CN" dirty="0"/>
                  <a:t>,11,12</a:t>
                </a:r>
                <a:endParaRPr lang="zh-CN" altLang="en-US" dirty="0"/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82E310E-D314-48B8-BC61-0DD323B0F494}"/>
                  </a:ext>
                </a:extLst>
              </p:cNvPr>
              <p:cNvSpPr/>
              <p:nvPr/>
            </p:nvSpPr>
            <p:spPr>
              <a:xfrm>
                <a:off x="-1046041" y="2594382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r>
                  <a:rPr lang="en-US" altLang="zh-CN" dirty="0"/>
                  <a:t>,9</a:t>
                </a:r>
                <a:endParaRPr lang="zh-CN" altLang="en-US" dirty="0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83180C32-4878-4B3A-9A5A-9F32131D5BF1}"/>
                  </a:ext>
                </a:extLst>
              </p:cNvPr>
              <p:cNvSpPr/>
              <p:nvPr/>
            </p:nvSpPr>
            <p:spPr>
              <a:xfrm>
                <a:off x="-4283432" y="2594382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r>
                  <a:rPr lang="en-US" altLang="zh-CN" dirty="0"/>
                  <a:t>,13</a:t>
                </a:r>
                <a:endParaRPr lang="zh-CN" altLang="en-US" dirty="0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7079F9A-0EE5-4981-BC84-2E36E9065A3C}"/>
                  </a:ext>
                </a:extLst>
              </p:cNvPr>
              <p:cNvSpPr/>
              <p:nvPr/>
            </p:nvSpPr>
            <p:spPr>
              <a:xfrm>
                <a:off x="-3662375" y="-571232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r>
                  <a:rPr lang="en-US" altLang="zh-CN" dirty="0"/>
                  <a:t>,9,11,12,13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A52947-1440-4B4F-B486-63B3D69D5CC7}"/>
                  </a:ext>
                </a:extLst>
              </p:cNvPr>
              <p:cNvSpPr txBox="1"/>
              <p:nvPr/>
            </p:nvSpPr>
            <p:spPr>
              <a:xfrm>
                <a:off x="4319032" y="-491934"/>
                <a:ext cx="835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训练集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9E0568B-442C-45DA-BD75-9EA607C29165}"/>
                  </a:ext>
                </a:extLst>
              </p:cNvPr>
              <p:cNvSpPr txBox="1"/>
              <p:nvPr/>
            </p:nvSpPr>
            <p:spPr>
              <a:xfrm>
                <a:off x="-4622643" y="-515693"/>
                <a:ext cx="835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测试集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8D992504-F13C-4F2D-8E81-A3B1A8D38831}"/>
                  </a:ext>
                </a:extLst>
              </p:cNvPr>
              <p:cNvCxnSpPr>
                <a:stCxn id="50" idx="3"/>
                <a:endCxn id="4" idx="1"/>
              </p:cNvCxnSpPr>
              <p:nvPr/>
            </p:nvCxnSpPr>
            <p:spPr>
              <a:xfrm>
                <a:off x="-1762554" y="-322657"/>
                <a:ext cx="712050" cy="137418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C5151B6-F5E2-49A0-AB9C-EB4468BAEB20}"/>
                  </a:ext>
                </a:extLst>
              </p:cNvPr>
              <p:cNvCxnSpPr>
                <a:stCxn id="26" idx="2"/>
                <a:endCxn id="49" idx="0"/>
              </p:cNvCxnSpPr>
              <p:nvPr/>
            </p:nvCxnSpPr>
            <p:spPr>
              <a:xfrm>
                <a:off x="-3333521" y="1784724"/>
                <a:ext cx="0" cy="809658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EF953DF1-8823-462E-AF1D-57237BFA7A86}"/>
                  </a:ext>
                </a:extLst>
              </p:cNvPr>
              <p:cNvCxnSpPr>
                <a:stCxn id="25" idx="2"/>
                <a:endCxn id="48" idx="0"/>
              </p:cNvCxnSpPr>
              <p:nvPr/>
            </p:nvCxnSpPr>
            <p:spPr>
              <a:xfrm>
                <a:off x="-96130" y="1784724"/>
                <a:ext cx="0" cy="809658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56F91A84-F5D7-40CE-9F5D-2F676172A43F}"/>
                  </a:ext>
                </a:extLst>
              </p:cNvPr>
              <p:cNvCxnSpPr>
                <a:stCxn id="6" idx="2"/>
                <a:endCxn id="47" idx="0"/>
              </p:cNvCxnSpPr>
              <p:nvPr/>
            </p:nvCxnSpPr>
            <p:spPr>
              <a:xfrm>
                <a:off x="3141261" y="1784724"/>
                <a:ext cx="0" cy="809658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89A696-DCC6-4EAB-A633-CC4D2F03702C}"/>
                      </a:ext>
                    </a:extLst>
                  </p:cNvPr>
                  <p:cNvSpPr txBox="1"/>
                  <p:nvPr/>
                </p:nvSpPr>
                <p:spPr>
                  <a:xfrm>
                    <a:off x="-5275264" y="47747"/>
                    <a:ext cx="3371289" cy="12808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“</a:t>
                    </a:r>
                    <a:r>
                      <a:rPr lang="zh-CN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色泽</a:t>
                    </a:r>
                    <a:r>
                      <a:rPr lang="en-US" alt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”</a:t>
                    </a:r>
                    <a:r>
                      <a:rPr lang="zh-CN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属性划分前后测试集精度：</a:t>
                    </a:r>
                    <a:endParaRPr lang="en-US" altLang="zh-CN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  <a:p>
                    <a:r>
                      <a:rPr lang="zh-CN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   划分前：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a14:m>
                    <a:endParaRPr lang="en-US" altLang="zh-CN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  <a:p>
                    <a:r>
                      <a:rPr lang="zh-CN" altLang="en-US" sz="1600" b="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   划分后：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a14:m>
                    <a:endParaRPr lang="en-US" altLang="zh-CN" sz="1600" b="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  <a:p>
                    <a:r>
                      <a:rPr lang="zh-CN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可以划分！</a:t>
                    </a:r>
                    <a:endParaRPr lang="en-US" altLang="zh-CN" sz="1600" b="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89A696-DCC6-4EAB-A633-CC4D2F0370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275264" y="47747"/>
                    <a:ext cx="3371289" cy="12808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85" t="-1429" b="-52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80BF9F0C-ED64-454C-9E40-D6EADACEC496}"/>
                  </a:ext>
                </a:extLst>
              </p:cNvPr>
              <p:cNvSpPr/>
              <p:nvPr/>
            </p:nvSpPr>
            <p:spPr>
              <a:xfrm>
                <a:off x="2191349" y="3482026"/>
                <a:ext cx="1899821" cy="63031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敲声</a:t>
                </a: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5849175E-4CAB-45CD-A132-15BC284017D3}"/>
                  </a:ext>
                </a:extLst>
              </p:cNvPr>
              <p:cNvCxnSpPr>
                <a:cxnSpLocks/>
                <a:stCxn id="47" idx="2"/>
                <a:endCxn id="64" idx="0"/>
              </p:cNvCxnSpPr>
              <p:nvPr/>
            </p:nvCxnSpPr>
            <p:spPr>
              <a:xfrm flipH="1">
                <a:off x="3141260" y="3091531"/>
                <a:ext cx="1" cy="390495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BBE9A2FD-452D-41E0-B52E-BC87473166ED}"/>
                  </a:ext>
                </a:extLst>
              </p:cNvPr>
              <p:cNvSpPr/>
              <p:nvPr/>
            </p:nvSpPr>
            <p:spPr>
              <a:xfrm>
                <a:off x="5177577" y="4876221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坏瓜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97A2447-08BE-4D66-9BD3-F286C2280580}"/>
                  </a:ext>
                </a:extLst>
              </p:cNvPr>
              <p:cNvSpPr txBox="1"/>
              <p:nvPr/>
            </p:nvSpPr>
            <p:spPr>
              <a:xfrm>
                <a:off x="506635" y="4340065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浊响</a:t>
                </a:r>
              </a:p>
            </p:txBody>
          </p: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F9901E4F-092F-4137-B4CB-1CDFD5F12E85}"/>
                  </a:ext>
                </a:extLst>
              </p:cNvPr>
              <p:cNvSpPr/>
              <p:nvPr/>
            </p:nvSpPr>
            <p:spPr>
              <a:xfrm>
                <a:off x="2191349" y="4876221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好瓜</a:t>
                </a:r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BDB6AFC0-441E-413F-B79F-3D3B731E6315}"/>
                  </a:ext>
                </a:extLst>
              </p:cNvPr>
              <p:cNvSpPr/>
              <p:nvPr/>
            </p:nvSpPr>
            <p:spPr>
              <a:xfrm>
                <a:off x="-799363" y="4942803"/>
                <a:ext cx="1899821" cy="630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坏瓜</a:t>
                </a: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778218C0-05BB-40A8-9FBF-B71136E78376}"/>
                  </a:ext>
                </a:extLst>
              </p:cNvPr>
              <p:cNvCxnSpPr>
                <a:cxnSpLocks/>
                <a:stCxn id="64" idx="2"/>
                <a:endCxn id="99" idx="0"/>
              </p:cNvCxnSpPr>
              <p:nvPr/>
            </p:nvCxnSpPr>
            <p:spPr>
              <a:xfrm flipH="1">
                <a:off x="150548" y="4112340"/>
                <a:ext cx="2990712" cy="830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0F89ECB6-14ED-4A6F-ACC2-9F99CD92E880}"/>
                  </a:ext>
                </a:extLst>
              </p:cNvPr>
              <p:cNvCxnSpPr>
                <a:cxnSpLocks/>
                <a:stCxn id="64" idx="2"/>
                <a:endCxn id="98" idx="0"/>
              </p:cNvCxnSpPr>
              <p:nvPr/>
            </p:nvCxnSpPr>
            <p:spPr>
              <a:xfrm>
                <a:off x="3141260" y="4112340"/>
                <a:ext cx="0" cy="763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A987E44B-09B7-4B69-B26B-583230BCBECF}"/>
                  </a:ext>
                </a:extLst>
              </p:cNvPr>
              <p:cNvCxnSpPr>
                <a:cxnSpLocks/>
                <a:stCxn id="64" idx="2"/>
                <a:endCxn id="96" idx="0"/>
              </p:cNvCxnSpPr>
              <p:nvPr/>
            </p:nvCxnSpPr>
            <p:spPr>
              <a:xfrm>
                <a:off x="3141260" y="4112340"/>
                <a:ext cx="2986228" cy="763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2557EB3-2D3F-4826-846B-91C2FA14DC74}"/>
                  </a:ext>
                </a:extLst>
              </p:cNvPr>
              <p:cNvSpPr txBox="1"/>
              <p:nvPr/>
            </p:nvSpPr>
            <p:spPr>
              <a:xfrm>
                <a:off x="4656984" y="4359274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沉闷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D27D48AA-E339-4ECD-BF99-FE2012A080DA}"/>
                  </a:ext>
                </a:extLst>
              </p:cNvPr>
              <p:cNvSpPr txBox="1"/>
              <p:nvPr/>
            </p:nvSpPr>
            <p:spPr>
              <a:xfrm>
                <a:off x="2850933" y="4364461"/>
                <a:ext cx="625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清脆</a:t>
                </a:r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CE5FAAC6-1DD8-41D6-8FED-8938CFAF34B6}"/>
                  </a:ext>
                </a:extLst>
              </p:cNvPr>
              <p:cNvSpPr/>
              <p:nvPr/>
            </p:nvSpPr>
            <p:spPr>
              <a:xfrm>
                <a:off x="-799362" y="6167123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r>
                  <a:rPr lang="en-US" altLang="zh-CN" dirty="0"/>
                  <a:t>,12</a:t>
                </a:r>
                <a:endParaRPr lang="zh-CN" altLang="en-US" dirty="0"/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F6AD9F80-14DC-4ED4-BA0C-17D963C8B207}"/>
                  </a:ext>
                </a:extLst>
              </p:cNvPr>
              <p:cNvSpPr/>
              <p:nvPr/>
            </p:nvSpPr>
            <p:spPr>
              <a:xfrm>
                <a:off x="2191349" y="6175760"/>
                <a:ext cx="1899821" cy="4971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11</a:t>
                </a:r>
                <a:endParaRPr lang="zh-CN" altLang="en-US" dirty="0"/>
              </a:p>
            </p:txBody>
          </p: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83473335-FE17-443F-9A2E-F1F08DE49718}"/>
                  </a:ext>
                </a:extLst>
              </p:cNvPr>
              <p:cNvCxnSpPr>
                <a:cxnSpLocks/>
                <a:stCxn id="99" idx="2"/>
                <a:endCxn id="128" idx="0"/>
              </p:cNvCxnSpPr>
              <p:nvPr/>
            </p:nvCxnSpPr>
            <p:spPr>
              <a:xfrm>
                <a:off x="150548" y="5573117"/>
                <a:ext cx="1" cy="594006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F3B7D648-BAE2-4D27-B8D5-8BD7A2EE38B8}"/>
                  </a:ext>
                </a:extLst>
              </p:cNvPr>
              <p:cNvCxnSpPr>
                <a:cxnSpLocks/>
                <a:stCxn id="98" idx="2"/>
                <a:endCxn id="129" idx="0"/>
              </p:cNvCxnSpPr>
              <p:nvPr/>
            </p:nvCxnSpPr>
            <p:spPr>
              <a:xfrm>
                <a:off x="3141260" y="5506535"/>
                <a:ext cx="0" cy="669225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38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A3B2C-985A-498A-A2E0-989B8FA8E4A8}"/>
              </a:ext>
            </a:extLst>
          </p:cNvPr>
          <p:cNvGrpSpPr/>
          <p:nvPr/>
        </p:nvGrpSpPr>
        <p:grpSpPr>
          <a:xfrm rot="5400000">
            <a:off x="6819526" y="1185167"/>
            <a:ext cx="1882066" cy="3204839"/>
            <a:chOff x="4493580" y="1367161"/>
            <a:chExt cx="1882066" cy="320483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4636FC-B938-4897-8E39-7A1E69EBFDB0}"/>
                </a:ext>
              </a:extLst>
            </p:cNvPr>
            <p:cNvSpPr/>
            <p:nvPr/>
          </p:nvSpPr>
          <p:spPr>
            <a:xfrm>
              <a:off x="4493580" y="1367161"/>
              <a:ext cx="1882066" cy="32048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C07AB44-9F49-4829-B127-68C5FC4AB499}"/>
                </a:ext>
              </a:extLst>
            </p:cNvPr>
            <p:cNvSpPr/>
            <p:nvPr/>
          </p:nvSpPr>
          <p:spPr>
            <a:xfrm>
              <a:off x="5221549" y="1642368"/>
              <a:ext cx="426128" cy="426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640F3D-048C-46E8-A22C-9EBE3CA9E89F}"/>
                </a:ext>
              </a:extLst>
            </p:cNvPr>
            <p:cNvSpPr/>
            <p:nvPr/>
          </p:nvSpPr>
          <p:spPr>
            <a:xfrm>
              <a:off x="5221549" y="2361459"/>
              <a:ext cx="426128" cy="4261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86142F-C32C-456E-BE31-CE4C05FC92EA}"/>
                </a:ext>
              </a:extLst>
            </p:cNvPr>
            <p:cNvSpPr/>
            <p:nvPr/>
          </p:nvSpPr>
          <p:spPr>
            <a:xfrm>
              <a:off x="5221549" y="3080550"/>
              <a:ext cx="426128" cy="4261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F497FF2-27E5-4E23-8998-4D7D124A58C8}"/>
                </a:ext>
              </a:extLst>
            </p:cNvPr>
            <p:cNvSpPr/>
            <p:nvPr/>
          </p:nvSpPr>
          <p:spPr>
            <a:xfrm>
              <a:off x="5221549" y="3826275"/>
              <a:ext cx="426128" cy="4261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CD366A-AC12-4E7A-94C6-56E22810667B}"/>
              </a:ext>
            </a:extLst>
          </p:cNvPr>
          <p:cNvGrpSpPr/>
          <p:nvPr/>
        </p:nvGrpSpPr>
        <p:grpSpPr>
          <a:xfrm rot="5400000">
            <a:off x="2459109" y="1185167"/>
            <a:ext cx="1882066" cy="3204839"/>
            <a:chOff x="1722268" y="1367161"/>
            <a:chExt cx="1882066" cy="32048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9672A4-D5C8-42ED-9B71-C098E3B0FBB9}"/>
                </a:ext>
              </a:extLst>
            </p:cNvPr>
            <p:cNvSpPr/>
            <p:nvPr/>
          </p:nvSpPr>
          <p:spPr>
            <a:xfrm>
              <a:off x="1722268" y="1367161"/>
              <a:ext cx="1882066" cy="32048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EB2A081-2C0E-4C11-B4C5-6F92BD6C903D}"/>
                </a:ext>
              </a:extLst>
            </p:cNvPr>
            <p:cNvSpPr/>
            <p:nvPr/>
          </p:nvSpPr>
          <p:spPr>
            <a:xfrm>
              <a:off x="2450237" y="1651246"/>
              <a:ext cx="426128" cy="426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905D89-EF37-4F52-9D76-9946525BF74E}"/>
                </a:ext>
              </a:extLst>
            </p:cNvPr>
            <p:cNvSpPr/>
            <p:nvPr/>
          </p:nvSpPr>
          <p:spPr>
            <a:xfrm>
              <a:off x="2450237" y="2361459"/>
              <a:ext cx="426128" cy="4261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D38D3F9-375F-4EE2-8759-24BBCF724E31}"/>
                </a:ext>
              </a:extLst>
            </p:cNvPr>
            <p:cNvSpPr/>
            <p:nvPr/>
          </p:nvSpPr>
          <p:spPr>
            <a:xfrm>
              <a:off x="2450237" y="3781885"/>
              <a:ext cx="426128" cy="426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25F065F-0353-4C19-B143-03DDF43858F4}"/>
                </a:ext>
              </a:extLst>
            </p:cNvPr>
            <p:cNvSpPr/>
            <p:nvPr/>
          </p:nvSpPr>
          <p:spPr>
            <a:xfrm>
              <a:off x="2450237" y="3071672"/>
              <a:ext cx="426128" cy="426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8BA19AE-52CE-470B-BA3B-1682241CF355}"/>
              </a:ext>
            </a:extLst>
          </p:cNvPr>
          <p:cNvSpPr txBox="1"/>
          <p:nvPr/>
        </p:nvSpPr>
        <p:spPr>
          <a:xfrm>
            <a:off x="2865271" y="3907938"/>
            <a:ext cx="1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一号盒子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A3F0D9-3955-42F9-8D08-96365F56AF4B}"/>
              </a:ext>
            </a:extLst>
          </p:cNvPr>
          <p:cNvSpPr txBox="1"/>
          <p:nvPr/>
        </p:nvSpPr>
        <p:spPr>
          <a:xfrm>
            <a:off x="7216810" y="3907938"/>
            <a:ext cx="1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二号盒子</a:t>
            </a:r>
          </a:p>
        </p:txBody>
      </p:sp>
    </p:spTree>
    <p:extLst>
      <p:ext uri="{BB962C8B-B14F-4D97-AF65-F5344CB8AC3E}">
        <p14:creationId xmlns:p14="http://schemas.microsoft.com/office/powerpoint/2010/main" val="38904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466</Words>
  <Application>Microsoft Office PowerPoint</Application>
  <PresentationFormat>宽屏</PresentationFormat>
  <Paragraphs>287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思源宋体 CN</vt:lpstr>
      <vt:lpstr>思源宋体 CN SemiBold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方宸</dc:creator>
  <cp:lastModifiedBy>武 方宸</cp:lastModifiedBy>
  <cp:revision>123</cp:revision>
  <dcterms:created xsi:type="dcterms:W3CDTF">2019-10-16T08:08:51Z</dcterms:created>
  <dcterms:modified xsi:type="dcterms:W3CDTF">2020-04-02T12:30:59Z</dcterms:modified>
</cp:coreProperties>
</file>