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01D1-B4F0-4DF7-A2DA-38549C05A389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0734-850A-4EDE-9F34-EFEE442A5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38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01D1-B4F0-4DF7-A2DA-38549C05A389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0734-850A-4EDE-9F34-EFEE442A5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83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01D1-B4F0-4DF7-A2DA-38549C05A389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0734-850A-4EDE-9F34-EFEE442A581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1124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01D1-B4F0-4DF7-A2DA-38549C05A389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0734-850A-4EDE-9F34-EFEE442A5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730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01D1-B4F0-4DF7-A2DA-38549C05A389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0734-850A-4EDE-9F34-EFEE442A581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2266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01D1-B4F0-4DF7-A2DA-38549C05A389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0734-850A-4EDE-9F34-EFEE442A5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86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01D1-B4F0-4DF7-A2DA-38549C05A389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0734-850A-4EDE-9F34-EFEE442A5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228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01D1-B4F0-4DF7-A2DA-38549C05A389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0734-850A-4EDE-9F34-EFEE442A5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01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01D1-B4F0-4DF7-A2DA-38549C05A389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0734-850A-4EDE-9F34-EFEE442A5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93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01D1-B4F0-4DF7-A2DA-38549C05A389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0734-850A-4EDE-9F34-EFEE442A5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67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01D1-B4F0-4DF7-A2DA-38549C05A389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0734-850A-4EDE-9F34-EFEE442A5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22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01D1-B4F0-4DF7-A2DA-38549C05A389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0734-850A-4EDE-9F34-EFEE442A5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1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01D1-B4F0-4DF7-A2DA-38549C05A389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0734-850A-4EDE-9F34-EFEE442A5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39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01D1-B4F0-4DF7-A2DA-38549C05A389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0734-850A-4EDE-9F34-EFEE442A5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13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01D1-B4F0-4DF7-A2DA-38549C05A389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0734-850A-4EDE-9F34-EFEE442A5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8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01D1-B4F0-4DF7-A2DA-38549C05A389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0734-850A-4EDE-9F34-EFEE442A5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77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401D1-B4F0-4DF7-A2DA-38549C05A389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2D0734-850A-4EDE-9F34-EFEE442A5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99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Account Now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随时记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97780" y="53739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刘</a:t>
            </a:r>
            <a:r>
              <a:rPr lang="zh-CN" altLang="en-US" dirty="0" smtClean="0"/>
              <a:t>智</a:t>
            </a:r>
            <a:r>
              <a:rPr lang="zh-CN" altLang="en-US" dirty="0" smtClean="0"/>
              <a:t>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7817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随时记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简单记账</a:t>
            </a:r>
            <a:r>
              <a:rPr lang="en-US" altLang="zh-CN" dirty="0" smtClean="0"/>
              <a:t>APP</a:t>
            </a:r>
          </a:p>
          <a:p>
            <a:endParaRPr lang="en-US" altLang="zh-CN" dirty="0" smtClean="0"/>
          </a:p>
          <a:p>
            <a:r>
              <a:rPr lang="zh-CN" altLang="en-US" dirty="0"/>
              <a:t>界面简洁</a:t>
            </a:r>
            <a:endParaRPr lang="en-US" altLang="zh-CN" dirty="0" smtClean="0"/>
          </a:p>
          <a:p>
            <a:r>
              <a:rPr lang="zh-CN" altLang="en-US" dirty="0" smtClean="0"/>
              <a:t>操作方便</a:t>
            </a:r>
            <a:endParaRPr lang="en-US" altLang="zh-CN" dirty="0" smtClean="0"/>
          </a:p>
          <a:p>
            <a:r>
              <a:rPr lang="zh-CN" altLang="en-US" dirty="0" smtClean="0"/>
              <a:t>数据统计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57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71" y="1503744"/>
            <a:ext cx="6865653" cy="4828367"/>
          </a:xfrm>
        </p:spPr>
      </p:pic>
    </p:spTree>
    <p:extLst>
      <p:ext uri="{BB962C8B-B14F-4D97-AF65-F5344CB8AC3E}">
        <p14:creationId xmlns:p14="http://schemas.microsoft.com/office/powerpoint/2010/main" val="115904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登录、浏览账目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50" y="1977099"/>
            <a:ext cx="2749435" cy="4880901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534" y="1981200"/>
            <a:ext cx="2743200" cy="4876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01" y="1981200"/>
            <a:ext cx="2743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3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添加账目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77099"/>
            <a:ext cx="2749435" cy="4880901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068" y="1979149"/>
            <a:ext cx="2743200" cy="4876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802" y="1977099"/>
            <a:ext cx="2743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1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删除账目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81200"/>
            <a:ext cx="2743200" cy="4876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802" y="1981200"/>
            <a:ext cx="2743200" cy="4876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068" y="1981200"/>
            <a:ext cx="2743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7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统计、设置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81200"/>
            <a:ext cx="2743200" cy="4876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068" y="1981200"/>
            <a:ext cx="2743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4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0573" y="2866103"/>
            <a:ext cx="8596668" cy="1320800"/>
          </a:xfrm>
        </p:spPr>
        <p:txBody>
          <a:bodyPr/>
          <a:lstStyle/>
          <a:p>
            <a:pPr algn="ctr"/>
            <a:r>
              <a:rPr lang="en-US" altLang="zh-CN" dirty="0" smtClean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41238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33</Words>
  <Application>Microsoft Office PowerPoint</Application>
  <PresentationFormat>宽屏</PresentationFormat>
  <Paragraphs>15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方正姚体</vt:lpstr>
      <vt:lpstr>华文新魏</vt:lpstr>
      <vt:lpstr>Arial</vt:lpstr>
      <vt:lpstr>Trebuchet MS</vt:lpstr>
      <vt:lpstr>Wingdings 3</vt:lpstr>
      <vt:lpstr>平面</vt:lpstr>
      <vt:lpstr>Account Now</vt:lpstr>
      <vt:lpstr>随时记</vt:lpstr>
      <vt:lpstr>逻辑结构</vt:lpstr>
      <vt:lpstr>登录、浏览账目</vt:lpstr>
      <vt:lpstr>添加账目</vt:lpstr>
      <vt:lpstr>删除账目</vt:lpstr>
      <vt:lpstr>统计、设置</vt:lpstr>
      <vt:lpstr>Thanks!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 Now</dc:title>
  <dc:creator>Fran</dc:creator>
  <cp:lastModifiedBy>Fran</cp:lastModifiedBy>
  <cp:revision>6</cp:revision>
  <dcterms:created xsi:type="dcterms:W3CDTF">2018-01-04T05:46:01Z</dcterms:created>
  <dcterms:modified xsi:type="dcterms:W3CDTF">2018-12-24T15:46:26Z</dcterms:modified>
</cp:coreProperties>
</file>