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>
      <p:cViewPr varScale="1">
        <p:scale>
          <a:sx n="77" d="100"/>
          <a:sy n="77" d="100"/>
        </p:scale>
        <p:origin x="67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3048000"/>
            <a:ext cx="5638800" cy="990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" y="3886200"/>
            <a:ext cx="5715000" cy="18288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hlink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6209237-5F40-4611-AB15-C4D09086B87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E8574C-5106-42AF-BCC7-D54E3B9F90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32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0499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0499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351D8-B0DF-44E6-82E7-DF3A0FF8B9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750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D9BDB2-B018-44E3-991E-BA751A4BDA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913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68EEC-29DC-4112-8C69-DD59C7584A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027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31B877-8B5A-4E33-BF64-3C891AC5E8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204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F247A4-39EC-46E1-BBAD-AB8299E973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57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DE9084-FE61-4219-B583-FA53D6BE61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890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5D20E4-67E3-40B3-BD25-01640AFDCC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389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A3860-0D91-4274-B0A4-755AECD8DE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427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B37061-F2B2-4D00-9B51-CA8182B581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211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fld id="{629F7FE1-7894-4A17-8880-6755AC65AE7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Times New Roman" panose="020206030504050203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Times New Roman" panose="020206030504050203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Times New Roman" panose="020206030504050203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Times New Roman" panose="02020603050405020304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Times New Roman" panose="02020603050405020304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Times New Roman" panose="02020603050405020304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Times New Roman" panose="02020603050405020304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游戏制作</a:t>
            </a:r>
            <a:r>
              <a:rPr lang="en-US" altLang="zh-CN" dirty="0" smtClean="0">
                <a:ea typeface="宋体" panose="02010600030101010101" pitchFamily="2" charset="-122"/>
              </a:rPr>
              <a:t>—Ball Town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    成员：</a:t>
            </a:r>
            <a:endParaRPr lang="en-US" altLang="zh-CN" dirty="0" smtClean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            </a:t>
            </a: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武多才</a:t>
            </a: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&amp;</a:t>
            </a: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朱潇</a:t>
            </a:r>
            <a:endParaRPr lang="en-US" altLang="zh-CN" dirty="0" smtClean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       </a:t>
            </a:r>
            <a:endParaRPr lang="en-US" altLang="zh-CN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8229600" cy="91440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创意来源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708" y="1628800"/>
            <a:ext cx="7787208" cy="4525963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生活之中，常有这种现象：对于过去的经典总是食之无味，弃之不舍。所以在经典的游戏上加一点小改造，带领玩家重温经典，成为游戏开发的一个不错选择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移动</a:t>
            </a:r>
            <a:r>
              <a:rPr lang="zh-CN" altLang="en-US" dirty="0" smtClean="0">
                <a:ea typeface="宋体" panose="02010600030101010101" pitchFamily="2" charset="-122"/>
              </a:rPr>
              <a:t>端的一些特色，可以将传统的电脑端小游戏加以改造。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基于移动端的传感器特色，我们将扫雷传感起结合起来，带给玩家平衡球模式的扫雷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9144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游戏介绍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开机动画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-</a:t>
            </a:r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surfaceview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thread</a:t>
            </a:r>
          </a:p>
          <a:p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菜单面板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-xml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listener</a:t>
            </a: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选择游戏模式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游戏相关设置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创作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信息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进入游戏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实现方式未定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9144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游戏介绍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简单模式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该模式下，玩家会随机玩一些关卡练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练手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玩家需要控制手机屏幕倾斜来使小球滚动同时判断哪些区域无雷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914400" lvl="2" indent="0">
              <a:buNone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，小球可以滚上去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maybe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）成绩分享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maybe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）其它一些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模式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剧情模式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城镇经营，主要用于生产旅行的装备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迷宫探险，精心设计的剧情，将一个个扫雷关卡串起来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boss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决斗，当你走完迷宫时，就可以与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boss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决斗，主要根据你的装备和现有血量计算结果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922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9144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技术难点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传感器的使用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3D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小球的绘制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数据库的使用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迷宫生成（可能人工设计一些存好）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maybe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）分享平台的</a:t>
            </a:r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api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调用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144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51520" y="3645024"/>
            <a:ext cx="5638800" cy="990600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Thank you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</TotalTime>
  <Words>255</Words>
  <Application>Microsoft Office PowerPoint</Application>
  <PresentationFormat>全屏显示(4:3)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Times New Roman</vt:lpstr>
      <vt:lpstr>Office 主题</vt:lpstr>
      <vt:lpstr>游戏制作—Ball Town</vt:lpstr>
      <vt:lpstr>创意来源</vt:lpstr>
      <vt:lpstr>游戏介绍</vt:lpstr>
      <vt:lpstr>游戏介绍</vt:lpstr>
      <vt:lpstr>技术难点</vt:lpstr>
      <vt:lpstr>Thank you</vt:lpstr>
    </vt:vector>
  </TitlesOfParts>
  <Company>12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游戏制作—Ball Town</dc:title>
  <dc:creator>duocai wu</dc:creator>
  <cp:lastModifiedBy>duocai wu</cp:lastModifiedBy>
  <cp:revision>5</cp:revision>
  <dcterms:created xsi:type="dcterms:W3CDTF">2015-10-31T13:32:17Z</dcterms:created>
  <dcterms:modified xsi:type="dcterms:W3CDTF">2015-11-03T04:47:14Z</dcterms:modified>
</cp:coreProperties>
</file>