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2" r:id="rId7"/>
    <p:sldId id="259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78" d="100"/>
          <a:sy n="78" d="100"/>
        </p:scale>
        <p:origin x="72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3048000"/>
            <a:ext cx="5638800" cy="990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" y="3886200"/>
            <a:ext cx="5715000" cy="18288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hlink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6209237-5F40-4611-AB15-C4D09086B8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E8574C-5106-42AF-BCC7-D54E3B9F90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32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0499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0499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351D8-B0DF-44E6-82E7-DF3A0FF8B9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750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D9BDB2-B018-44E3-991E-BA751A4BDA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13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68EEC-29DC-4112-8C69-DD59C7584A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027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31B877-8B5A-4E33-BF64-3C891AC5E8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204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F247A4-39EC-46E1-BBAD-AB8299E973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7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DE9084-FE61-4219-B583-FA53D6BE61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890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5D20E4-67E3-40B3-BD25-01640AFDCC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389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A3860-0D91-4274-B0A4-755AECD8DE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427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B37061-F2B2-4D00-9B51-CA8182B581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211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fld id="{629F7FE1-7894-4A17-8880-6755AC65AE7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Times New Roman" panose="020206030504050203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Times New Roman" panose="020206030504050203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Times New Roman" panose="020206030504050203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Times New Roman" panose="02020603050405020304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Times New Roman" panose="02020603050405020304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Times New Roman" panose="02020603050405020304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Times New Roman" panose="02020603050405020304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游戏制作</a:t>
            </a:r>
            <a:r>
              <a:rPr lang="en-US" altLang="zh-CN" dirty="0" smtClean="0">
                <a:ea typeface="宋体" panose="02010600030101010101" pitchFamily="2" charset="-122"/>
              </a:rPr>
              <a:t>—Ball Town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    成员：</a:t>
            </a:r>
            <a:endParaRPr lang="en-US" altLang="zh-CN" dirty="0" smtClean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            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武多才</a:t>
            </a: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&amp;</a:t>
            </a: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朱潇</a:t>
            </a:r>
            <a:endParaRPr lang="en-US" altLang="zh-CN" dirty="0" smtClean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       </a:t>
            </a:r>
            <a:endParaRPr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8229600" cy="9144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创意来源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708" y="1628800"/>
            <a:ext cx="7787208" cy="4525963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生活之中，常有这种现象：对于过去的经典总是食之无味，弃之不舍。所以在经典的游戏上加一点小改造，带领玩家重温经典，成为游戏开发的一个不错选择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移动</a:t>
            </a:r>
            <a:r>
              <a:rPr lang="zh-CN" altLang="en-US" dirty="0" smtClean="0">
                <a:ea typeface="宋体" panose="02010600030101010101" pitchFamily="2" charset="-122"/>
              </a:rPr>
              <a:t>端的一些特色，可以将传统的电脑端小游戏加以改造。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基于移动端的传感器特色，我们将扫雷传感起结合起来，带给玩家平衡球模式的扫雷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9144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游戏介绍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800"/>
            <a:ext cx="8229600" cy="45259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开机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动画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主角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动画及制作者信息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菜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单面板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选择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游戏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模式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故事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模式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休闲模式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游戏相关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设置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音乐及震动效果设置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问题反馈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游戏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帮助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游戏玩法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推荐分享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9144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游戏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介绍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——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剧情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模式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pPr lvl="1"/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游戏助手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城镇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经营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建造建筑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生产资源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生产装备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迷宫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探险。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精心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设计的剧情，将一个个扫雷关卡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串起来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利用扫雷知识判断雷区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控制平衡球避免雷区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boss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决斗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当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你走完迷宫时，就可以与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boss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决斗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丰富的音效，场景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922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游戏介绍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——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休闲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收藏馆</a:t>
            </a:r>
            <a:endParaRPr lang="en-US" altLang="zh-CN" dirty="0" smtClean="0"/>
          </a:p>
          <a:p>
            <a:pPr lvl="1"/>
            <a:r>
              <a:rPr lang="zh-CN" altLang="en-US" dirty="0"/>
              <a:t>探索过的剧情会收集在收藏馆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画廊效果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规则是触雷即死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617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9144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使用技术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Android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基本知识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基本逻辑控制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2"/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Activity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ervice 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Handler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Thread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等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基本页面布局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2"/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Xml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：。。。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2"/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view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surfaceView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glsurfaceView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基本数据处理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2"/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SQLite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XML</a:t>
            </a: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基本素材处理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2"/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Ps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xml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java</a:t>
            </a:r>
          </a:p>
          <a:p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百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度翻译、百度语音识别、讯飞语音模拟、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MOB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集成分享、图灵机器人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144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51520" y="3645024"/>
            <a:ext cx="5638800" cy="990600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Thank you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106</TotalTime>
  <Words>279</Words>
  <Application>Microsoft Office PowerPoint</Application>
  <PresentationFormat>全屏显示(4:3)</PresentationFormat>
  <Paragraphs>55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宋体</vt:lpstr>
      <vt:lpstr>Arial</vt:lpstr>
      <vt:lpstr>Times New Roman</vt:lpstr>
      <vt:lpstr>Office 主题</vt:lpstr>
      <vt:lpstr>游戏制作—Ball Town</vt:lpstr>
      <vt:lpstr>创意来源</vt:lpstr>
      <vt:lpstr>游戏介绍</vt:lpstr>
      <vt:lpstr>游戏介绍——剧情模式</vt:lpstr>
      <vt:lpstr>游戏介绍——休闲模式</vt:lpstr>
      <vt:lpstr>使用技术</vt:lpstr>
      <vt:lpstr>Thank you</vt:lpstr>
    </vt:vector>
  </TitlesOfParts>
  <Company>12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游戏制作—Ball Town</dc:title>
  <dc:creator>duocai wu</dc:creator>
  <cp:lastModifiedBy>duocai wu</cp:lastModifiedBy>
  <cp:revision>10</cp:revision>
  <dcterms:created xsi:type="dcterms:W3CDTF">2015-10-31T13:32:17Z</dcterms:created>
  <dcterms:modified xsi:type="dcterms:W3CDTF">2015-12-24T05:31:13Z</dcterms:modified>
</cp:coreProperties>
</file>