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60A"/>
    <a:srgbClr val="00AC29"/>
    <a:srgbClr val="00CC33"/>
    <a:srgbClr val="5BB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AD50-DED3-4AA8-B691-BC77A767395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11BE3A-93E9-4564-AB41-8E3BA1006F9B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Sounds</a:t>
          </a:r>
        </a:p>
      </dgm:t>
    </dgm:pt>
    <dgm:pt modelId="{7C5F81A9-1826-40CE-9BE2-899779832CE6}" type="parTrans" cxnId="{3E6513A7-C8A6-4F14-8281-F93320046791}">
      <dgm:prSet/>
      <dgm:spPr>
        <a:solidFill>
          <a:srgbClr val="06A60A"/>
        </a:solidFill>
      </dgm:spPr>
      <dgm:t>
        <a:bodyPr/>
        <a:lstStyle/>
        <a:p>
          <a:endParaRPr lang="de-DE"/>
        </a:p>
      </dgm:t>
    </dgm:pt>
    <dgm:pt modelId="{71FB24E3-B1B8-48FD-8226-05EA2BE48D46}" type="sibTrans" cxnId="{3E6513A7-C8A6-4F14-8281-F93320046791}">
      <dgm:prSet/>
      <dgm:spPr/>
      <dgm:t>
        <a:bodyPr/>
        <a:lstStyle/>
        <a:p>
          <a:endParaRPr lang="de-DE"/>
        </a:p>
      </dgm:t>
    </dgm:pt>
    <dgm:pt modelId="{A3F0797F-BC8C-48D1-BCA3-93C3A8D9AB5D}">
      <dgm:prSet phldrT="[Text]"/>
      <dgm:spPr/>
      <dgm:t>
        <a:bodyPr/>
        <a:lstStyle/>
        <a:p>
          <a:r>
            <a:rPr lang="de-DE" dirty="0"/>
            <a:t>Musik</a:t>
          </a:r>
        </a:p>
      </dgm:t>
    </dgm:pt>
    <dgm:pt modelId="{15DF3A48-85C2-4310-9E2E-2D70FDF27C1E}" type="parTrans" cxnId="{56CE09DA-EA7B-415D-864F-4967FAAE859B}">
      <dgm:prSet/>
      <dgm:spPr/>
      <dgm:t>
        <a:bodyPr/>
        <a:lstStyle/>
        <a:p>
          <a:endParaRPr lang="de-DE"/>
        </a:p>
      </dgm:t>
    </dgm:pt>
    <dgm:pt modelId="{2AA3425E-BBD6-4F9B-BBBB-6110DB9E7473}" type="sibTrans" cxnId="{56CE09DA-EA7B-415D-864F-4967FAAE859B}">
      <dgm:prSet/>
      <dgm:spPr/>
      <dgm:t>
        <a:bodyPr/>
        <a:lstStyle/>
        <a:p>
          <a:endParaRPr lang="de-DE"/>
        </a:p>
      </dgm:t>
    </dgm:pt>
    <dgm:pt modelId="{5B76B16D-B7FE-438F-BE11-744D1C991FCC}">
      <dgm:prSet phldrT="[Text]"/>
      <dgm:spPr/>
      <dgm:t>
        <a:bodyPr/>
        <a:lstStyle/>
        <a:p>
          <a:r>
            <a:rPr lang="de-DE" dirty="0"/>
            <a:t>Jump</a:t>
          </a:r>
        </a:p>
      </dgm:t>
    </dgm:pt>
    <dgm:pt modelId="{30B431E3-6B3C-4007-B023-A5CED9E98F39}" type="parTrans" cxnId="{F155C980-5F76-4049-A026-16B446A4288A}">
      <dgm:prSet/>
      <dgm:spPr/>
      <dgm:t>
        <a:bodyPr/>
        <a:lstStyle/>
        <a:p>
          <a:endParaRPr lang="de-DE"/>
        </a:p>
      </dgm:t>
    </dgm:pt>
    <dgm:pt modelId="{7D0E17F5-66B1-4B62-ABD8-ECEE0FE86919}" type="sibTrans" cxnId="{F155C980-5F76-4049-A026-16B446A4288A}">
      <dgm:prSet/>
      <dgm:spPr/>
      <dgm:t>
        <a:bodyPr/>
        <a:lstStyle/>
        <a:p>
          <a:endParaRPr lang="de-DE"/>
        </a:p>
      </dgm:t>
    </dgm:pt>
    <dgm:pt modelId="{B078ABEE-2CF8-4609-804A-A859810E7CE4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Views</a:t>
          </a:r>
        </a:p>
      </dgm:t>
    </dgm:pt>
    <dgm:pt modelId="{CCC81B44-D400-4E47-BA6A-DAC9BB3B55E6}" type="parTrans" cxnId="{BC93B133-ED19-4C8C-B1AA-CEC76C962FC9}">
      <dgm:prSet/>
      <dgm:spPr>
        <a:solidFill>
          <a:srgbClr val="06A60A"/>
        </a:solidFill>
      </dgm:spPr>
      <dgm:t>
        <a:bodyPr/>
        <a:lstStyle/>
        <a:p>
          <a:endParaRPr lang="de-DE"/>
        </a:p>
      </dgm:t>
    </dgm:pt>
    <dgm:pt modelId="{2A985C0B-7382-48C5-ABD4-3F7F0EF18B3D}" type="sibTrans" cxnId="{BC93B133-ED19-4C8C-B1AA-CEC76C962FC9}">
      <dgm:prSet/>
      <dgm:spPr/>
      <dgm:t>
        <a:bodyPr/>
        <a:lstStyle/>
        <a:p>
          <a:endParaRPr lang="de-DE"/>
        </a:p>
      </dgm:t>
    </dgm:pt>
    <dgm:pt modelId="{366F4669-2BD3-44F7-A03E-3852C89419B7}">
      <dgm:prSet phldrT="[Text]"/>
      <dgm:spPr/>
      <dgm:t>
        <a:bodyPr/>
        <a:lstStyle/>
        <a:p>
          <a:r>
            <a:rPr lang="de-DE" dirty="0"/>
            <a:t>Highscores</a:t>
          </a:r>
        </a:p>
      </dgm:t>
    </dgm:pt>
    <dgm:pt modelId="{AB3C1095-C9AD-41D6-AF38-48F89F6A5926}" type="parTrans" cxnId="{6ADB9A90-B00A-45F9-BD35-AD2C079C97A8}">
      <dgm:prSet/>
      <dgm:spPr/>
      <dgm:t>
        <a:bodyPr/>
        <a:lstStyle/>
        <a:p>
          <a:endParaRPr lang="de-DE"/>
        </a:p>
      </dgm:t>
    </dgm:pt>
    <dgm:pt modelId="{96FDA77A-E213-40F6-8AF4-711D047DFFB0}" type="sibTrans" cxnId="{6ADB9A90-B00A-45F9-BD35-AD2C079C97A8}">
      <dgm:prSet/>
      <dgm:spPr/>
      <dgm:t>
        <a:bodyPr/>
        <a:lstStyle/>
        <a:p>
          <a:endParaRPr lang="de-DE"/>
        </a:p>
      </dgm:t>
    </dgm:pt>
    <dgm:pt modelId="{2E43C903-8BC0-4602-A54F-E0D4E494B361}">
      <dgm:prSet phldrT="[Text]"/>
      <dgm:spPr/>
      <dgm:t>
        <a:bodyPr/>
        <a:lstStyle/>
        <a:p>
          <a:r>
            <a:rPr lang="de-DE" dirty="0"/>
            <a:t>Game</a:t>
          </a:r>
        </a:p>
      </dgm:t>
    </dgm:pt>
    <dgm:pt modelId="{AA6552A4-A790-468B-B8A2-E9A01D8ACED6}" type="parTrans" cxnId="{C9BEAE1D-D14E-476C-AE06-85CD33A7DA74}">
      <dgm:prSet/>
      <dgm:spPr/>
      <dgm:t>
        <a:bodyPr/>
        <a:lstStyle/>
        <a:p>
          <a:endParaRPr lang="de-DE"/>
        </a:p>
      </dgm:t>
    </dgm:pt>
    <dgm:pt modelId="{C0CCB832-116E-43A8-9AAA-5235E20BAF8E}" type="sibTrans" cxnId="{C9BEAE1D-D14E-476C-AE06-85CD33A7DA74}">
      <dgm:prSet/>
      <dgm:spPr/>
      <dgm:t>
        <a:bodyPr/>
        <a:lstStyle/>
        <a:p>
          <a:endParaRPr lang="de-DE"/>
        </a:p>
      </dgm:t>
    </dgm:pt>
    <dgm:pt modelId="{3176D0C2-4236-471E-878E-514627F357C7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Features</a:t>
          </a:r>
        </a:p>
      </dgm:t>
    </dgm:pt>
    <dgm:pt modelId="{D7D34A13-90F4-4547-8D4E-12B2E6612625}" type="parTrans" cxnId="{79D1165E-360C-4251-A789-B4925CC11674}">
      <dgm:prSet/>
      <dgm:spPr>
        <a:solidFill>
          <a:srgbClr val="06A60A"/>
        </a:solidFill>
      </dgm:spPr>
      <dgm:t>
        <a:bodyPr/>
        <a:lstStyle/>
        <a:p>
          <a:endParaRPr lang="de-DE"/>
        </a:p>
      </dgm:t>
    </dgm:pt>
    <dgm:pt modelId="{755D5A04-3F94-4BA8-A621-A073FA380787}" type="sibTrans" cxnId="{79D1165E-360C-4251-A789-B4925CC11674}">
      <dgm:prSet/>
      <dgm:spPr/>
      <dgm:t>
        <a:bodyPr/>
        <a:lstStyle/>
        <a:p>
          <a:endParaRPr lang="de-DE"/>
        </a:p>
      </dgm:t>
    </dgm:pt>
    <dgm:pt modelId="{0C8748E7-218F-460A-A93D-155CE6060192}">
      <dgm:prSet phldrT="[Text]"/>
      <dgm:spPr/>
      <dgm:t>
        <a:bodyPr/>
        <a:lstStyle/>
        <a:p>
          <a:r>
            <a:rPr lang="de-DE" dirty="0"/>
            <a:t>Sterne</a:t>
          </a:r>
        </a:p>
      </dgm:t>
    </dgm:pt>
    <dgm:pt modelId="{EA3EA8AA-270A-4686-A528-E7D666CADA71}" type="parTrans" cxnId="{2AC710BC-E7D0-4206-8895-4FD7FC6894C6}">
      <dgm:prSet/>
      <dgm:spPr/>
      <dgm:t>
        <a:bodyPr/>
        <a:lstStyle/>
        <a:p>
          <a:endParaRPr lang="de-DE"/>
        </a:p>
      </dgm:t>
    </dgm:pt>
    <dgm:pt modelId="{C88B908D-E1A9-4133-97AC-D7E86BA0D0E9}" type="sibTrans" cxnId="{2AC710BC-E7D0-4206-8895-4FD7FC6894C6}">
      <dgm:prSet/>
      <dgm:spPr/>
      <dgm:t>
        <a:bodyPr/>
        <a:lstStyle/>
        <a:p>
          <a:endParaRPr lang="de-DE"/>
        </a:p>
      </dgm:t>
    </dgm:pt>
    <dgm:pt modelId="{E76F3819-9F2B-4826-9354-35B03A84D514}">
      <dgm:prSet phldrT="[Text]"/>
      <dgm:spPr/>
      <dgm:t>
        <a:bodyPr/>
        <a:lstStyle/>
        <a:p>
          <a:r>
            <a:rPr lang="de-DE" dirty="0"/>
            <a:t>Schwierigkeiten</a:t>
          </a:r>
        </a:p>
      </dgm:t>
    </dgm:pt>
    <dgm:pt modelId="{727BA7A1-6A14-4E23-A514-2FE29836366E}" type="parTrans" cxnId="{BAFEB83B-7C5E-44B8-837A-AFB259BAE7C5}">
      <dgm:prSet/>
      <dgm:spPr/>
      <dgm:t>
        <a:bodyPr/>
        <a:lstStyle/>
        <a:p>
          <a:endParaRPr lang="de-DE"/>
        </a:p>
      </dgm:t>
    </dgm:pt>
    <dgm:pt modelId="{9859B76C-4216-4321-9B6A-6B1488EAE1CC}" type="sibTrans" cxnId="{BAFEB83B-7C5E-44B8-837A-AFB259BAE7C5}">
      <dgm:prSet/>
      <dgm:spPr/>
      <dgm:t>
        <a:bodyPr/>
        <a:lstStyle/>
        <a:p>
          <a:endParaRPr lang="de-DE"/>
        </a:p>
      </dgm:t>
    </dgm:pt>
    <dgm:pt modelId="{53B79012-4918-4652-BA60-48B3DDC043CF}">
      <dgm:prSet phldrT="[Text]"/>
      <dgm:spPr/>
      <dgm:t>
        <a:bodyPr/>
        <a:lstStyle/>
        <a:p>
          <a:r>
            <a:rPr lang="de-DE" dirty="0" err="1"/>
            <a:t>Water</a:t>
          </a:r>
          <a:r>
            <a:rPr lang="de-DE" dirty="0"/>
            <a:t> </a:t>
          </a:r>
        </a:p>
      </dgm:t>
    </dgm:pt>
    <dgm:pt modelId="{B9B0CCDA-05DB-4CD8-94F3-6F8878C55522}" type="parTrans" cxnId="{725BA346-4F38-4057-8EF7-4C656C9BF7A8}">
      <dgm:prSet/>
      <dgm:spPr/>
      <dgm:t>
        <a:bodyPr/>
        <a:lstStyle/>
        <a:p>
          <a:endParaRPr lang="de-DE"/>
        </a:p>
      </dgm:t>
    </dgm:pt>
    <dgm:pt modelId="{F0EACCC1-9897-4399-9AD4-3C782524A12A}" type="sibTrans" cxnId="{725BA346-4F38-4057-8EF7-4C656C9BF7A8}">
      <dgm:prSet/>
      <dgm:spPr/>
      <dgm:t>
        <a:bodyPr/>
        <a:lstStyle/>
        <a:p>
          <a:endParaRPr lang="de-DE"/>
        </a:p>
      </dgm:t>
    </dgm:pt>
    <dgm:pt modelId="{2FE45425-3AE5-45AE-B3FC-CFE41005A6AF}">
      <dgm:prSet phldrT="[Text]"/>
      <dgm:spPr/>
      <dgm:t>
        <a:bodyPr/>
        <a:lstStyle/>
        <a:p>
          <a:r>
            <a:rPr lang="de-DE" dirty="0"/>
            <a:t>Crash</a:t>
          </a:r>
        </a:p>
      </dgm:t>
    </dgm:pt>
    <dgm:pt modelId="{49556F3A-23A3-4257-AB0A-9778F5FD6D80}" type="parTrans" cxnId="{DDAA3140-09DF-41BE-86A6-2972DE367A82}">
      <dgm:prSet/>
      <dgm:spPr/>
      <dgm:t>
        <a:bodyPr/>
        <a:lstStyle/>
        <a:p>
          <a:endParaRPr lang="de-DE"/>
        </a:p>
      </dgm:t>
    </dgm:pt>
    <dgm:pt modelId="{E5443182-6D3C-4ADC-AAFA-270CD9F38B27}" type="sibTrans" cxnId="{DDAA3140-09DF-41BE-86A6-2972DE367A82}">
      <dgm:prSet/>
      <dgm:spPr/>
      <dgm:t>
        <a:bodyPr/>
        <a:lstStyle/>
        <a:p>
          <a:endParaRPr lang="de-DE"/>
        </a:p>
      </dgm:t>
    </dgm:pt>
    <dgm:pt modelId="{D5F4B583-49F6-4678-8219-5CBAC97C3CD4}">
      <dgm:prSet phldrT="[Text]"/>
      <dgm:spPr/>
      <dgm:t>
        <a:bodyPr/>
        <a:lstStyle/>
        <a:p>
          <a:r>
            <a:rPr lang="de-DE" dirty="0"/>
            <a:t>Menu</a:t>
          </a:r>
        </a:p>
      </dgm:t>
    </dgm:pt>
    <dgm:pt modelId="{4AFFDC6F-DB7A-4A0F-AF92-132EC7E12CFE}" type="parTrans" cxnId="{44B0F86F-32AE-4AD9-8CE0-67154829DFAF}">
      <dgm:prSet/>
      <dgm:spPr/>
      <dgm:t>
        <a:bodyPr/>
        <a:lstStyle/>
        <a:p>
          <a:endParaRPr lang="de-DE"/>
        </a:p>
      </dgm:t>
    </dgm:pt>
    <dgm:pt modelId="{660E8F6F-3C2B-4003-B302-DF158DD62FFA}" type="sibTrans" cxnId="{44B0F86F-32AE-4AD9-8CE0-67154829DFAF}">
      <dgm:prSet/>
      <dgm:spPr/>
      <dgm:t>
        <a:bodyPr/>
        <a:lstStyle/>
        <a:p>
          <a:endParaRPr lang="de-DE"/>
        </a:p>
      </dgm:t>
    </dgm:pt>
    <dgm:pt modelId="{11FD42E1-21BB-44AA-AD78-FBA6DA7D5CA7}">
      <dgm:prSet phldrT="[Text]"/>
      <dgm:spPr/>
      <dgm:t>
        <a:bodyPr/>
        <a:lstStyle/>
        <a:p>
          <a:r>
            <a:rPr lang="de-DE" dirty="0"/>
            <a:t>Dead Menu</a:t>
          </a:r>
        </a:p>
      </dgm:t>
    </dgm:pt>
    <dgm:pt modelId="{E7E35AA2-A829-49AA-B4EC-1A5C890FBD01}" type="parTrans" cxnId="{05C2479F-9E24-4443-B58E-67DC9380943E}">
      <dgm:prSet/>
      <dgm:spPr/>
      <dgm:t>
        <a:bodyPr/>
        <a:lstStyle/>
        <a:p>
          <a:endParaRPr lang="de-DE"/>
        </a:p>
      </dgm:t>
    </dgm:pt>
    <dgm:pt modelId="{E678DA0D-F7A3-4E12-A337-D2A160843D82}" type="sibTrans" cxnId="{05C2479F-9E24-4443-B58E-67DC9380943E}">
      <dgm:prSet/>
      <dgm:spPr/>
      <dgm:t>
        <a:bodyPr/>
        <a:lstStyle/>
        <a:p>
          <a:endParaRPr lang="de-DE"/>
        </a:p>
      </dgm:t>
    </dgm:pt>
    <dgm:pt modelId="{29AED4BF-CB79-4E32-B8FC-6B6E620E68D8}" type="pres">
      <dgm:prSet presAssocID="{9CFFAD50-DED3-4AA8-B691-BC77A767395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FE9F02-65B4-49E6-856B-B1A715C80516}" type="pres">
      <dgm:prSet presAssocID="{9CFFAD50-DED3-4AA8-B691-BC77A767395C}" presName="cycle" presStyleCnt="0"/>
      <dgm:spPr/>
    </dgm:pt>
    <dgm:pt modelId="{F3D135E0-D1C9-4821-827B-AD9ED7138638}" type="pres">
      <dgm:prSet presAssocID="{9CFFAD50-DED3-4AA8-B691-BC77A767395C}" presName="centerShape" presStyleCnt="0"/>
      <dgm:spPr/>
    </dgm:pt>
    <dgm:pt modelId="{9B931DB3-8AB3-40C8-9AB7-63A4EC32E4CD}" type="pres">
      <dgm:prSet presAssocID="{9CFFAD50-DED3-4AA8-B691-BC77A767395C}" presName="connSite" presStyleLbl="node1" presStyleIdx="0" presStyleCnt="4"/>
      <dgm:spPr/>
    </dgm:pt>
    <dgm:pt modelId="{BF6DBCB8-B689-4D7B-BBEE-7F5C42E7DFC7}" type="pres">
      <dgm:prSet presAssocID="{9CFFAD50-DED3-4AA8-B691-BC77A767395C}" presName="visible" presStyleLbl="node1" presStyleIdx="0" presStyleCnt="4" custScaleX="70612" custScaleY="69091"/>
      <dgm:spPr>
        <a:xfrm>
          <a:off x="948" y="2127937"/>
          <a:ext cx="2339230" cy="2339230"/>
        </a:xfrm>
        <a:prstGeom prst="ellipse">
          <a:avLst/>
        </a:prstGeom>
        <a:solidFill>
          <a:srgbClr val="06A60A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96BC17D5-8D0B-41A3-BDC6-2802A6B31FCF}" type="pres">
      <dgm:prSet presAssocID="{7C5F81A9-1826-40CE-9BE2-899779832CE6}" presName="Name25" presStyleLbl="parChTrans1D1" presStyleIdx="0" presStyleCnt="3"/>
      <dgm:spPr/>
    </dgm:pt>
    <dgm:pt modelId="{5725ADC8-8E4E-4A01-B659-65F102F60852}" type="pres">
      <dgm:prSet presAssocID="{C311BE3A-93E9-4564-AB41-8E3BA1006F9B}" presName="node" presStyleCnt="0"/>
      <dgm:spPr/>
    </dgm:pt>
    <dgm:pt modelId="{66130D29-2657-4D6A-8E87-5927B236CA8C}" type="pres">
      <dgm:prSet presAssocID="{C311BE3A-93E9-4564-AB41-8E3BA1006F9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EBB3179-1C09-475F-B961-EFF15182095D}" type="pres">
      <dgm:prSet presAssocID="{C311BE3A-93E9-4564-AB41-8E3BA1006F9B}" presName="childNode" presStyleLbl="revTx" presStyleIdx="0" presStyleCnt="3">
        <dgm:presLayoutVars>
          <dgm:bulletEnabled val="1"/>
        </dgm:presLayoutVars>
      </dgm:prSet>
      <dgm:spPr/>
    </dgm:pt>
    <dgm:pt modelId="{9D1559B3-9B72-4737-9B40-48FC3B61A5A5}" type="pres">
      <dgm:prSet presAssocID="{CCC81B44-D400-4E47-BA6A-DAC9BB3B55E6}" presName="Name25" presStyleLbl="parChTrans1D1" presStyleIdx="1" presStyleCnt="3"/>
      <dgm:spPr/>
    </dgm:pt>
    <dgm:pt modelId="{D8F64DEF-1CB8-479B-B19B-960EB29FE21F}" type="pres">
      <dgm:prSet presAssocID="{B078ABEE-2CF8-4609-804A-A859810E7CE4}" presName="node" presStyleCnt="0"/>
      <dgm:spPr/>
    </dgm:pt>
    <dgm:pt modelId="{E9FD3861-7125-4B22-B84A-E36A9037E137}" type="pres">
      <dgm:prSet presAssocID="{B078ABEE-2CF8-4609-804A-A859810E7CE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940195E-847F-4F53-9BCB-29826C62A17F}" type="pres">
      <dgm:prSet presAssocID="{B078ABEE-2CF8-4609-804A-A859810E7CE4}" presName="childNode" presStyleLbl="revTx" presStyleIdx="1" presStyleCnt="3">
        <dgm:presLayoutVars>
          <dgm:bulletEnabled val="1"/>
        </dgm:presLayoutVars>
      </dgm:prSet>
      <dgm:spPr/>
    </dgm:pt>
    <dgm:pt modelId="{4F6BBAE8-8C61-455B-B0C2-76026AE2BB40}" type="pres">
      <dgm:prSet presAssocID="{D7D34A13-90F4-4547-8D4E-12B2E6612625}" presName="Name25" presStyleLbl="parChTrans1D1" presStyleIdx="2" presStyleCnt="3"/>
      <dgm:spPr/>
    </dgm:pt>
    <dgm:pt modelId="{68AAD347-C5B2-4E18-95E4-809AEFBE55D7}" type="pres">
      <dgm:prSet presAssocID="{3176D0C2-4236-471E-878E-514627F357C7}" presName="node" presStyleCnt="0"/>
      <dgm:spPr/>
    </dgm:pt>
    <dgm:pt modelId="{C4942519-4D05-40A0-8C9A-FA6B54079BD7}" type="pres">
      <dgm:prSet presAssocID="{3176D0C2-4236-471E-878E-514627F357C7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4268FFA-5358-405F-8D40-72AF10D54672}" type="pres">
      <dgm:prSet presAssocID="{3176D0C2-4236-471E-878E-514627F357C7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21BDDE01-7679-45CB-82F3-DB2D576616D9}" type="presOf" srcId="{3176D0C2-4236-471E-878E-514627F357C7}" destId="{C4942519-4D05-40A0-8C9A-FA6B54079BD7}" srcOrd="0" destOrd="0" presId="urn:microsoft.com/office/officeart/2005/8/layout/radial2"/>
    <dgm:cxn modelId="{9440D404-C1B8-4B06-AFC4-CD34099C3118}" type="presOf" srcId="{11FD42E1-21BB-44AA-AD78-FBA6DA7D5CA7}" destId="{B940195E-847F-4F53-9BCB-29826C62A17F}" srcOrd="0" destOrd="3" presId="urn:microsoft.com/office/officeart/2005/8/layout/radial2"/>
    <dgm:cxn modelId="{C9BEAE1D-D14E-476C-AE06-85CD33A7DA74}" srcId="{B078ABEE-2CF8-4609-804A-A859810E7CE4}" destId="{2E43C903-8BC0-4602-A54F-E0D4E494B361}" srcOrd="1" destOrd="0" parTransId="{AA6552A4-A790-468B-B8A2-E9A01D8ACED6}" sibTransId="{C0CCB832-116E-43A8-9AAA-5235E20BAF8E}"/>
    <dgm:cxn modelId="{BC93B133-ED19-4C8C-B1AA-CEC76C962FC9}" srcId="{9CFFAD50-DED3-4AA8-B691-BC77A767395C}" destId="{B078ABEE-2CF8-4609-804A-A859810E7CE4}" srcOrd="1" destOrd="0" parTransId="{CCC81B44-D400-4E47-BA6A-DAC9BB3B55E6}" sibTransId="{2A985C0B-7382-48C5-ABD4-3F7F0EF18B3D}"/>
    <dgm:cxn modelId="{BAFEB83B-7C5E-44B8-837A-AFB259BAE7C5}" srcId="{3176D0C2-4236-471E-878E-514627F357C7}" destId="{E76F3819-9F2B-4826-9354-35B03A84D514}" srcOrd="1" destOrd="0" parTransId="{727BA7A1-6A14-4E23-A514-2FE29836366E}" sibTransId="{9859B76C-4216-4321-9B6A-6B1488EAE1CC}"/>
    <dgm:cxn modelId="{DDAA3140-09DF-41BE-86A6-2972DE367A82}" srcId="{C311BE3A-93E9-4564-AB41-8E3BA1006F9B}" destId="{2FE45425-3AE5-45AE-B3FC-CFE41005A6AF}" srcOrd="3" destOrd="0" parTransId="{49556F3A-23A3-4257-AB0A-9778F5FD6D80}" sibTransId="{E5443182-6D3C-4ADC-AAFA-270CD9F38B27}"/>
    <dgm:cxn modelId="{79D1165E-360C-4251-A789-B4925CC11674}" srcId="{9CFFAD50-DED3-4AA8-B691-BC77A767395C}" destId="{3176D0C2-4236-471E-878E-514627F357C7}" srcOrd="2" destOrd="0" parTransId="{D7D34A13-90F4-4547-8D4E-12B2E6612625}" sibTransId="{755D5A04-3F94-4BA8-A621-A073FA380787}"/>
    <dgm:cxn modelId="{725BA346-4F38-4057-8EF7-4C656C9BF7A8}" srcId="{C311BE3A-93E9-4564-AB41-8E3BA1006F9B}" destId="{53B79012-4918-4652-BA60-48B3DDC043CF}" srcOrd="2" destOrd="0" parTransId="{B9B0CCDA-05DB-4CD8-94F3-6F8878C55522}" sibTransId="{F0EACCC1-9897-4399-9AD4-3C782524A12A}"/>
    <dgm:cxn modelId="{11CF7148-FF95-4CC3-B90E-FB946DAA7D02}" type="presOf" srcId="{E76F3819-9F2B-4826-9354-35B03A84D514}" destId="{94268FFA-5358-405F-8D40-72AF10D54672}" srcOrd="0" destOrd="1" presId="urn:microsoft.com/office/officeart/2005/8/layout/radial2"/>
    <dgm:cxn modelId="{1884046F-D9E5-4867-AABB-F5FB0A6AF67E}" type="presOf" srcId="{53B79012-4918-4652-BA60-48B3DDC043CF}" destId="{8EBB3179-1C09-475F-B961-EFF15182095D}" srcOrd="0" destOrd="2" presId="urn:microsoft.com/office/officeart/2005/8/layout/radial2"/>
    <dgm:cxn modelId="{44B0F86F-32AE-4AD9-8CE0-67154829DFAF}" srcId="{B078ABEE-2CF8-4609-804A-A859810E7CE4}" destId="{D5F4B583-49F6-4678-8219-5CBAC97C3CD4}" srcOrd="2" destOrd="0" parTransId="{4AFFDC6F-DB7A-4A0F-AF92-132EC7E12CFE}" sibTransId="{660E8F6F-3C2B-4003-B302-DF158DD62FFA}"/>
    <dgm:cxn modelId="{F155C980-5F76-4049-A026-16B446A4288A}" srcId="{C311BE3A-93E9-4564-AB41-8E3BA1006F9B}" destId="{5B76B16D-B7FE-438F-BE11-744D1C991FCC}" srcOrd="1" destOrd="0" parTransId="{30B431E3-6B3C-4007-B023-A5CED9E98F39}" sibTransId="{7D0E17F5-66B1-4B62-ABD8-ECEE0FE86919}"/>
    <dgm:cxn modelId="{42251687-F8E7-469C-B40D-B611B437A5C3}" type="presOf" srcId="{A3F0797F-BC8C-48D1-BCA3-93C3A8D9AB5D}" destId="{8EBB3179-1C09-475F-B961-EFF15182095D}" srcOrd="0" destOrd="0" presId="urn:microsoft.com/office/officeart/2005/8/layout/radial2"/>
    <dgm:cxn modelId="{6C03AB8C-F04C-455D-B907-72EA93136AF9}" type="presOf" srcId="{D7D34A13-90F4-4547-8D4E-12B2E6612625}" destId="{4F6BBAE8-8C61-455B-B0C2-76026AE2BB40}" srcOrd="0" destOrd="0" presId="urn:microsoft.com/office/officeart/2005/8/layout/radial2"/>
    <dgm:cxn modelId="{6ADB9A90-B00A-45F9-BD35-AD2C079C97A8}" srcId="{B078ABEE-2CF8-4609-804A-A859810E7CE4}" destId="{366F4669-2BD3-44F7-A03E-3852C89419B7}" srcOrd="0" destOrd="0" parTransId="{AB3C1095-C9AD-41D6-AF38-48F89F6A5926}" sibTransId="{96FDA77A-E213-40F6-8AF4-711D047DFFB0}"/>
    <dgm:cxn modelId="{4062FB96-38E5-4331-A22A-489B1FB1B84A}" type="presOf" srcId="{2E43C903-8BC0-4602-A54F-E0D4E494B361}" destId="{B940195E-847F-4F53-9BCB-29826C62A17F}" srcOrd="0" destOrd="1" presId="urn:microsoft.com/office/officeart/2005/8/layout/radial2"/>
    <dgm:cxn modelId="{7525709B-9ABC-49E6-9612-14FBDF2FBF09}" type="presOf" srcId="{0C8748E7-218F-460A-A93D-155CE6060192}" destId="{94268FFA-5358-405F-8D40-72AF10D54672}" srcOrd="0" destOrd="0" presId="urn:microsoft.com/office/officeart/2005/8/layout/radial2"/>
    <dgm:cxn modelId="{05C2479F-9E24-4443-B58E-67DC9380943E}" srcId="{B078ABEE-2CF8-4609-804A-A859810E7CE4}" destId="{11FD42E1-21BB-44AA-AD78-FBA6DA7D5CA7}" srcOrd="3" destOrd="0" parTransId="{E7E35AA2-A829-49AA-B4EC-1A5C890FBD01}" sibTransId="{E678DA0D-F7A3-4E12-A337-D2A160843D82}"/>
    <dgm:cxn modelId="{E2FE8EA5-A070-4BC1-A338-E7FD8B07299B}" type="presOf" srcId="{9CFFAD50-DED3-4AA8-B691-BC77A767395C}" destId="{29AED4BF-CB79-4E32-B8FC-6B6E620E68D8}" srcOrd="0" destOrd="0" presId="urn:microsoft.com/office/officeart/2005/8/layout/radial2"/>
    <dgm:cxn modelId="{3E6513A7-C8A6-4F14-8281-F93320046791}" srcId="{9CFFAD50-DED3-4AA8-B691-BC77A767395C}" destId="{C311BE3A-93E9-4564-AB41-8E3BA1006F9B}" srcOrd="0" destOrd="0" parTransId="{7C5F81A9-1826-40CE-9BE2-899779832CE6}" sibTransId="{71FB24E3-B1B8-48FD-8226-05EA2BE48D46}"/>
    <dgm:cxn modelId="{B87869A8-2B4F-417D-A5D9-81CBCAE319DE}" type="presOf" srcId="{2FE45425-3AE5-45AE-B3FC-CFE41005A6AF}" destId="{8EBB3179-1C09-475F-B961-EFF15182095D}" srcOrd="0" destOrd="3" presId="urn:microsoft.com/office/officeart/2005/8/layout/radial2"/>
    <dgm:cxn modelId="{DDEAA6A9-A082-4AE2-9822-75E735780E71}" type="presOf" srcId="{7C5F81A9-1826-40CE-9BE2-899779832CE6}" destId="{96BC17D5-8D0B-41A3-BDC6-2802A6B31FCF}" srcOrd="0" destOrd="0" presId="urn:microsoft.com/office/officeart/2005/8/layout/radial2"/>
    <dgm:cxn modelId="{44F0B2AC-EDF4-4AEA-874B-B8BA709BE971}" type="presOf" srcId="{5B76B16D-B7FE-438F-BE11-744D1C991FCC}" destId="{8EBB3179-1C09-475F-B961-EFF15182095D}" srcOrd="0" destOrd="1" presId="urn:microsoft.com/office/officeart/2005/8/layout/radial2"/>
    <dgm:cxn modelId="{04BEB6B9-2404-4F93-9B08-E04D69ECDAE7}" type="presOf" srcId="{B078ABEE-2CF8-4609-804A-A859810E7CE4}" destId="{E9FD3861-7125-4B22-B84A-E36A9037E137}" srcOrd="0" destOrd="0" presId="urn:microsoft.com/office/officeart/2005/8/layout/radial2"/>
    <dgm:cxn modelId="{2AC710BC-E7D0-4206-8895-4FD7FC6894C6}" srcId="{3176D0C2-4236-471E-878E-514627F357C7}" destId="{0C8748E7-218F-460A-A93D-155CE6060192}" srcOrd="0" destOrd="0" parTransId="{EA3EA8AA-270A-4686-A528-E7D666CADA71}" sibTransId="{C88B908D-E1A9-4133-97AC-D7E86BA0D0E9}"/>
    <dgm:cxn modelId="{17D21CD3-CC22-4862-A0C8-E84D5209DA7E}" type="presOf" srcId="{366F4669-2BD3-44F7-A03E-3852C89419B7}" destId="{B940195E-847F-4F53-9BCB-29826C62A17F}" srcOrd="0" destOrd="0" presId="urn:microsoft.com/office/officeart/2005/8/layout/radial2"/>
    <dgm:cxn modelId="{F9E48ED3-BA1D-48C7-99BE-3DD52897AF0A}" type="presOf" srcId="{CCC81B44-D400-4E47-BA6A-DAC9BB3B55E6}" destId="{9D1559B3-9B72-4737-9B40-48FC3B61A5A5}" srcOrd="0" destOrd="0" presId="urn:microsoft.com/office/officeart/2005/8/layout/radial2"/>
    <dgm:cxn modelId="{CAB1E8D7-1288-4468-840E-2B3E84004C42}" type="presOf" srcId="{C311BE3A-93E9-4564-AB41-8E3BA1006F9B}" destId="{66130D29-2657-4D6A-8E87-5927B236CA8C}" srcOrd="0" destOrd="0" presId="urn:microsoft.com/office/officeart/2005/8/layout/radial2"/>
    <dgm:cxn modelId="{56CE09DA-EA7B-415D-864F-4967FAAE859B}" srcId="{C311BE3A-93E9-4564-AB41-8E3BA1006F9B}" destId="{A3F0797F-BC8C-48D1-BCA3-93C3A8D9AB5D}" srcOrd="0" destOrd="0" parTransId="{15DF3A48-85C2-4310-9E2E-2D70FDF27C1E}" sibTransId="{2AA3425E-BBD6-4F9B-BBBB-6110DB9E7473}"/>
    <dgm:cxn modelId="{BD618EE0-EDB1-4DD5-A71D-F4BF0B9AD14B}" type="presOf" srcId="{D5F4B583-49F6-4678-8219-5CBAC97C3CD4}" destId="{B940195E-847F-4F53-9BCB-29826C62A17F}" srcOrd="0" destOrd="2" presId="urn:microsoft.com/office/officeart/2005/8/layout/radial2"/>
    <dgm:cxn modelId="{2831892A-21D7-4645-8361-39C4299FBBB5}" type="presParOf" srcId="{29AED4BF-CB79-4E32-B8FC-6B6E620E68D8}" destId="{DFFE9F02-65B4-49E6-856B-B1A715C80516}" srcOrd="0" destOrd="0" presId="urn:microsoft.com/office/officeart/2005/8/layout/radial2"/>
    <dgm:cxn modelId="{DD522974-F2C9-46D0-A45C-843D25B43346}" type="presParOf" srcId="{DFFE9F02-65B4-49E6-856B-B1A715C80516}" destId="{F3D135E0-D1C9-4821-827B-AD9ED7138638}" srcOrd="0" destOrd="0" presId="urn:microsoft.com/office/officeart/2005/8/layout/radial2"/>
    <dgm:cxn modelId="{866CBDBB-1309-404E-BB8B-A27A0343DBAF}" type="presParOf" srcId="{F3D135E0-D1C9-4821-827B-AD9ED7138638}" destId="{9B931DB3-8AB3-40C8-9AB7-63A4EC32E4CD}" srcOrd="0" destOrd="0" presId="urn:microsoft.com/office/officeart/2005/8/layout/radial2"/>
    <dgm:cxn modelId="{547B4A9B-6AA3-462C-AB86-46ABDF6D3E0D}" type="presParOf" srcId="{F3D135E0-D1C9-4821-827B-AD9ED7138638}" destId="{BF6DBCB8-B689-4D7B-BBEE-7F5C42E7DFC7}" srcOrd="1" destOrd="0" presId="urn:microsoft.com/office/officeart/2005/8/layout/radial2"/>
    <dgm:cxn modelId="{723361D1-759E-4D7B-BCCB-51B8822C9FD3}" type="presParOf" srcId="{DFFE9F02-65B4-49E6-856B-B1A715C80516}" destId="{96BC17D5-8D0B-41A3-BDC6-2802A6B31FCF}" srcOrd="1" destOrd="0" presId="urn:microsoft.com/office/officeart/2005/8/layout/radial2"/>
    <dgm:cxn modelId="{64034CC3-162C-4D7C-BDB4-4414FD2C0F62}" type="presParOf" srcId="{DFFE9F02-65B4-49E6-856B-B1A715C80516}" destId="{5725ADC8-8E4E-4A01-B659-65F102F60852}" srcOrd="2" destOrd="0" presId="urn:microsoft.com/office/officeart/2005/8/layout/radial2"/>
    <dgm:cxn modelId="{B5B81550-A4CF-4616-857F-3514D924E1EB}" type="presParOf" srcId="{5725ADC8-8E4E-4A01-B659-65F102F60852}" destId="{66130D29-2657-4D6A-8E87-5927B236CA8C}" srcOrd="0" destOrd="0" presId="urn:microsoft.com/office/officeart/2005/8/layout/radial2"/>
    <dgm:cxn modelId="{D1CCCD41-68CF-4688-952B-8BEADD45676E}" type="presParOf" srcId="{5725ADC8-8E4E-4A01-B659-65F102F60852}" destId="{8EBB3179-1C09-475F-B961-EFF15182095D}" srcOrd="1" destOrd="0" presId="urn:microsoft.com/office/officeart/2005/8/layout/radial2"/>
    <dgm:cxn modelId="{5BBC9B5D-963D-4B47-A04A-FF9B50186755}" type="presParOf" srcId="{DFFE9F02-65B4-49E6-856B-B1A715C80516}" destId="{9D1559B3-9B72-4737-9B40-48FC3B61A5A5}" srcOrd="3" destOrd="0" presId="urn:microsoft.com/office/officeart/2005/8/layout/radial2"/>
    <dgm:cxn modelId="{138BAE2E-2F50-4CD2-BE8C-D2EE45164302}" type="presParOf" srcId="{DFFE9F02-65B4-49E6-856B-B1A715C80516}" destId="{D8F64DEF-1CB8-479B-B19B-960EB29FE21F}" srcOrd="4" destOrd="0" presId="urn:microsoft.com/office/officeart/2005/8/layout/radial2"/>
    <dgm:cxn modelId="{71A9F179-E57F-4397-A847-BCB3E4118096}" type="presParOf" srcId="{D8F64DEF-1CB8-479B-B19B-960EB29FE21F}" destId="{E9FD3861-7125-4B22-B84A-E36A9037E137}" srcOrd="0" destOrd="0" presId="urn:microsoft.com/office/officeart/2005/8/layout/radial2"/>
    <dgm:cxn modelId="{7A05089D-017B-4A35-AEF0-E326742FF192}" type="presParOf" srcId="{D8F64DEF-1CB8-479B-B19B-960EB29FE21F}" destId="{B940195E-847F-4F53-9BCB-29826C62A17F}" srcOrd="1" destOrd="0" presId="urn:microsoft.com/office/officeart/2005/8/layout/radial2"/>
    <dgm:cxn modelId="{CF779AD8-0542-47A0-B42D-53420A2928C4}" type="presParOf" srcId="{DFFE9F02-65B4-49E6-856B-B1A715C80516}" destId="{4F6BBAE8-8C61-455B-B0C2-76026AE2BB40}" srcOrd="5" destOrd="0" presId="urn:microsoft.com/office/officeart/2005/8/layout/radial2"/>
    <dgm:cxn modelId="{17AB6679-25AE-4308-8AB1-05E982F6A5EC}" type="presParOf" srcId="{DFFE9F02-65B4-49E6-856B-B1A715C80516}" destId="{68AAD347-C5B2-4E18-95E4-809AEFBE55D7}" srcOrd="6" destOrd="0" presId="urn:microsoft.com/office/officeart/2005/8/layout/radial2"/>
    <dgm:cxn modelId="{523897D3-8D8D-414B-859D-8592FCBE28E7}" type="presParOf" srcId="{68AAD347-C5B2-4E18-95E4-809AEFBE55D7}" destId="{C4942519-4D05-40A0-8C9A-FA6B54079BD7}" srcOrd="0" destOrd="0" presId="urn:microsoft.com/office/officeart/2005/8/layout/radial2"/>
    <dgm:cxn modelId="{C0E9F3E9-2C41-4CA3-B7BC-3BBA4CEC404C}" type="presParOf" srcId="{68AAD347-C5B2-4E18-95E4-809AEFBE55D7}" destId="{94268FFA-5358-405F-8D40-72AF10D54672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BBAE8-8C61-455B-B0C2-76026AE2BB40}">
      <dsp:nvSpPr>
        <dsp:cNvPr id="0" name=""/>
        <dsp:cNvSpPr/>
      </dsp:nvSpPr>
      <dsp:spPr>
        <a:xfrm rot="2533838">
          <a:off x="1725019" y="4246062"/>
          <a:ext cx="71208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712084" y="3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559B3-9B72-4737-9B40-48FC3B61A5A5}">
      <dsp:nvSpPr>
        <dsp:cNvPr id="0" name=""/>
        <dsp:cNvSpPr/>
      </dsp:nvSpPr>
      <dsp:spPr>
        <a:xfrm>
          <a:off x="1817431" y="3263582"/>
          <a:ext cx="802606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802606" y="3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C17D5-8D0B-41A3-BDC6-2802A6B31FCF}">
      <dsp:nvSpPr>
        <dsp:cNvPr id="0" name=""/>
        <dsp:cNvSpPr/>
      </dsp:nvSpPr>
      <dsp:spPr>
        <a:xfrm rot="19066162">
          <a:off x="1725019" y="2281103"/>
          <a:ext cx="71208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712084" y="3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BCB8-B689-4D7B-BBEE-7F5C42E7DFC7}">
      <dsp:nvSpPr>
        <dsp:cNvPr id="0" name=""/>
        <dsp:cNvSpPr/>
      </dsp:nvSpPr>
      <dsp:spPr>
        <a:xfrm>
          <a:off x="172811" y="2489453"/>
          <a:ext cx="1651777" cy="1616197"/>
        </a:xfrm>
        <a:prstGeom prst="ellipse">
          <a:avLst/>
        </a:prstGeom>
        <a:solidFill>
          <a:srgbClr val="06A60A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0D29-2657-4D6A-8E87-5927B236CA8C}">
      <dsp:nvSpPr>
        <dsp:cNvPr id="0" name=""/>
        <dsp:cNvSpPr/>
      </dsp:nvSpPr>
      <dsp:spPr>
        <a:xfrm>
          <a:off x="2174745" y="980936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Sounds</a:t>
          </a:r>
        </a:p>
      </dsp:txBody>
      <dsp:txXfrm>
        <a:off x="2366520" y="1172711"/>
        <a:ext cx="925969" cy="925969"/>
      </dsp:txXfrm>
    </dsp:sp>
    <dsp:sp modelId="{8EBB3179-1C09-475F-B961-EFF15182095D}">
      <dsp:nvSpPr>
        <dsp:cNvPr id="0" name=""/>
        <dsp:cNvSpPr/>
      </dsp:nvSpPr>
      <dsp:spPr>
        <a:xfrm>
          <a:off x="3615216" y="980936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Musik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Jump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Water</a:t>
          </a:r>
          <a:r>
            <a:rPr lang="de-DE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Crash</a:t>
          </a:r>
        </a:p>
      </dsp:txBody>
      <dsp:txXfrm>
        <a:off x="3615216" y="980936"/>
        <a:ext cx="1964278" cy="1309519"/>
      </dsp:txXfrm>
    </dsp:sp>
    <dsp:sp modelId="{E9FD3861-7125-4B22-B84A-E36A9037E137}">
      <dsp:nvSpPr>
        <dsp:cNvPr id="0" name=""/>
        <dsp:cNvSpPr/>
      </dsp:nvSpPr>
      <dsp:spPr>
        <a:xfrm>
          <a:off x="2620038" y="2642792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Views</a:t>
          </a:r>
        </a:p>
      </dsp:txBody>
      <dsp:txXfrm>
        <a:off x="2811813" y="2834567"/>
        <a:ext cx="925969" cy="925969"/>
      </dsp:txXfrm>
    </dsp:sp>
    <dsp:sp modelId="{B940195E-847F-4F53-9BCB-29826C62A17F}">
      <dsp:nvSpPr>
        <dsp:cNvPr id="0" name=""/>
        <dsp:cNvSpPr/>
      </dsp:nvSpPr>
      <dsp:spPr>
        <a:xfrm>
          <a:off x="4060509" y="2642792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Highscores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Menu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Dead Menu</a:t>
          </a:r>
        </a:p>
      </dsp:txBody>
      <dsp:txXfrm>
        <a:off x="4060509" y="2642792"/>
        <a:ext cx="1964278" cy="1309519"/>
      </dsp:txXfrm>
    </dsp:sp>
    <dsp:sp modelId="{C4942519-4D05-40A0-8C9A-FA6B54079BD7}">
      <dsp:nvSpPr>
        <dsp:cNvPr id="0" name=""/>
        <dsp:cNvSpPr/>
      </dsp:nvSpPr>
      <dsp:spPr>
        <a:xfrm>
          <a:off x="2174745" y="4304649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Features</a:t>
          </a:r>
        </a:p>
      </dsp:txBody>
      <dsp:txXfrm>
        <a:off x="2366520" y="4496424"/>
        <a:ext cx="925969" cy="925969"/>
      </dsp:txXfrm>
    </dsp:sp>
    <dsp:sp modelId="{94268FFA-5358-405F-8D40-72AF10D54672}">
      <dsp:nvSpPr>
        <dsp:cNvPr id="0" name=""/>
        <dsp:cNvSpPr/>
      </dsp:nvSpPr>
      <dsp:spPr>
        <a:xfrm>
          <a:off x="3615216" y="4304649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Sterne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Schwierigkeiten</a:t>
          </a:r>
        </a:p>
      </dsp:txBody>
      <dsp:txXfrm>
        <a:off x="3615216" y="4304649"/>
        <a:ext cx="1964278" cy="130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03EDD-7848-4257-A457-0BFDABCE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BA6D1-CB71-43F8-807E-D2F34708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971CB-D920-4126-9C28-66E1211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DFEF0-FF8F-4AE1-AF6B-92D12666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7E1FB-8B80-483D-A776-D83FF0AC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0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CAA-4770-490F-BBB2-E03203E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2BB7A-A40B-43EF-8CAC-C52D1EA58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42F6E-B887-4048-9BBA-3BC9E772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AAA2C-D41B-44AE-9D84-723DE6E0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7860B-6A5F-43D4-A2DB-FECD3EE9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89EA5-A047-418A-A3DC-041E35F1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C8E9DF-7F90-46B6-BC58-DA6A484A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EB460-715A-49B2-9A98-499779A5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79E3A-1A49-424E-9F94-6277FF93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6CBF2-0449-4266-B227-CEC7DD42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6DDEC-981D-4108-A50B-F01C249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42D81-26CC-47CB-A289-79BB0D69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60030-D3BC-490B-9E30-E39FFAFC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3BDE9-BFFB-466E-8796-2CA8FDD5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224BA-10B1-4114-8708-B24568E0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0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371D5-C37E-43C3-BAAD-27070752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17226-FFBE-4BD9-BCEC-9E157746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2D7EC-5F9D-4F37-9C5B-1C329A2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2DDB1-8B03-4291-A367-5ED12648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0189A-934C-4925-81D8-8014BBE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9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F91DC-13E2-4F2A-8765-F8F2C846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95A3D-C59D-4417-B9DA-FA62CC2B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9957B-FE90-414C-B551-732219DD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CC7605-3D84-499C-98CE-0DEE2CA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828A1-AFEC-4C30-8C84-C77C14C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AF8D59-AE6C-48A3-9DC7-F7959DB1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37480-F552-42CC-A7D0-95714150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E823A-E25B-400E-A286-7B77CA3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7E108-917B-48FF-B80A-F0B7FDF0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895F4-4B53-4602-BE59-BDC9503CC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555877-077B-43BE-8329-22AB654C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5393FB-D2A8-4871-96EB-E96EA3C8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66DBE7-4CB8-4D10-84B6-8DE761E4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FCF46-3977-4F85-B4CE-1075F1A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63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3B604-700C-451A-BF1B-8B32B41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970F18-E8CB-4F60-B57A-CDE077D3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299EA-D79A-40D7-BAE3-95E2DFAD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7ECC29-B673-45D0-92F2-3557406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40EFD3-0587-4AC6-A13D-181D95D1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EAF96-5F5D-4B7A-A118-2EE494C3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A0226-46B9-4A6B-AE6D-EFCF6E3F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6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28643-DCA6-46EA-823A-E7D08254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C46D-0950-4172-8F7A-C538E33B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1D7E8-B39C-40FE-B696-85E617B3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1551D-92F1-45F5-A893-FDEA400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034B9-FB06-4BC6-899D-6CA6DB5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C03C6-038D-47D9-967E-2D8AED1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6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9D400-111C-411A-A2E9-4145DF57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F61AD-BF0D-40AE-8532-DDA6E966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40FA6-B540-412F-9BFE-EA570A05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4F39B-F4C3-4085-9B2C-7273F43E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DEEF3C-1955-48D6-B4CF-46E35403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BBA9B4-A594-4A94-A36A-762DD78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12BBE5-52B9-4486-9B27-8266400C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AC044-3D3A-4774-86AC-17756CA4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1EDDE-6D29-410C-9241-AFAABCDA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1CF8-ABFF-48D4-A410-B73E4061291B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B9DEF-A23E-4F6C-A9BF-A983C3F7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4C78-474F-4E5A-8D99-93C0AEF1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4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8402F358-E2EC-4C28-8937-BC9EC9678AE0}"/>
              </a:ext>
            </a:extLst>
          </p:cNvPr>
          <p:cNvSpPr/>
          <p:nvPr/>
        </p:nvSpPr>
        <p:spPr>
          <a:xfrm>
            <a:off x="0" y="556134"/>
            <a:ext cx="12232823" cy="6301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Monitor, Anzeigetafel, Bildschirm, drinnen enthält.&#10;&#10;Mit hoher Zuverlässigkeit generierte Beschreibung">
            <a:extLst>
              <a:ext uri="{FF2B5EF4-FFF2-40B4-BE49-F238E27FC236}">
                <a16:creationId xmlns:a16="http://schemas.microsoft.com/office/drawing/2014/main" id="{9EDBAEE0-C403-4EF7-9E1B-8FC01D0B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54" y="711609"/>
            <a:ext cx="1760794" cy="2323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A533CC-C38C-489F-A5E0-62166451F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2" y="3152238"/>
            <a:ext cx="2632364" cy="3340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7B5B293-FE51-4F0F-8E8E-B1BECACDD039}"/>
              </a:ext>
            </a:extLst>
          </p:cNvPr>
          <p:cNvSpPr/>
          <p:nvPr/>
        </p:nvSpPr>
        <p:spPr>
          <a:xfrm>
            <a:off x="0" y="0"/>
            <a:ext cx="12192000" cy="554181"/>
          </a:xfrm>
          <a:prstGeom prst="rect">
            <a:avLst/>
          </a:prstGeom>
          <a:solidFill>
            <a:srgbClr val="5BBB3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Frogger</a:t>
            </a:r>
            <a:r>
              <a:rPr lang="de-DE" sz="2800" dirty="0"/>
              <a:t> Retro-Game</a:t>
            </a: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EB8B4270-2BEE-40D9-9E5E-232FB2E3B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26213"/>
              </p:ext>
            </p:extLst>
          </p:nvPr>
        </p:nvGraphicFramePr>
        <p:xfrm>
          <a:off x="2757224" y="662789"/>
          <a:ext cx="6197600" cy="659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Rechteck 35">
            <a:extLst>
              <a:ext uri="{FF2B5EF4-FFF2-40B4-BE49-F238E27FC236}">
                <a16:creationId xmlns:a16="http://schemas.microsoft.com/office/drawing/2014/main" id="{27B48AF4-2226-4242-A6AF-014B65E27FFE}"/>
              </a:ext>
            </a:extLst>
          </p:cNvPr>
          <p:cNvSpPr/>
          <p:nvPr/>
        </p:nvSpPr>
        <p:spPr>
          <a:xfrm>
            <a:off x="212436" y="937651"/>
            <a:ext cx="1060204" cy="410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9B3B3E-0906-4CF9-96BA-5266BAA01149}"/>
              </a:ext>
            </a:extLst>
          </p:cNvPr>
          <p:cNvSpPr/>
          <p:nvPr/>
        </p:nvSpPr>
        <p:spPr>
          <a:xfrm>
            <a:off x="1432600" y="949116"/>
            <a:ext cx="5568564" cy="410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Realistische Nachbildung des Retro-Spiels </a:t>
            </a:r>
            <a:r>
              <a:rPr lang="de-DE" sz="1600" dirty="0" err="1">
                <a:solidFill>
                  <a:schemeClr val="tx1"/>
                </a:solidFill>
              </a:rPr>
              <a:t>Frogger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E26A9CF-1ECC-4532-B4B4-5C23B3B57D2E}"/>
              </a:ext>
            </a:extLst>
          </p:cNvPr>
          <p:cNvSpPr txBox="1"/>
          <p:nvPr/>
        </p:nvSpPr>
        <p:spPr>
          <a:xfrm>
            <a:off x="330252" y="1513381"/>
            <a:ext cx="4093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Unser Ziel war es das </a:t>
            </a:r>
            <a:r>
              <a:rPr lang="de-DE" dirty="0" err="1"/>
              <a:t>Orginalspiel</a:t>
            </a:r>
            <a:r>
              <a:rPr lang="de-DE" dirty="0"/>
              <a:t> </a:t>
            </a:r>
            <a:r>
              <a:rPr lang="de-DE" dirty="0" err="1"/>
              <a:t>Frogger</a:t>
            </a:r>
            <a:br>
              <a:rPr lang="de-DE" dirty="0"/>
            </a:br>
            <a:r>
              <a:rPr lang="de-DE" dirty="0"/>
              <a:t>möglichst genau nachzubilden und</a:t>
            </a:r>
          </a:p>
          <a:p>
            <a:r>
              <a:rPr lang="de-DE" dirty="0"/>
              <a:t>mit von uns ausgedachten</a:t>
            </a:r>
          </a:p>
          <a:p>
            <a:r>
              <a:rPr lang="de-DE" dirty="0"/>
              <a:t>Features zu versehen.</a:t>
            </a:r>
          </a:p>
          <a:p>
            <a:endParaRPr lang="de-DE" dirty="0"/>
          </a:p>
          <a:p>
            <a:r>
              <a:rPr lang="de-DE" dirty="0"/>
              <a:t>Ziel des Spiel ist es</a:t>
            </a:r>
          </a:p>
          <a:p>
            <a:r>
              <a:rPr lang="de-DE" dirty="0"/>
              <a:t>mit dem Frosch</a:t>
            </a:r>
          </a:p>
          <a:p>
            <a:r>
              <a:rPr lang="de-DE" dirty="0"/>
              <a:t>alle Seerosen</a:t>
            </a:r>
          </a:p>
          <a:p>
            <a:r>
              <a:rPr lang="de-DE" dirty="0"/>
              <a:t>am Ende des </a:t>
            </a:r>
          </a:p>
          <a:p>
            <a:r>
              <a:rPr lang="de-DE" dirty="0"/>
              <a:t>Bildschirms zu </a:t>
            </a:r>
          </a:p>
          <a:p>
            <a:r>
              <a:rPr lang="de-DE" dirty="0"/>
              <a:t>erreichen. Dabei </a:t>
            </a:r>
          </a:p>
          <a:p>
            <a:r>
              <a:rPr lang="de-DE" dirty="0"/>
              <a:t>stehen dem Spieler </a:t>
            </a:r>
          </a:p>
          <a:p>
            <a:r>
              <a:rPr lang="de-DE" dirty="0"/>
              <a:t>Hindernisse im Weg.</a:t>
            </a:r>
          </a:p>
          <a:p>
            <a:endParaRPr lang="de-DE" dirty="0"/>
          </a:p>
          <a:p>
            <a:r>
              <a:rPr lang="de-DE" dirty="0"/>
              <a:t>Der Spieler kann Musik sowie</a:t>
            </a:r>
          </a:p>
          <a:p>
            <a:r>
              <a:rPr lang="de-DE" dirty="0"/>
              <a:t>Sounds einstellen, unterschiedliche</a:t>
            </a:r>
          </a:p>
          <a:p>
            <a:r>
              <a:rPr lang="de-DE" dirty="0"/>
              <a:t>Schwierigkeiten wählen und sich auf die</a:t>
            </a:r>
          </a:p>
          <a:p>
            <a:r>
              <a:rPr lang="de-DE" dirty="0"/>
              <a:t>Spitze der </a:t>
            </a:r>
            <a:r>
              <a:rPr lang="de-DE" dirty="0" err="1"/>
              <a:t>Highscoreliste</a:t>
            </a:r>
            <a:r>
              <a:rPr lang="de-DE" dirty="0"/>
              <a:t> setzen.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2DA86474-7BF2-4B43-B900-D435081DE2C6}"/>
              </a:ext>
            </a:extLst>
          </p:cNvPr>
          <p:cNvSpPr/>
          <p:nvPr/>
        </p:nvSpPr>
        <p:spPr>
          <a:xfrm>
            <a:off x="-1" y="6644618"/>
            <a:ext cx="12232823" cy="220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>
                <a:solidFill>
                  <a:schemeClr val="tx1"/>
                </a:solidFill>
              </a:rPr>
              <a:t>15.08.2018			Dirk Soltenborn, Georg Westbomke, Yannik Kasper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2CA1F8-074A-42D3-9733-32E4719463B4}"/>
              </a:ext>
            </a:extLst>
          </p:cNvPr>
          <p:cNvSpPr txBox="1"/>
          <p:nvPr/>
        </p:nvSpPr>
        <p:spPr>
          <a:xfrm>
            <a:off x="3039234" y="3667625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  <a:latin typeface="Impact" panose="020B0806030902050204" pitchFamily="34" charset="0"/>
              </a:rPr>
              <a:t>Frogger</a:t>
            </a:r>
            <a:endParaRPr lang="de-DE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Grafik 2" descr="Ein Bild, das Monitor, Wand enthält.&#10;&#10;Mit sehr hoher Zuverlässigkeit generierte Beschreibung">
            <a:extLst>
              <a:ext uri="{FF2B5EF4-FFF2-40B4-BE49-F238E27FC236}">
                <a16:creationId xmlns:a16="http://schemas.microsoft.com/office/drawing/2014/main" id="{8314BCC7-6CAC-479D-AB3F-A91813CD5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08" y="711609"/>
            <a:ext cx="1760794" cy="23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Kasper / BFWI416A</dc:creator>
  <cp:lastModifiedBy>Yannik Kasper / BFWI416A</cp:lastModifiedBy>
  <cp:revision>16</cp:revision>
  <dcterms:created xsi:type="dcterms:W3CDTF">2018-09-04T21:07:46Z</dcterms:created>
  <dcterms:modified xsi:type="dcterms:W3CDTF">2018-09-05T11:19:18Z</dcterms:modified>
</cp:coreProperties>
</file>