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1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Introduction to XML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XML, or Extensible Markup Language, is a versatile data format used to store and transmit structured information. It provides a standardized way to represent data, making it easier to exchange information across different systems and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215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Conclusion and Real-World Examples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43438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has become an invaluable tool in a wide range of real-world applications, from web services and APIs to enterprise data management. Its flexibility and extensibility make it an ideal choice for integrating diverse systems and exchanging complex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5075753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we've explored, XML is used extensively in industries like healthcare, finance, and e-commerce to power mission-critical applications and streamline data exchange. Its adoption continues to grow as the need for robust, standards-based data interchange solutions increases.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2793444"/>
            <a:ext cx="5006221" cy="28159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What is XML?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4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538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XML, or Extensible Markup Language, is a flexible text-based format for creating, organizing, and sharing structured data across different systems and applications.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5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Structure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documents are composed of elements, tags, and attributes that define the data and its hierarchy, allowing for the clear communication of information.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5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Data Exchange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enables the exchange of data between diverse systems and applications, making it a crucial tool for integrating information across the digital landscape.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0231"/>
            <a:ext cx="7598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Structure and Syntax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Tags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4695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uses custom tags to define the structure of data. Tags are enclosed in angle brackets, like content. Tags can be paired (opening and closing) or self-closing.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Attributes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24695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Attributes provide additional information about an XML element. They are included inside the opening tag, using the format attribute="value".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Hierarchy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24695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data is organized in a hierarchical tree structure, with parent-child relationships between elements. This allows for complex, nested data models.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67182"/>
            <a:ext cx="72816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Tags and Attributes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794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6" name="Text 4"/>
          <p:cNvSpPr/>
          <p:nvPr/>
        </p:nvSpPr>
        <p:spPr>
          <a:xfrm>
            <a:off x="2192893" y="2621161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6558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Elements and Tags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136225"/>
            <a:ext cx="4444008" cy="1436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uses tags to define elements, which are the building blocks of an XML document. Tags are enclosed in angle brackets, like </a:t>
            </a:r>
            <a:r>
              <a:rPr lang="en-US" sz="1750" kern="0" spc="-35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&lt;element&gt;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5794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0" name="Text 8"/>
          <p:cNvSpPr/>
          <p:nvPr/>
        </p:nvSpPr>
        <p:spPr>
          <a:xfrm>
            <a:off x="7581186" y="2621161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6558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Attributes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136225"/>
            <a:ext cx="4444008" cy="1436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Attributes provide additional information about an element. They are placed inside the opening tag and consist of a name-value pair, like </a:t>
            </a:r>
            <a:r>
              <a:rPr lang="en-US" sz="1750" kern="0" spc="-35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name="value"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4" name="Text 12"/>
          <p:cNvSpPr/>
          <p:nvPr/>
        </p:nvSpPr>
        <p:spPr>
          <a:xfrm>
            <a:off x="2192893" y="5010507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Well-Formed XML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 an XML document to be well-formed, it must have a single root element, properly nested tags, and attributes must be quoted.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</p:sp>
      <p:sp>
        <p:nvSpPr>
          <p:cNvPr id="18" name="Text 16"/>
          <p:cNvSpPr/>
          <p:nvPr/>
        </p:nvSpPr>
        <p:spPr>
          <a:xfrm>
            <a:off x="7581186" y="5010507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Namespaces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436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Namespaces allow you to use the same element or attribute names in different contexts without conflicts. They are declared using the </a:t>
            </a:r>
            <a:r>
              <a:rPr lang="en-US" sz="1750" kern="0" spc="-35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xmlns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attribute.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993"/>
            <a:ext cx="82313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Validation and Schemas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1212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Well-Formed XML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Ensuring XML documents are well-formed is crucial. They must adhere to strict syntax rules, with proper nesting of tags and balanced opening/closing elements.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12126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Schemas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Schemas define the structure and data types allowed in an XML document, acting as a blueprint for valid XML. They ensure consistency and facilitate data exchange.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12126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848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Validation Process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validation checks a document against its defined schema, identifying any errors or deviations. This process guarantees the XML adheres to application-specific requirements.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12126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Schema Languages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Popular schema languages include XML Schema (XSD), Document Type Definition (DTD), and Relax NG. Each has unique strengths for defining XML structures.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3981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69525" y="2854523"/>
            <a:ext cx="8891349" cy="1169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06"/>
              </a:lnSpc>
              <a:buNone/>
            </a:pPr>
            <a:r>
              <a:rPr lang="en-US" sz="3685" kern="0" spc="-11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Parsing XML Data with Programming Languages</a:t>
            </a:r>
            <a:endParaRPr lang="en-US" sz="368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25" y="4304943"/>
            <a:ext cx="2963704" cy="748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056692" y="5334357"/>
            <a:ext cx="2589371" cy="584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842" kern="0" spc="-5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Parsing Libraries</a:t>
            </a:r>
            <a:endParaRPr lang="en-US" sz="1842" dirty="0"/>
          </a:p>
        </p:txBody>
      </p:sp>
      <p:sp>
        <p:nvSpPr>
          <p:cNvPr id="8" name="Text 4"/>
          <p:cNvSpPr/>
          <p:nvPr/>
        </p:nvSpPr>
        <p:spPr>
          <a:xfrm>
            <a:off x="3056692" y="6031468"/>
            <a:ext cx="2589371" cy="14972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Popular libraries like DOM, SAX, and StAX allow you to read, navigate, and extract data from XML documents programmatically.</a:t>
            </a:r>
            <a:endParaRPr lang="en-US" sz="1474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229" y="4304943"/>
            <a:ext cx="2963823" cy="74866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20395" y="5334357"/>
            <a:ext cx="2589490" cy="584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842" kern="0" spc="-5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Traversing the XML Tree</a:t>
            </a:r>
            <a:endParaRPr lang="en-US" sz="1842" dirty="0"/>
          </a:p>
        </p:txBody>
      </p:sp>
      <p:sp>
        <p:nvSpPr>
          <p:cNvPr id="11" name="Text 6"/>
          <p:cNvSpPr/>
          <p:nvPr/>
        </p:nvSpPr>
        <p:spPr>
          <a:xfrm>
            <a:off x="6020395" y="6031468"/>
            <a:ext cx="2589490" cy="1197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Traverse the hierarchical XML structure to access and manipulate specific elements, attributes, and text content.</a:t>
            </a:r>
            <a:endParaRPr lang="en-US" sz="1474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7052" y="4304943"/>
            <a:ext cx="2963823" cy="74866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84218" y="5334357"/>
            <a:ext cx="2339816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842" kern="0" spc="-5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Error Handling</a:t>
            </a:r>
            <a:endParaRPr lang="en-US" sz="1842" dirty="0"/>
          </a:p>
        </p:txBody>
      </p:sp>
      <p:sp>
        <p:nvSpPr>
          <p:cNvPr id="14" name="Text 8"/>
          <p:cNvSpPr/>
          <p:nvPr/>
        </p:nvSpPr>
        <p:spPr>
          <a:xfrm>
            <a:off x="8984218" y="5739051"/>
            <a:ext cx="2589490" cy="14972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Robust XML parsing code should handle common issues like invalid XML syntax, missing elements, and namespace conflicts.</a:t>
            </a:r>
            <a:endParaRPr lang="en-US" sz="147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8261"/>
            <a:ext cx="98143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Storing and Retrieving XML Data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78060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Database Storage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494603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data can be stored in relational databases by mapping elements and attributes to database tables and columns. This allows for efficient querying and retrieval of XML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578060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File-based Storage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3494603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files can also be stored directly on a file system. This approach is simpler but may not scale as well for large data sets or complex XML structures.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578060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Databases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3147417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Native XML databases are designed specifically to store and manage XML data. They provide advanced querying capabilities and schema-less storage, making them well-suited for XML-centric applications.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578060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Caching and Indexing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3494603"/>
            <a:ext cx="22320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Techniques like caching and indexing can be used to optimize the retrieval of XML data, improving performance and responsiveness for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0458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in Web Services and APIs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1265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has become a crucial component in modern web services and APIs. It provides a standardized way to structure and exchange data between different applications and systems.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XML-based web services use XML to define the data formats and protocols for communication, allowing seamless integration and data exchange across platforms and programming languages.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75881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APIs that leverage XML can easily share and consume data, enabling developers to build powerful, interoperable applications that work together to solve complex problems.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08090"/>
            <a:ext cx="94977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XML in Enterprise Applications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04680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613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4179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 enables seamless exchange of data between disparate enterprise systems, facilitating integrated workflows and real-time business intelligence.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04680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61498"/>
            <a:ext cx="2848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Content Management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4191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XML-based content management systems empower organizations to efficiently store, manage, and publish structured content across multiple platforms.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04680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6149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Application Integration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89101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XML's platform-independent nature simplifies integrating legacy systems with modern applications, unlocking new synergies and automation opportunities.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Fira Mono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kira</cp:lastModifiedBy>
  <cp:revision>3</cp:revision>
  <dcterms:created xsi:type="dcterms:W3CDTF">2024-05-20T03:04:53Z</dcterms:created>
  <dcterms:modified xsi:type="dcterms:W3CDTF">2024-05-20T03:06:54Z</dcterms:modified>
</cp:coreProperties>
</file>