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8" r:id="rId11"/>
    <p:sldId id="263" r:id="rId12"/>
    <p:sldId id="261" r:id="rId13"/>
    <p:sldId id="264" r:id="rId14"/>
    <p:sldId id="265" r:id="rId15"/>
    <p:sldId id="266" r:id="rId16"/>
    <p:sldId id="267" r:id="rId17"/>
    <p:sldId id="269" r:id="rId18"/>
    <p:sldId id="270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RAND Jérôme" userId="4124c5f4-ea45-4eb3-8758-ed10f2c8c704" providerId="ADAL" clId="{12F04973-5A38-43A6-8E1E-5793E7E339B8}"/>
    <pc:docChg chg="undo custSel addSld modSld sldOrd">
      <pc:chgData name="DURAND Jérôme" userId="4124c5f4-ea45-4eb3-8758-ed10f2c8c704" providerId="ADAL" clId="{12F04973-5A38-43A6-8E1E-5793E7E339B8}" dt="2020-05-03T13:55:37.061" v="1535"/>
      <pc:docMkLst>
        <pc:docMk/>
      </pc:docMkLst>
      <pc:sldChg chg="modSp modAnim">
        <pc:chgData name="DURAND Jérôme" userId="4124c5f4-ea45-4eb3-8758-ed10f2c8c704" providerId="ADAL" clId="{12F04973-5A38-43A6-8E1E-5793E7E339B8}" dt="2020-04-21T15:31:21.836" v="5" actId="1076"/>
        <pc:sldMkLst>
          <pc:docMk/>
          <pc:sldMk cId="3819302940" sldId="258"/>
        </pc:sldMkLst>
        <pc:spChg chg="mod">
          <ac:chgData name="DURAND Jérôme" userId="4124c5f4-ea45-4eb3-8758-ed10f2c8c704" providerId="ADAL" clId="{12F04973-5A38-43A6-8E1E-5793E7E339B8}" dt="2020-04-21T15:31:21.836" v="5" actId="1076"/>
          <ac:spMkLst>
            <pc:docMk/>
            <pc:sldMk cId="3819302940" sldId="258"/>
            <ac:spMk id="4" creationId="{ACA39696-F229-4E72-BCE0-94FE7CC99095}"/>
          </ac:spMkLst>
        </pc:spChg>
        <pc:spChg chg="mod">
          <ac:chgData name="DURAND Jérôme" userId="4124c5f4-ea45-4eb3-8758-ed10f2c8c704" providerId="ADAL" clId="{12F04973-5A38-43A6-8E1E-5793E7E339B8}" dt="2020-04-21T15:30:27.820" v="0" actId="1076"/>
          <ac:spMkLst>
            <pc:docMk/>
            <pc:sldMk cId="3819302940" sldId="258"/>
            <ac:spMk id="9" creationId="{84C558A4-BB86-45E9-BE2B-61A6E4D3BB5B}"/>
          </ac:spMkLst>
        </pc:spChg>
      </pc:sldChg>
      <pc:sldChg chg="addSp delSp modSp add modAnim">
        <pc:chgData name="DURAND Jérôme" userId="4124c5f4-ea45-4eb3-8758-ed10f2c8c704" providerId="ADAL" clId="{12F04973-5A38-43A6-8E1E-5793E7E339B8}" dt="2020-04-21T19:56:23.392" v="1232" actId="14100"/>
        <pc:sldMkLst>
          <pc:docMk/>
          <pc:sldMk cId="514769715" sldId="260"/>
        </pc:sldMkLst>
        <pc:spChg chg="del">
          <ac:chgData name="DURAND Jérôme" userId="4124c5f4-ea45-4eb3-8758-ed10f2c8c704" providerId="ADAL" clId="{12F04973-5A38-43A6-8E1E-5793E7E339B8}" dt="2020-04-21T15:42:44.369" v="8" actId="478"/>
          <ac:spMkLst>
            <pc:docMk/>
            <pc:sldMk cId="514769715" sldId="260"/>
            <ac:spMk id="2" creationId="{1113E828-F2FD-4274-A3A2-BC38B69A7080}"/>
          </ac:spMkLst>
        </pc:spChg>
        <pc:spChg chg="del">
          <ac:chgData name="DURAND Jérôme" userId="4124c5f4-ea45-4eb3-8758-ed10f2c8c704" providerId="ADAL" clId="{12F04973-5A38-43A6-8E1E-5793E7E339B8}" dt="2020-04-21T15:42:42.823" v="7" actId="478"/>
          <ac:spMkLst>
            <pc:docMk/>
            <pc:sldMk cId="514769715" sldId="260"/>
            <ac:spMk id="3" creationId="{C3390FBC-3557-445E-B087-6E4744FF0B6A}"/>
          </ac:spMkLst>
        </pc:spChg>
        <pc:spChg chg="add mod">
          <ac:chgData name="DURAND Jérôme" userId="4124c5f4-ea45-4eb3-8758-ed10f2c8c704" providerId="ADAL" clId="{12F04973-5A38-43A6-8E1E-5793E7E339B8}" dt="2020-04-21T19:56:23.392" v="1232" actId="14100"/>
          <ac:spMkLst>
            <pc:docMk/>
            <pc:sldMk cId="514769715" sldId="260"/>
            <ac:spMk id="4" creationId="{7A470BEC-9C67-4C96-9D7C-CF82223561FC}"/>
          </ac:spMkLst>
        </pc:spChg>
        <pc:spChg chg="add mod">
          <ac:chgData name="DURAND Jérôme" userId="4124c5f4-ea45-4eb3-8758-ed10f2c8c704" providerId="ADAL" clId="{12F04973-5A38-43A6-8E1E-5793E7E339B8}" dt="2020-04-21T16:57:08.039" v="328" actId="20577"/>
          <ac:spMkLst>
            <pc:docMk/>
            <pc:sldMk cId="514769715" sldId="260"/>
            <ac:spMk id="5" creationId="{960D224F-EACF-4534-BE7C-0C9ADA06C00E}"/>
          </ac:spMkLst>
        </pc:spChg>
        <pc:spChg chg="add mod">
          <ac:chgData name="DURAND Jérôme" userId="4124c5f4-ea45-4eb3-8758-ed10f2c8c704" providerId="ADAL" clId="{12F04973-5A38-43A6-8E1E-5793E7E339B8}" dt="2020-04-21T16:57:29.417" v="342" actId="20577"/>
          <ac:spMkLst>
            <pc:docMk/>
            <pc:sldMk cId="514769715" sldId="260"/>
            <ac:spMk id="6" creationId="{C3144AC7-EC2D-4FF2-97FD-0697726068DD}"/>
          </ac:spMkLst>
        </pc:spChg>
        <pc:spChg chg="add mod">
          <ac:chgData name="DURAND Jérôme" userId="4124c5f4-ea45-4eb3-8758-ed10f2c8c704" providerId="ADAL" clId="{12F04973-5A38-43A6-8E1E-5793E7E339B8}" dt="2020-04-21T16:57:40.445" v="360" actId="20577"/>
          <ac:spMkLst>
            <pc:docMk/>
            <pc:sldMk cId="514769715" sldId="260"/>
            <ac:spMk id="7" creationId="{7176FEC1-B13A-4ABD-9A1F-9560BF1B454B}"/>
          </ac:spMkLst>
        </pc:spChg>
      </pc:sldChg>
      <pc:sldChg chg="addSp modSp add modAnim">
        <pc:chgData name="DURAND Jérôme" userId="4124c5f4-ea45-4eb3-8758-ed10f2c8c704" providerId="ADAL" clId="{12F04973-5A38-43A6-8E1E-5793E7E339B8}" dt="2020-04-21T16:51:47.901" v="211" actId="14100"/>
        <pc:sldMkLst>
          <pc:docMk/>
          <pc:sldMk cId="980654315" sldId="261"/>
        </pc:sldMkLst>
        <pc:spChg chg="mod">
          <ac:chgData name="DURAND Jérôme" userId="4124c5f4-ea45-4eb3-8758-ed10f2c8c704" providerId="ADAL" clId="{12F04973-5A38-43A6-8E1E-5793E7E339B8}" dt="2020-04-21T15:45:45.866" v="156" actId="14100"/>
          <ac:spMkLst>
            <pc:docMk/>
            <pc:sldMk cId="980654315" sldId="261"/>
            <ac:spMk id="4" creationId="{7A470BEC-9C67-4C96-9D7C-CF82223561FC}"/>
          </ac:spMkLst>
        </pc:spChg>
        <pc:spChg chg="mod">
          <ac:chgData name="DURAND Jérôme" userId="4124c5f4-ea45-4eb3-8758-ed10f2c8c704" providerId="ADAL" clId="{12F04973-5A38-43A6-8E1E-5793E7E339B8}" dt="2020-04-21T16:51:37.337" v="210" actId="20577"/>
          <ac:spMkLst>
            <pc:docMk/>
            <pc:sldMk cId="980654315" sldId="261"/>
            <ac:spMk id="5" creationId="{960D224F-EACF-4534-BE7C-0C9ADA06C00E}"/>
          </ac:spMkLst>
        </pc:spChg>
        <pc:spChg chg="mod">
          <ac:chgData name="DURAND Jérôme" userId="4124c5f4-ea45-4eb3-8758-ed10f2c8c704" providerId="ADAL" clId="{12F04973-5A38-43A6-8E1E-5793E7E339B8}" dt="2020-04-21T15:47:33.102" v="180" actId="1076"/>
          <ac:spMkLst>
            <pc:docMk/>
            <pc:sldMk cId="980654315" sldId="261"/>
            <ac:spMk id="6" creationId="{C3144AC7-EC2D-4FF2-97FD-0697726068DD}"/>
          </ac:spMkLst>
        </pc:spChg>
        <pc:spChg chg="mod">
          <ac:chgData name="DURAND Jérôme" userId="4124c5f4-ea45-4eb3-8758-ed10f2c8c704" providerId="ADAL" clId="{12F04973-5A38-43A6-8E1E-5793E7E339B8}" dt="2020-04-21T16:51:47.901" v="211" actId="14100"/>
          <ac:spMkLst>
            <pc:docMk/>
            <pc:sldMk cId="980654315" sldId="261"/>
            <ac:spMk id="7" creationId="{7176FEC1-B13A-4ABD-9A1F-9560BF1B454B}"/>
          </ac:spMkLst>
        </pc:spChg>
        <pc:spChg chg="add mod">
          <ac:chgData name="DURAND Jérôme" userId="4124c5f4-ea45-4eb3-8758-ed10f2c8c704" providerId="ADAL" clId="{12F04973-5A38-43A6-8E1E-5793E7E339B8}" dt="2020-04-21T15:47:43.961" v="182" actId="1076"/>
          <ac:spMkLst>
            <pc:docMk/>
            <pc:sldMk cId="980654315" sldId="261"/>
            <ac:spMk id="8" creationId="{9A8C2794-490A-4B68-8024-A8E64D1DD620}"/>
          </ac:spMkLst>
        </pc:spChg>
        <pc:picChg chg="add mod">
          <ac:chgData name="DURAND Jérôme" userId="4124c5f4-ea45-4eb3-8758-ed10f2c8c704" providerId="ADAL" clId="{12F04973-5A38-43A6-8E1E-5793E7E339B8}" dt="2020-04-21T15:49:31.652" v="201" actId="14100"/>
          <ac:picMkLst>
            <pc:docMk/>
            <pc:sldMk cId="980654315" sldId="261"/>
            <ac:picMk id="3" creationId="{C8FDCDA9-042C-4A2C-B964-049F580E2BB5}"/>
          </ac:picMkLst>
        </pc:picChg>
        <pc:picChg chg="add mod">
          <ac:chgData name="DURAND Jérôme" userId="4124c5f4-ea45-4eb3-8758-ed10f2c8c704" providerId="ADAL" clId="{12F04973-5A38-43A6-8E1E-5793E7E339B8}" dt="2020-04-21T15:49:29.352" v="200" actId="14100"/>
          <ac:picMkLst>
            <pc:docMk/>
            <pc:sldMk cId="980654315" sldId="261"/>
            <ac:picMk id="9" creationId="{E887DA32-DFE8-4A48-8F0B-D78911891ACD}"/>
          </ac:picMkLst>
        </pc:picChg>
        <pc:picChg chg="add mod">
          <ac:chgData name="DURAND Jérôme" userId="4124c5f4-ea45-4eb3-8758-ed10f2c8c704" providerId="ADAL" clId="{12F04973-5A38-43A6-8E1E-5793E7E339B8}" dt="2020-04-21T15:49:25.341" v="199" actId="14100"/>
          <ac:picMkLst>
            <pc:docMk/>
            <pc:sldMk cId="980654315" sldId="261"/>
            <ac:picMk id="10" creationId="{6470CF14-B4AD-4445-91CE-F9E005A4BFD9}"/>
          </ac:picMkLst>
        </pc:picChg>
      </pc:sldChg>
      <pc:sldChg chg="modSp add ord">
        <pc:chgData name="DURAND Jérôme" userId="4124c5f4-ea45-4eb3-8758-ed10f2c8c704" providerId="ADAL" clId="{12F04973-5A38-43A6-8E1E-5793E7E339B8}" dt="2020-04-22T13:05:35.840" v="1498" actId="14100"/>
        <pc:sldMkLst>
          <pc:docMk/>
          <pc:sldMk cId="3382835064" sldId="262"/>
        </pc:sldMkLst>
        <pc:spChg chg="mod">
          <ac:chgData name="DURAND Jérôme" userId="4124c5f4-ea45-4eb3-8758-ed10f2c8c704" providerId="ADAL" clId="{12F04973-5A38-43A6-8E1E-5793E7E339B8}" dt="2020-04-21T16:53:33.632" v="284" actId="20577"/>
          <ac:spMkLst>
            <pc:docMk/>
            <pc:sldMk cId="3382835064" sldId="262"/>
            <ac:spMk id="4" creationId="{7A470BEC-9C67-4C96-9D7C-CF82223561FC}"/>
          </ac:spMkLst>
        </pc:spChg>
        <pc:spChg chg="mod">
          <ac:chgData name="DURAND Jérôme" userId="4124c5f4-ea45-4eb3-8758-ed10f2c8c704" providerId="ADAL" clId="{12F04973-5A38-43A6-8E1E-5793E7E339B8}" dt="2020-04-21T16:52:38.763" v="261" actId="20577"/>
          <ac:spMkLst>
            <pc:docMk/>
            <pc:sldMk cId="3382835064" sldId="262"/>
            <ac:spMk id="5" creationId="{960D224F-EACF-4534-BE7C-0C9ADA06C00E}"/>
          </ac:spMkLst>
        </pc:spChg>
        <pc:spChg chg="mod">
          <ac:chgData name="DURAND Jérôme" userId="4124c5f4-ea45-4eb3-8758-ed10f2c8c704" providerId="ADAL" clId="{12F04973-5A38-43A6-8E1E-5793E7E339B8}" dt="2020-04-21T16:53:14.464" v="283" actId="14100"/>
          <ac:spMkLst>
            <pc:docMk/>
            <pc:sldMk cId="3382835064" sldId="262"/>
            <ac:spMk id="6" creationId="{C3144AC7-EC2D-4FF2-97FD-0697726068DD}"/>
          </ac:spMkLst>
        </pc:spChg>
        <pc:spChg chg="mod">
          <ac:chgData name="DURAND Jérôme" userId="4124c5f4-ea45-4eb3-8758-ed10f2c8c704" providerId="ADAL" clId="{12F04973-5A38-43A6-8E1E-5793E7E339B8}" dt="2020-04-21T16:52:56.591" v="281" actId="20577"/>
          <ac:spMkLst>
            <pc:docMk/>
            <pc:sldMk cId="3382835064" sldId="262"/>
            <ac:spMk id="7" creationId="{7176FEC1-B13A-4ABD-9A1F-9560BF1B454B}"/>
          </ac:spMkLst>
        </pc:spChg>
        <pc:spChg chg="mod">
          <ac:chgData name="DURAND Jérôme" userId="4124c5f4-ea45-4eb3-8758-ed10f2c8c704" providerId="ADAL" clId="{12F04973-5A38-43A6-8E1E-5793E7E339B8}" dt="2020-04-22T13:05:35.840" v="1498" actId="14100"/>
          <ac:spMkLst>
            <pc:docMk/>
            <pc:sldMk cId="3382835064" sldId="262"/>
            <ac:spMk id="8" creationId="{9A8C2794-490A-4B68-8024-A8E64D1DD620}"/>
          </ac:spMkLst>
        </pc:spChg>
      </pc:sldChg>
      <pc:sldChg chg="add">
        <pc:chgData name="DURAND Jérôme" userId="4124c5f4-ea45-4eb3-8758-ed10f2c8c704" providerId="ADAL" clId="{12F04973-5A38-43A6-8E1E-5793E7E339B8}" dt="2020-04-21T16:56:11.646" v="287"/>
        <pc:sldMkLst>
          <pc:docMk/>
          <pc:sldMk cId="564289697" sldId="263"/>
        </pc:sldMkLst>
      </pc:sldChg>
      <pc:sldChg chg="addSp delSp modSp add delAnim modAnim">
        <pc:chgData name="DURAND Jérôme" userId="4124c5f4-ea45-4eb3-8758-ed10f2c8c704" providerId="ADAL" clId="{12F04973-5A38-43A6-8E1E-5793E7E339B8}" dt="2020-04-21T17:11:51.905" v="559" actId="478"/>
        <pc:sldMkLst>
          <pc:docMk/>
          <pc:sldMk cId="637350576" sldId="264"/>
        </pc:sldMkLst>
        <pc:spChg chg="add del mod">
          <ac:chgData name="DURAND Jérôme" userId="4124c5f4-ea45-4eb3-8758-ed10f2c8c704" providerId="ADAL" clId="{12F04973-5A38-43A6-8E1E-5793E7E339B8}" dt="2020-04-21T16:59:59.433" v="366"/>
          <ac:spMkLst>
            <pc:docMk/>
            <pc:sldMk cId="637350576" sldId="264"/>
            <ac:spMk id="2" creationId="{59553EBE-DF9C-47ED-A0C4-5A362B0FCDDE}"/>
          </ac:spMkLst>
        </pc:spChg>
        <pc:spChg chg="del mod">
          <ac:chgData name="DURAND Jérôme" userId="4124c5f4-ea45-4eb3-8758-ed10f2c8c704" providerId="ADAL" clId="{12F04973-5A38-43A6-8E1E-5793E7E339B8}" dt="2020-04-21T17:11:51.905" v="559" actId="478"/>
          <ac:spMkLst>
            <pc:docMk/>
            <pc:sldMk cId="637350576" sldId="264"/>
            <ac:spMk id="4" creationId="{7A470BEC-9C67-4C96-9D7C-CF82223561FC}"/>
          </ac:spMkLst>
        </pc:spChg>
        <pc:spChg chg="del mod">
          <ac:chgData name="DURAND Jérôme" userId="4124c5f4-ea45-4eb3-8758-ed10f2c8c704" providerId="ADAL" clId="{12F04973-5A38-43A6-8E1E-5793E7E339B8}" dt="2020-04-21T17:03:43.561" v="468" actId="478"/>
          <ac:spMkLst>
            <pc:docMk/>
            <pc:sldMk cId="637350576" sldId="264"/>
            <ac:spMk id="5" creationId="{960D224F-EACF-4534-BE7C-0C9ADA06C00E}"/>
          </ac:spMkLst>
        </pc:spChg>
        <pc:spChg chg="mod">
          <ac:chgData name="DURAND Jérôme" userId="4124c5f4-ea45-4eb3-8758-ed10f2c8c704" providerId="ADAL" clId="{12F04973-5A38-43A6-8E1E-5793E7E339B8}" dt="2020-04-21T17:05:32.321" v="498" actId="1076"/>
          <ac:spMkLst>
            <pc:docMk/>
            <pc:sldMk cId="637350576" sldId="264"/>
            <ac:spMk id="6" creationId="{C3144AC7-EC2D-4FF2-97FD-0697726068DD}"/>
          </ac:spMkLst>
        </pc:spChg>
        <pc:spChg chg="del mod">
          <ac:chgData name="DURAND Jérôme" userId="4124c5f4-ea45-4eb3-8758-ed10f2c8c704" providerId="ADAL" clId="{12F04973-5A38-43A6-8E1E-5793E7E339B8}" dt="2020-04-21T17:03:41.557" v="467" actId="478"/>
          <ac:spMkLst>
            <pc:docMk/>
            <pc:sldMk cId="637350576" sldId="264"/>
            <ac:spMk id="7" creationId="{7176FEC1-B13A-4ABD-9A1F-9560BF1B454B}"/>
          </ac:spMkLst>
        </pc:spChg>
        <pc:spChg chg="mod">
          <ac:chgData name="DURAND Jérôme" userId="4124c5f4-ea45-4eb3-8758-ed10f2c8c704" providerId="ADAL" clId="{12F04973-5A38-43A6-8E1E-5793E7E339B8}" dt="2020-04-21T17:05:36.166" v="499" actId="1076"/>
          <ac:spMkLst>
            <pc:docMk/>
            <pc:sldMk cId="637350576" sldId="264"/>
            <ac:spMk id="8" creationId="{9A8C2794-490A-4B68-8024-A8E64D1DD620}"/>
          </ac:spMkLst>
        </pc:spChg>
        <pc:spChg chg="add mod">
          <ac:chgData name="DURAND Jérôme" userId="4124c5f4-ea45-4eb3-8758-ed10f2c8c704" providerId="ADAL" clId="{12F04973-5A38-43A6-8E1E-5793E7E339B8}" dt="2020-04-21T17:11:29.419" v="558" actId="6549"/>
          <ac:spMkLst>
            <pc:docMk/>
            <pc:sldMk cId="637350576" sldId="264"/>
            <ac:spMk id="11" creationId="{8979D47C-5EE3-4A87-B248-5871F697718F}"/>
          </ac:spMkLst>
        </pc:spChg>
        <pc:spChg chg="add mod">
          <ac:chgData name="DURAND Jérôme" userId="4124c5f4-ea45-4eb3-8758-ed10f2c8c704" providerId="ADAL" clId="{12F04973-5A38-43A6-8E1E-5793E7E339B8}" dt="2020-04-21T17:04:46.604" v="491" actId="1076"/>
          <ac:spMkLst>
            <pc:docMk/>
            <pc:sldMk cId="637350576" sldId="264"/>
            <ac:spMk id="12" creationId="{B27C1D78-4F3C-4C0E-A2C3-4808FEE12522}"/>
          </ac:spMkLst>
        </pc:spChg>
        <pc:spChg chg="add del">
          <ac:chgData name="DURAND Jérôme" userId="4124c5f4-ea45-4eb3-8758-ed10f2c8c704" providerId="ADAL" clId="{12F04973-5A38-43A6-8E1E-5793E7E339B8}" dt="2020-04-21T17:02:26.045" v="418" actId="478"/>
          <ac:spMkLst>
            <pc:docMk/>
            <pc:sldMk cId="637350576" sldId="264"/>
            <ac:spMk id="13" creationId="{CF266792-F6D9-4EEF-84A9-61707FF7CA64}"/>
          </ac:spMkLst>
        </pc:spChg>
        <pc:spChg chg="add mod">
          <ac:chgData name="DURAND Jérôme" userId="4124c5f4-ea45-4eb3-8758-ed10f2c8c704" providerId="ADAL" clId="{12F04973-5A38-43A6-8E1E-5793E7E339B8}" dt="2020-04-21T17:04:42.477" v="490" actId="1076"/>
          <ac:spMkLst>
            <pc:docMk/>
            <pc:sldMk cId="637350576" sldId="264"/>
            <ac:spMk id="14" creationId="{8DBD4B41-FC97-44C2-B925-854BB53078D3}"/>
          </ac:spMkLst>
        </pc:spChg>
        <pc:spChg chg="add mod">
          <ac:chgData name="DURAND Jérôme" userId="4124c5f4-ea45-4eb3-8758-ed10f2c8c704" providerId="ADAL" clId="{12F04973-5A38-43A6-8E1E-5793E7E339B8}" dt="2020-04-21T17:06:04.820" v="501" actId="1076"/>
          <ac:spMkLst>
            <pc:docMk/>
            <pc:sldMk cId="637350576" sldId="264"/>
            <ac:spMk id="15" creationId="{64C1E94B-C7E9-4709-82D9-23CC22F4AD99}"/>
          </ac:spMkLst>
        </pc:spChg>
        <pc:spChg chg="add mod">
          <ac:chgData name="DURAND Jérôme" userId="4124c5f4-ea45-4eb3-8758-ed10f2c8c704" providerId="ADAL" clId="{12F04973-5A38-43A6-8E1E-5793E7E339B8}" dt="2020-04-21T17:05:54.821" v="500" actId="1076"/>
          <ac:spMkLst>
            <pc:docMk/>
            <pc:sldMk cId="637350576" sldId="264"/>
            <ac:spMk id="16" creationId="{1D185716-2A07-4B23-A7E0-E036BBAC2944}"/>
          </ac:spMkLst>
        </pc:spChg>
        <pc:spChg chg="add mod ord">
          <ac:chgData name="DURAND Jérôme" userId="4124c5f4-ea45-4eb3-8758-ed10f2c8c704" providerId="ADAL" clId="{12F04973-5A38-43A6-8E1E-5793E7E339B8}" dt="2020-04-21T17:06:42.954" v="504" actId="207"/>
          <ac:spMkLst>
            <pc:docMk/>
            <pc:sldMk cId="637350576" sldId="264"/>
            <ac:spMk id="17" creationId="{7825A529-9859-4FAF-8529-4651AA0C83D5}"/>
          </ac:spMkLst>
        </pc:spChg>
        <pc:spChg chg="add mod">
          <ac:chgData name="DURAND Jérôme" userId="4124c5f4-ea45-4eb3-8758-ed10f2c8c704" providerId="ADAL" clId="{12F04973-5A38-43A6-8E1E-5793E7E339B8}" dt="2020-04-21T17:07:31.400" v="530" actId="14100"/>
          <ac:spMkLst>
            <pc:docMk/>
            <pc:sldMk cId="637350576" sldId="264"/>
            <ac:spMk id="18" creationId="{832AF195-8992-4A67-8293-277641BA9D95}"/>
          </ac:spMkLst>
        </pc:spChg>
        <pc:spChg chg="add mod">
          <ac:chgData name="DURAND Jérôme" userId="4124c5f4-ea45-4eb3-8758-ed10f2c8c704" providerId="ADAL" clId="{12F04973-5A38-43A6-8E1E-5793E7E339B8}" dt="2020-04-21T17:07:24.497" v="529" actId="14100"/>
          <ac:spMkLst>
            <pc:docMk/>
            <pc:sldMk cId="637350576" sldId="264"/>
            <ac:spMk id="19" creationId="{24340B3F-15FD-4FB9-95AF-8F5256271F6C}"/>
          </ac:spMkLst>
        </pc:spChg>
        <pc:spChg chg="add mod">
          <ac:chgData name="DURAND Jérôme" userId="4124c5f4-ea45-4eb3-8758-ed10f2c8c704" providerId="ADAL" clId="{12F04973-5A38-43A6-8E1E-5793E7E339B8}" dt="2020-04-21T17:07:41.107" v="532" actId="1076"/>
          <ac:spMkLst>
            <pc:docMk/>
            <pc:sldMk cId="637350576" sldId="264"/>
            <ac:spMk id="20" creationId="{DFCFA746-6B4D-4561-BDAE-315EFEEA8A7B}"/>
          </ac:spMkLst>
        </pc:spChg>
        <pc:spChg chg="add mod">
          <ac:chgData name="DURAND Jérôme" userId="4124c5f4-ea45-4eb3-8758-ed10f2c8c704" providerId="ADAL" clId="{12F04973-5A38-43A6-8E1E-5793E7E339B8}" dt="2020-04-21T17:08:50.656" v="549" actId="13926"/>
          <ac:spMkLst>
            <pc:docMk/>
            <pc:sldMk cId="637350576" sldId="264"/>
            <ac:spMk id="21" creationId="{A2088D61-F579-45CC-A29C-298BAAF689A7}"/>
          </ac:spMkLst>
        </pc:spChg>
        <pc:spChg chg="add mod ord">
          <ac:chgData name="DURAND Jérôme" userId="4124c5f4-ea45-4eb3-8758-ed10f2c8c704" providerId="ADAL" clId="{12F04973-5A38-43A6-8E1E-5793E7E339B8}" dt="2020-04-21T17:09:12.538" v="552" actId="167"/>
          <ac:spMkLst>
            <pc:docMk/>
            <pc:sldMk cId="637350576" sldId="264"/>
            <ac:spMk id="22" creationId="{57F2E291-3E0E-4282-A3CE-2BD4497ED537}"/>
          </ac:spMkLst>
        </pc:spChg>
        <pc:spChg chg="add mod">
          <ac:chgData name="DURAND Jérôme" userId="4124c5f4-ea45-4eb3-8758-ed10f2c8c704" providerId="ADAL" clId="{12F04973-5A38-43A6-8E1E-5793E7E339B8}" dt="2020-04-21T17:11:51.905" v="559" actId="478"/>
          <ac:spMkLst>
            <pc:docMk/>
            <pc:sldMk cId="637350576" sldId="264"/>
            <ac:spMk id="24" creationId="{6C857A02-53F4-4498-B4E6-7A90B3A376CC}"/>
          </ac:spMkLst>
        </pc:spChg>
        <pc:picChg chg="del mod">
          <ac:chgData name="DURAND Jérôme" userId="4124c5f4-ea45-4eb3-8758-ed10f2c8c704" providerId="ADAL" clId="{12F04973-5A38-43A6-8E1E-5793E7E339B8}" dt="2020-04-21T17:01:39.357" v="394" actId="478"/>
          <ac:picMkLst>
            <pc:docMk/>
            <pc:sldMk cId="637350576" sldId="264"/>
            <ac:picMk id="3" creationId="{C8FDCDA9-042C-4A2C-B964-049F580E2BB5}"/>
          </ac:picMkLst>
        </pc:picChg>
        <pc:picChg chg="del mod">
          <ac:chgData name="DURAND Jérôme" userId="4124c5f4-ea45-4eb3-8758-ed10f2c8c704" providerId="ADAL" clId="{12F04973-5A38-43A6-8E1E-5793E7E339B8}" dt="2020-04-21T17:01:37.858" v="392" actId="478"/>
          <ac:picMkLst>
            <pc:docMk/>
            <pc:sldMk cId="637350576" sldId="264"/>
            <ac:picMk id="9" creationId="{E887DA32-DFE8-4A48-8F0B-D78911891ACD}"/>
          </ac:picMkLst>
        </pc:picChg>
        <pc:picChg chg="del mod">
          <ac:chgData name="DURAND Jérôme" userId="4124c5f4-ea45-4eb3-8758-ed10f2c8c704" providerId="ADAL" clId="{12F04973-5A38-43A6-8E1E-5793E7E339B8}" dt="2020-04-21T17:01:38.603" v="393" actId="478"/>
          <ac:picMkLst>
            <pc:docMk/>
            <pc:sldMk cId="637350576" sldId="264"/>
            <ac:picMk id="10" creationId="{6470CF14-B4AD-4445-91CE-F9E005A4BFD9}"/>
          </ac:picMkLst>
        </pc:picChg>
      </pc:sldChg>
      <pc:sldChg chg="addSp delSp modSp add delAnim modAnim">
        <pc:chgData name="DURAND Jérôme" userId="4124c5f4-ea45-4eb3-8758-ed10f2c8c704" providerId="ADAL" clId="{12F04973-5A38-43A6-8E1E-5793E7E339B8}" dt="2020-05-03T13:55:37.061" v="1535"/>
        <pc:sldMkLst>
          <pc:docMk/>
          <pc:sldMk cId="2230204271" sldId="265"/>
        </pc:sldMkLst>
        <pc:spChg chg="del">
          <ac:chgData name="DURAND Jérôme" userId="4124c5f4-ea45-4eb3-8758-ed10f2c8c704" providerId="ADAL" clId="{12F04973-5A38-43A6-8E1E-5793E7E339B8}" dt="2020-04-21T17:33:17.709" v="562" actId="478"/>
          <ac:spMkLst>
            <pc:docMk/>
            <pc:sldMk cId="2230204271" sldId="265"/>
            <ac:spMk id="2" creationId="{CDB2199D-D652-49D4-B245-638D94706C15}"/>
          </ac:spMkLst>
        </pc:spChg>
        <pc:spChg chg="del">
          <ac:chgData name="DURAND Jérôme" userId="4124c5f4-ea45-4eb3-8758-ed10f2c8c704" providerId="ADAL" clId="{12F04973-5A38-43A6-8E1E-5793E7E339B8}" dt="2020-04-21T17:33:16.639" v="561" actId="478"/>
          <ac:spMkLst>
            <pc:docMk/>
            <pc:sldMk cId="2230204271" sldId="265"/>
            <ac:spMk id="3" creationId="{60082741-E05D-4C9A-A0C2-356690FAA0A3}"/>
          </ac:spMkLst>
        </pc:spChg>
        <pc:spChg chg="add mod">
          <ac:chgData name="DURAND Jérôme" userId="4124c5f4-ea45-4eb3-8758-ed10f2c8c704" providerId="ADAL" clId="{12F04973-5A38-43A6-8E1E-5793E7E339B8}" dt="2020-04-21T17:51:22.558" v="720" actId="1076"/>
          <ac:spMkLst>
            <pc:docMk/>
            <pc:sldMk cId="2230204271" sldId="265"/>
            <ac:spMk id="28" creationId="{33352B4C-CBBF-4EFC-9746-8CFC5005B9B2}"/>
          </ac:spMkLst>
        </pc:spChg>
        <pc:spChg chg="add mod">
          <ac:chgData name="DURAND Jérôme" userId="4124c5f4-ea45-4eb3-8758-ed10f2c8c704" providerId="ADAL" clId="{12F04973-5A38-43A6-8E1E-5793E7E339B8}" dt="2020-04-21T17:51:22.558" v="720" actId="1076"/>
          <ac:spMkLst>
            <pc:docMk/>
            <pc:sldMk cId="2230204271" sldId="265"/>
            <ac:spMk id="30" creationId="{52970F81-672B-4315-84E6-27E82B8380DD}"/>
          </ac:spMkLst>
        </pc:spChg>
        <pc:spChg chg="add mod">
          <ac:chgData name="DURAND Jérôme" userId="4124c5f4-ea45-4eb3-8758-ed10f2c8c704" providerId="ADAL" clId="{12F04973-5A38-43A6-8E1E-5793E7E339B8}" dt="2020-04-21T17:51:32.395" v="722" actId="1076"/>
          <ac:spMkLst>
            <pc:docMk/>
            <pc:sldMk cId="2230204271" sldId="265"/>
            <ac:spMk id="31" creationId="{6FF1BF50-5AD6-442F-82B0-2B8D49857D21}"/>
          </ac:spMkLst>
        </pc:spChg>
        <pc:spChg chg="add mod">
          <ac:chgData name="DURAND Jérôme" userId="4124c5f4-ea45-4eb3-8758-ed10f2c8c704" providerId="ADAL" clId="{12F04973-5A38-43A6-8E1E-5793E7E339B8}" dt="2020-04-21T17:53:57.384" v="735" actId="20577"/>
          <ac:spMkLst>
            <pc:docMk/>
            <pc:sldMk cId="2230204271" sldId="265"/>
            <ac:spMk id="32" creationId="{5BE4B495-732C-4E53-8A4D-3AB85AC35DD8}"/>
          </ac:spMkLst>
        </pc:spChg>
        <pc:spChg chg="add del mod">
          <ac:chgData name="DURAND Jérôme" userId="4124c5f4-ea45-4eb3-8758-ed10f2c8c704" providerId="ADAL" clId="{12F04973-5A38-43A6-8E1E-5793E7E339B8}" dt="2020-04-21T17:55:12.809" v="745" actId="478"/>
          <ac:spMkLst>
            <pc:docMk/>
            <pc:sldMk cId="2230204271" sldId="265"/>
            <ac:spMk id="33" creationId="{F974C611-9DBB-45A8-A0BC-DA542C84F511}"/>
          </ac:spMkLst>
        </pc:spChg>
        <pc:spChg chg="add del mod">
          <ac:chgData name="DURAND Jérôme" userId="4124c5f4-ea45-4eb3-8758-ed10f2c8c704" providerId="ADAL" clId="{12F04973-5A38-43A6-8E1E-5793E7E339B8}" dt="2020-04-21T17:56:35.475" v="765" actId="478"/>
          <ac:spMkLst>
            <pc:docMk/>
            <pc:sldMk cId="2230204271" sldId="265"/>
            <ac:spMk id="34" creationId="{64D0D069-AC62-4EFA-B95E-EA0415113F50}"/>
          </ac:spMkLst>
        </pc:spChg>
        <pc:spChg chg="add del mod">
          <ac:chgData name="DURAND Jérôme" userId="4124c5f4-ea45-4eb3-8758-ed10f2c8c704" providerId="ADAL" clId="{12F04973-5A38-43A6-8E1E-5793E7E339B8}" dt="2020-04-21T17:55:36.755" v="753" actId="478"/>
          <ac:spMkLst>
            <pc:docMk/>
            <pc:sldMk cId="2230204271" sldId="265"/>
            <ac:spMk id="35" creationId="{62877E08-9AFC-4BE9-9ED3-70FE56742484}"/>
          </ac:spMkLst>
        </pc:spChg>
        <pc:spChg chg="add mod">
          <ac:chgData name="DURAND Jérôme" userId="4124c5f4-ea45-4eb3-8758-ed10f2c8c704" providerId="ADAL" clId="{12F04973-5A38-43A6-8E1E-5793E7E339B8}" dt="2020-04-21T17:56:03.875" v="759" actId="207"/>
          <ac:spMkLst>
            <pc:docMk/>
            <pc:sldMk cId="2230204271" sldId="265"/>
            <ac:spMk id="36" creationId="{A7094A98-EB3E-44BB-9B96-763BA20C79EB}"/>
          </ac:spMkLst>
        </pc:spChg>
        <pc:spChg chg="add mod">
          <ac:chgData name="DURAND Jérôme" userId="4124c5f4-ea45-4eb3-8758-ed10f2c8c704" providerId="ADAL" clId="{12F04973-5A38-43A6-8E1E-5793E7E339B8}" dt="2020-04-21T17:56:57.758" v="773" actId="20577"/>
          <ac:spMkLst>
            <pc:docMk/>
            <pc:sldMk cId="2230204271" sldId="265"/>
            <ac:spMk id="37" creationId="{30472165-11CA-4B48-A819-B127092AF3B5}"/>
          </ac:spMkLst>
        </pc:spChg>
        <pc:graphicFrameChg chg="add del">
          <ac:chgData name="DURAND Jérôme" userId="4124c5f4-ea45-4eb3-8758-ed10f2c8c704" providerId="ADAL" clId="{12F04973-5A38-43A6-8E1E-5793E7E339B8}" dt="2020-04-21T17:33:32.390" v="568"/>
          <ac:graphicFrameMkLst>
            <pc:docMk/>
            <pc:sldMk cId="2230204271" sldId="265"/>
            <ac:graphicFrameMk id="4" creationId="{CF3D9286-FF25-4774-905E-3889E58E89BB}"/>
          </ac:graphicFrameMkLst>
        </pc:graphicFrameChg>
        <pc:graphicFrameChg chg="add del mod">
          <ac:chgData name="DURAND Jérôme" userId="4124c5f4-ea45-4eb3-8758-ed10f2c8c704" providerId="ADAL" clId="{12F04973-5A38-43A6-8E1E-5793E7E339B8}" dt="2020-04-21T17:33:54.583" v="572" actId="478"/>
          <ac:graphicFrameMkLst>
            <pc:docMk/>
            <pc:sldMk cId="2230204271" sldId="265"/>
            <ac:graphicFrameMk id="5" creationId="{179F2644-FDCF-4C4E-8586-E4CFE80B6633}"/>
          </ac:graphicFrameMkLst>
        </pc:graphicFrameChg>
        <pc:graphicFrameChg chg="add del">
          <ac:chgData name="DURAND Jérôme" userId="4124c5f4-ea45-4eb3-8758-ed10f2c8c704" providerId="ADAL" clId="{12F04973-5A38-43A6-8E1E-5793E7E339B8}" dt="2020-04-21T17:34:10.178" v="590"/>
          <ac:graphicFrameMkLst>
            <pc:docMk/>
            <pc:sldMk cId="2230204271" sldId="265"/>
            <ac:graphicFrameMk id="6" creationId="{73694ACB-7A02-4000-9725-CBD1BAB242DB}"/>
          </ac:graphicFrameMkLst>
        </pc:graphicFrameChg>
        <pc:graphicFrameChg chg="add del mod modGraphic">
          <ac:chgData name="DURAND Jérôme" userId="4124c5f4-ea45-4eb3-8758-ed10f2c8c704" providerId="ADAL" clId="{12F04973-5A38-43A6-8E1E-5793E7E339B8}" dt="2020-04-21T17:35:30.933" v="606" actId="478"/>
          <ac:graphicFrameMkLst>
            <pc:docMk/>
            <pc:sldMk cId="2230204271" sldId="265"/>
            <ac:graphicFrameMk id="8" creationId="{11069E9A-EB0A-4E63-93E7-EBB5A321D8E4}"/>
          </ac:graphicFrameMkLst>
        </pc:graphicFrameChg>
        <pc:graphicFrameChg chg="add del">
          <ac:chgData name="DURAND Jérôme" userId="4124c5f4-ea45-4eb3-8758-ed10f2c8c704" providerId="ADAL" clId="{12F04973-5A38-43A6-8E1E-5793E7E339B8}" dt="2020-04-21T17:35:43.667" v="614"/>
          <ac:graphicFrameMkLst>
            <pc:docMk/>
            <pc:sldMk cId="2230204271" sldId="265"/>
            <ac:graphicFrameMk id="9" creationId="{AC63FE74-0226-463B-9B36-BE837D4BD6DD}"/>
          </ac:graphicFrameMkLst>
        </pc:graphicFrameChg>
        <pc:graphicFrameChg chg="add del">
          <ac:chgData name="DURAND Jérôme" userId="4124c5f4-ea45-4eb3-8758-ed10f2c8c704" providerId="ADAL" clId="{12F04973-5A38-43A6-8E1E-5793E7E339B8}" dt="2020-04-21T17:36:45.562" v="623"/>
          <ac:graphicFrameMkLst>
            <pc:docMk/>
            <pc:sldMk cId="2230204271" sldId="265"/>
            <ac:graphicFrameMk id="11" creationId="{ED3FEE39-4EF2-4476-A97F-46C17A341239}"/>
          </ac:graphicFrameMkLst>
        </pc:graphicFrameChg>
        <pc:graphicFrameChg chg="add del">
          <ac:chgData name="DURAND Jérôme" userId="4124c5f4-ea45-4eb3-8758-ed10f2c8c704" providerId="ADAL" clId="{12F04973-5A38-43A6-8E1E-5793E7E339B8}" dt="2020-04-21T17:39:10.977" v="633"/>
          <ac:graphicFrameMkLst>
            <pc:docMk/>
            <pc:sldMk cId="2230204271" sldId="265"/>
            <ac:graphicFrameMk id="13" creationId="{BE344672-29AB-4694-974C-B2E8ECB4DA32}"/>
          </ac:graphicFrameMkLst>
        </pc:graphicFrameChg>
        <pc:graphicFrameChg chg="add del">
          <ac:chgData name="DURAND Jérôme" userId="4124c5f4-ea45-4eb3-8758-ed10f2c8c704" providerId="ADAL" clId="{12F04973-5A38-43A6-8E1E-5793E7E339B8}" dt="2020-04-21T17:40:36.879" v="649"/>
          <ac:graphicFrameMkLst>
            <pc:docMk/>
            <pc:sldMk cId="2230204271" sldId="265"/>
            <ac:graphicFrameMk id="15" creationId="{9E1008C6-FB18-4D0D-B557-629967B7A1CD}"/>
          </ac:graphicFrameMkLst>
        </pc:graphicFrameChg>
        <pc:graphicFrameChg chg="add del">
          <ac:chgData name="DURAND Jérôme" userId="4124c5f4-ea45-4eb3-8758-ed10f2c8c704" providerId="ADAL" clId="{12F04973-5A38-43A6-8E1E-5793E7E339B8}" dt="2020-04-21T17:41:10.480" v="655"/>
          <ac:graphicFrameMkLst>
            <pc:docMk/>
            <pc:sldMk cId="2230204271" sldId="265"/>
            <ac:graphicFrameMk id="17" creationId="{3E42BC86-CBDB-4F5D-ADAE-6F2D9364AEFA}"/>
          </ac:graphicFrameMkLst>
        </pc:graphicFrameChg>
        <pc:graphicFrameChg chg="add del">
          <ac:chgData name="DURAND Jérôme" userId="4124c5f4-ea45-4eb3-8758-ed10f2c8c704" providerId="ADAL" clId="{12F04973-5A38-43A6-8E1E-5793E7E339B8}" dt="2020-04-21T17:41:48.700" v="663"/>
          <ac:graphicFrameMkLst>
            <pc:docMk/>
            <pc:sldMk cId="2230204271" sldId="265"/>
            <ac:graphicFrameMk id="19" creationId="{25A9A50F-FF51-4D41-A313-991EFA04A0E5}"/>
          </ac:graphicFrameMkLst>
        </pc:graphicFrameChg>
        <pc:picChg chg="add del">
          <ac:chgData name="DURAND Jérôme" userId="4124c5f4-ea45-4eb3-8758-ed10f2c8c704" providerId="ADAL" clId="{12F04973-5A38-43A6-8E1E-5793E7E339B8}" dt="2020-04-21T17:34:25.723" v="594"/>
          <ac:picMkLst>
            <pc:docMk/>
            <pc:sldMk cId="2230204271" sldId="265"/>
            <ac:picMk id="7" creationId="{84F4DF22-18E7-41C8-A725-2DD2ACAF28B8}"/>
          </ac:picMkLst>
        </pc:picChg>
        <pc:picChg chg="add del mod">
          <ac:chgData name="DURAND Jérôme" userId="4124c5f4-ea45-4eb3-8758-ed10f2c8c704" providerId="ADAL" clId="{12F04973-5A38-43A6-8E1E-5793E7E339B8}" dt="2020-04-21T17:36:38.525" v="617" actId="478"/>
          <ac:picMkLst>
            <pc:docMk/>
            <pc:sldMk cId="2230204271" sldId="265"/>
            <ac:picMk id="10" creationId="{A55193DF-BEE6-4EFA-ABEB-83419E2DF39C}"/>
          </ac:picMkLst>
        </pc:picChg>
        <pc:picChg chg="add mod">
          <ac:chgData name="DURAND Jérôme" userId="4124c5f4-ea45-4eb3-8758-ed10f2c8c704" providerId="ADAL" clId="{12F04973-5A38-43A6-8E1E-5793E7E339B8}" dt="2020-04-21T17:36:59.979" v="628" actId="1076"/>
          <ac:picMkLst>
            <pc:docMk/>
            <pc:sldMk cId="2230204271" sldId="265"/>
            <ac:picMk id="12" creationId="{F9E5A0D8-94E7-4B95-B2CA-F2B8144BED44}"/>
          </ac:picMkLst>
        </pc:picChg>
        <pc:picChg chg="add del mod">
          <ac:chgData name="DURAND Jérôme" userId="4124c5f4-ea45-4eb3-8758-ed10f2c8c704" providerId="ADAL" clId="{12F04973-5A38-43A6-8E1E-5793E7E339B8}" dt="2020-04-21T17:40:46.423" v="653" actId="478"/>
          <ac:picMkLst>
            <pc:docMk/>
            <pc:sldMk cId="2230204271" sldId="265"/>
            <ac:picMk id="14" creationId="{D66D0173-AD10-4541-B024-9A97DB985731}"/>
          </ac:picMkLst>
        </pc:picChg>
        <pc:picChg chg="add del mod">
          <ac:chgData name="DURAND Jérôme" userId="4124c5f4-ea45-4eb3-8758-ed10f2c8c704" providerId="ADAL" clId="{12F04973-5A38-43A6-8E1E-5793E7E339B8}" dt="2020-04-21T17:40:45.725" v="652" actId="478"/>
          <ac:picMkLst>
            <pc:docMk/>
            <pc:sldMk cId="2230204271" sldId="265"/>
            <ac:picMk id="16" creationId="{04C60655-31B2-44A1-8860-B1A80A170BF8}"/>
          </ac:picMkLst>
        </pc:picChg>
        <pc:picChg chg="add mod">
          <ac:chgData name="DURAND Jérôme" userId="4124c5f4-ea45-4eb3-8758-ed10f2c8c704" providerId="ADAL" clId="{12F04973-5A38-43A6-8E1E-5793E7E339B8}" dt="2020-04-21T17:41:27.978" v="660" actId="1076"/>
          <ac:picMkLst>
            <pc:docMk/>
            <pc:sldMk cId="2230204271" sldId="265"/>
            <ac:picMk id="18" creationId="{EF077226-DDC4-47A9-A666-179B69E1A974}"/>
          </ac:picMkLst>
        </pc:picChg>
        <pc:picChg chg="add mod">
          <ac:chgData name="DURAND Jérôme" userId="4124c5f4-ea45-4eb3-8758-ed10f2c8c704" providerId="ADAL" clId="{12F04973-5A38-43A6-8E1E-5793E7E339B8}" dt="2020-05-03T13:51:00.630" v="1503" actId="1076"/>
          <ac:picMkLst>
            <pc:docMk/>
            <pc:sldMk cId="2230204271" sldId="265"/>
            <ac:picMk id="19" creationId="{F577596D-C83F-4004-B403-97A289CB9239}"/>
          </ac:picMkLst>
        </pc:picChg>
        <pc:picChg chg="add mod">
          <ac:chgData name="DURAND Jérôme" userId="4124c5f4-ea45-4eb3-8758-ed10f2c8c704" providerId="ADAL" clId="{12F04973-5A38-43A6-8E1E-5793E7E339B8}" dt="2020-04-21T17:58:15.065" v="776" actId="14100"/>
          <ac:picMkLst>
            <pc:docMk/>
            <pc:sldMk cId="2230204271" sldId="265"/>
            <ac:picMk id="20" creationId="{7783EAE2-BFB0-4E95-8BA9-F2981A717519}"/>
          </ac:picMkLst>
        </pc:picChg>
        <pc:picChg chg="add mod">
          <ac:chgData name="DURAND Jérôme" userId="4124c5f4-ea45-4eb3-8758-ed10f2c8c704" providerId="ADAL" clId="{12F04973-5A38-43A6-8E1E-5793E7E339B8}" dt="2020-04-21T17:44:45.557" v="673" actId="14100"/>
          <ac:picMkLst>
            <pc:docMk/>
            <pc:sldMk cId="2230204271" sldId="265"/>
            <ac:picMk id="21" creationId="{244016BB-AF11-4B2D-AE20-A05315B83B82}"/>
          </ac:picMkLst>
        </pc:picChg>
        <pc:picChg chg="add mod">
          <ac:chgData name="DURAND Jérôme" userId="4124c5f4-ea45-4eb3-8758-ed10f2c8c704" providerId="ADAL" clId="{12F04973-5A38-43A6-8E1E-5793E7E339B8}" dt="2020-04-21T17:45:33.699" v="680" actId="1076"/>
          <ac:picMkLst>
            <pc:docMk/>
            <pc:sldMk cId="2230204271" sldId="265"/>
            <ac:picMk id="22" creationId="{8065CE8E-15F1-4EEB-8D50-C21329728A6B}"/>
          </ac:picMkLst>
        </pc:picChg>
        <pc:picChg chg="add mod">
          <ac:chgData name="DURAND Jérôme" userId="4124c5f4-ea45-4eb3-8758-ed10f2c8c704" providerId="ADAL" clId="{12F04973-5A38-43A6-8E1E-5793E7E339B8}" dt="2020-04-21T17:46:18.850" v="685" actId="14100"/>
          <ac:picMkLst>
            <pc:docMk/>
            <pc:sldMk cId="2230204271" sldId="265"/>
            <ac:picMk id="23" creationId="{396365C2-4F22-43C7-BFED-E4C28320C895}"/>
          </ac:picMkLst>
        </pc:picChg>
        <pc:picChg chg="add mod">
          <ac:chgData name="DURAND Jérôme" userId="4124c5f4-ea45-4eb3-8758-ed10f2c8c704" providerId="ADAL" clId="{12F04973-5A38-43A6-8E1E-5793E7E339B8}" dt="2020-04-21T17:46:53.844" v="693" actId="1076"/>
          <ac:picMkLst>
            <pc:docMk/>
            <pc:sldMk cId="2230204271" sldId="265"/>
            <ac:picMk id="24" creationId="{59084D32-4661-4331-9AF8-090A5B234302}"/>
          </ac:picMkLst>
        </pc:picChg>
        <pc:picChg chg="add mod">
          <ac:chgData name="DURAND Jérôme" userId="4124c5f4-ea45-4eb3-8758-ed10f2c8c704" providerId="ADAL" clId="{12F04973-5A38-43A6-8E1E-5793E7E339B8}" dt="2020-04-21T17:47:54.364" v="700" actId="14100"/>
          <ac:picMkLst>
            <pc:docMk/>
            <pc:sldMk cId="2230204271" sldId="265"/>
            <ac:picMk id="25" creationId="{F072AAC9-165D-41A6-9D9D-8E885BE8C429}"/>
          </ac:picMkLst>
        </pc:picChg>
        <pc:picChg chg="add mod">
          <ac:chgData name="DURAND Jérôme" userId="4124c5f4-ea45-4eb3-8758-ed10f2c8c704" providerId="ADAL" clId="{12F04973-5A38-43A6-8E1E-5793E7E339B8}" dt="2020-04-21T17:49:11" v="709" actId="1076"/>
          <ac:picMkLst>
            <pc:docMk/>
            <pc:sldMk cId="2230204271" sldId="265"/>
            <ac:picMk id="26" creationId="{7992E224-7F2F-4661-90BB-6403E7E5B99C}"/>
          </ac:picMkLst>
        </pc:picChg>
        <pc:picChg chg="add mod">
          <ac:chgData name="DURAND Jérôme" userId="4124c5f4-ea45-4eb3-8758-ed10f2c8c704" providerId="ADAL" clId="{12F04973-5A38-43A6-8E1E-5793E7E339B8}" dt="2020-04-21T17:49:41.201" v="715" actId="14100"/>
          <ac:picMkLst>
            <pc:docMk/>
            <pc:sldMk cId="2230204271" sldId="265"/>
            <ac:picMk id="27" creationId="{0FB76BC4-BFE5-4C37-897D-063C7ABE65EC}"/>
          </ac:picMkLst>
        </pc:picChg>
        <pc:picChg chg="add mod">
          <ac:chgData name="DURAND Jérôme" userId="4124c5f4-ea45-4eb3-8758-ed10f2c8c704" providerId="ADAL" clId="{12F04973-5A38-43A6-8E1E-5793E7E339B8}" dt="2020-05-03T13:51:59.654" v="1516" actId="1076"/>
          <ac:picMkLst>
            <pc:docMk/>
            <pc:sldMk cId="2230204271" sldId="265"/>
            <ac:picMk id="33" creationId="{7D493484-2858-47A8-9387-7F6534F3F7DC}"/>
          </ac:picMkLst>
        </pc:picChg>
        <pc:picChg chg="add mod">
          <ac:chgData name="DURAND Jérôme" userId="4124c5f4-ea45-4eb3-8758-ed10f2c8c704" providerId="ADAL" clId="{12F04973-5A38-43A6-8E1E-5793E7E339B8}" dt="2020-05-03T13:51:21.815" v="1509" actId="1076"/>
          <ac:picMkLst>
            <pc:docMk/>
            <pc:sldMk cId="2230204271" sldId="265"/>
            <ac:picMk id="34" creationId="{21CE8E3D-8CE4-486A-ABE0-849AD33206D3}"/>
          </ac:picMkLst>
        </pc:picChg>
        <pc:picChg chg="add del mod">
          <ac:chgData name="DURAND Jérôme" userId="4124c5f4-ea45-4eb3-8758-ed10f2c8c704" providerId="ADAL" clId="{12F04973-5A38-43A6-8E1E-5793E7E339B8}" dt="2020-05-03T13:51:11.338" v="1506" actId="478"/>
          <ac:picMkLst>
            <pc:docMk/>
            <pc:sldMk cId="2230204271" sldId="265"/>
            <ac:picMk id="35" creationId="{AD03A2B6-6309-48A3-A5C7-065212E7BDDA}"/>
          </ac:picMkLst>
        </pc:picChg>
        <pc:picChg chg="add mod">
          <ac:chgData name="DURAND Jérôme" userId="4124c5f4-ea45-4eb3-8758-ed10f2c8c704" providerId="ADAL" clId="{12F04973-5A38-43A6-8E1E-5793E7E339B8}" dt="2020-05-03T13:52:47.918" v="1524" actId="1076"/>
          <ac:picMkLst>
            <pc:docMk/>
            <pc:sldMk cId="2230204271" sldId="265"/>
            <ac:picMk id="38" creationId="{F222925E-51C4-42FC-B748-2D052FCB7A25}"/>
          </ac:picMkLst>
        </pc:picChg>
        <pc:picChg chg="add mod">
          <ac:chgData name="DURAND Jérôme" userId="4124c5f4-ea45-4eb3-8758-ed10f2c8c704" providerId="ADAL" clId="{12F04973-5A38-43A6-8E1E-5793E7E339B8}" dt="2020-05-03T13:52:00.862" v="1517" actId="1076"/>
          <ac:picMkLst>
            <pc:docMk/>
            <pc:sldMk cId="2230204271" sldId="265"/>
            <ac:picMk id="39" creationId="{7389A55C-6A79-4C44-AE78-5A5BA4878744}"/>
          </ac:picMkLst>
        </pc:picChg>
        <pc:picChg chg="add mod">
          <ac:chgData name="DURAND Jérôme" userId="4124c5f4-ea45-4eb3-8758-ed10f2c8c704" providerId="ADAL" clId="{12F04973-5A38-43A6-8E1E-5793E7E339B8}" dt="2020-05-03T13:52:07.966" v="1518" actId="1076"/>
          <ac:picMkLst>
            <pc:docMk/>
            <pc:sldMk cId="2230204271" sldId="265"/>
            <ac:picMk id="40" creationId="{9B377E11-77B4-408E-926B-B0BBC028C988}"/>
          </ac:picMkLst>
        </pc:picChg>
        <pc:picChg chg="add mod">
          <ac:chgData name="DURAND Jérôme" userId="4124c5f4-ea45-4eb3-8758-ed10f2c8c704" providerId="ADAL" clId="{12F04973-5A38-43A6-8E1E-5793E7E339B8}" dt="2020-05-03T13:52:11.614" v="1519" actId="1076"/>
          <ac:picMkLst>
            <pc:docMk/>
            <pc:sldMk cId="2230204271" sldId="265"/>
            <ac:picMk id="41" creationId="{8434D02F-D31C-4A94-BDB5-4B7A69184538}"/>
          </ac:picMkLst>
        </pc:picChg>
        <pc:picChg chg="add mod">
          <ac:chgData name="DURAND Jérôme" userId="4124c5f4-ea45-4eb3-8758-ed10f2c8c704" providerId="ADAL" clId="{12F04973-5A38-43A6-8E1E-5793E7E339B8}" dt="2020-05-03T13:52:44.878" v="1523" actId="1076"/>
          <ac:picMkLst>
            <pc:docMk/>
            <pc:sldMk cId="2230204271" sldId="265"/>
            <ac:picMk id="42" creationId="{0F27A532-0621-4537-A68A-FBE250D3632D}"/>
          </ac:picMkLst>
        </pc:picChg>
        <pc:cxnChg chg="add mod">
          <ac:chgData name="DURAND Jérôme" userId="4124c5f4-ea45-4eb3-8758-ed10f2c8c704" providerId="ADAL" clId="{12F04973-5A38-43A6-8E1E-5793E7E339B8}" dt="2020-04-21T17:51:29.439" v="721" actId="1076"/>
          <ac:cxnSpMkLst>
            <pc:docMk/>
            <pc:sldMk cId="2230204271" sldId="265"/>
            <ac:cxnSpMk id="29" creationId="{8838D1AF-4E7F-49B4-A3CB-4E2D0C39496B}"/>
          </ac:cxnSpMkLst>
        </pc:cxnChg>
      </pc:sldChg>
      <pc:sldChg chg="addSp delSp modSp add modAnim">
        <pc:chgData name="DURAND Jérôme" userId="4124c5f4-ea45-4eb3-8758-ed10f2c8c704" providerId="ADAL" clId="{12F04973-5A38-43A6-8E1E-5793E7E339B8}" dt="2020-04-21T19:25:48.714" v="898"/>
        <pc:sldMkLst>
          <pc:docMk/>
          <pc:sldMk cId="212530953" sldId="266"/>
        </pc:sldMkLst>
        <pc:spChg chg="add mod ord">
          <ac:chgData name="DURAND Jérôme" userId="4124c5f4-ea45-4eb3-8758-ed10f2c8c704" providerId="ADAL" clId="{12F04973-5A38-43A6-8E1E-5793E7E339B8}" dt="2020-04-21T19:22:54.899" v="890" actId="166"/>
          <ac:spMkLst>
            <pc:docMk/>
            <pc:sldMk cId="212530953" sldId="266"/>
            <ac:spMk id="13" creationId="{8FE91E0D-2A5F-4D15-B68C-DBF0FC51A77F}"/>
          </ac:spMkLst>
        </pc:spChg>
        <pc:spChg chg="add del mod">
          <ac:chgData name="DURAND Jérôme" userId="4124c5f4-ea45-4eb3-8758-ed10f2c8c704" providerId="ADAL" clId="{12F04973-5A38-43A6-8E1E-5793E7E339B8}" dt="2020-04-21T19:24:34.693" v="893" actId="478"/>
          <ac:spMkLst>
            <pc:docMk/>
            <pc:sldMk cId="212530953" sldId="266"/>
            <ac:spMk id="14" creationId="{5CAC988A-1229-4AC6-B3CE-514DA8729881}"/>
          </ac:spMkLst>
        </pc:spChg>
        <pc:spChg chg="add mod">
          <ac:chgData name="DURAND Jérôme" userId="4124c5f4-ea45-4eb3-8758-ed10f2c8c704" providerId="ADAL" clId="{12F04973-5A38-43A6-8E1E-5793E7E339B8}" dt="2020-04-21T19:13:07.779" v="786" actId="20577"/>
          <ac:spMkLst>
            <pc:docMk/>
            <pc:sldMk cId="212530953" sldId="266"/>
            <ac:spMk id="15" creationId="{DC64BCD2-46F4-4945-8988-0FC5BE36A7F7}"/>
          </ac:spMkLst>
        </pc:spChg>
        <pc:spChg chg="add mod">
          <ac:chgData name="DURAND Jérôme" userId="4124c5f4-ea45-4eb3-8758-ed10f2c8c704" providerId="ADAL" clId="{12F04973-5A38-43A6-8E1E-5793E7E339B8}" dt="2020-04-21T19:13:58.045" v="794" actId="1076"/>
          <ac:spMkLst>
            <pc:docMk/>
            <pc:sldMk cId="212530953" sldId="266"/>
            <ac:spMk id="16" creationId="{074F996D-707C-43B9-B765-997526750EA8}"/>
          </ac:spMkLst>
        </pc:spChg>
        <pc:spChg chg="add mod">
          <ac:chgData name="DURAND Jérôme" userId="4124c5f4-ea45-4eb3-8758-ed10f2c8c704" providerId="ADAL" clId="{12F04973-5A38-43A6-8E1E-5793E7E339B8}" dt="2020-04-21T19:18:48.799" v="835" actId="20577"/>
          <ac:spMkLst>
            <pc:docMk/>
            <pc:sldMk cId="212530953" sldId="266"/>
            <ac:spMk id="19" creationId="{B3500506-713E-4E58-B74B-D786E8C8A4E6}"/>
          </ac:spMkLst>
        </pc:spChg>
        <pc:spChg chg="add mod">
          <ac:chgData name="DURAND Jérôme" userId="4124c5f4-ea45-4eb3-8758-ed10f2c8c704" providerId="ADAL" clId="{12F04973-5A38-43A6-8E1E-5793E7E339B8}" dt="2020-04-21T19:19:39.592" v="841" actId="208"/>
          <ac:spMkLst>
            <pc:docMk/>
            <pc:sldMk cId="212530953" sldId="266"/>
            <ac:spMk id="28" creationId="{BCF7EA01-F8CB-4050-AD20-C3396728D119}"/>
          </ac:spMkLst>
        </pc:spChg>
        <pc:spChg chg="add mod">
          <ac:chgData name="DURAND Jérôme" userId="4124c5f4-ea45-4eb3-8758-ed10f2c8c704" providerId="ADAL" clId="{12F04973-5A38-43A6-8E1E-5793E7E339B8}" dt="2020-04-21T19:20:11.613" v="852" actId="1076"/>
          <ac:spMkLst>
            <pc:docMk/>
            <pc:sldMk cId="212530953" sldId="266"/>
            <ac:spMk id="29" creationId="{033FA44F-7FDA-46EE-AC03-BD23D74889F0}"/>
          </ac:spMkLst>
        </pc:spChg>
        <pc:spChg chg="add mod">
          <ac:chgData name="DURAND Jérôme" userId="4124c5f4-ea45-4eb3-8758-ed10f2c8c704" providerId="ADAL" clId="{12F04973-5A38-43A6-8E1E-5793E7E339B8}" dt="2020-04-21T19:20:24.508" v="855" actId="14100"/>
          <ac:spMkLst>
            <pc:docMk/>
            <pc:sldMk cId="212530953" sldId="266"/>
            <ac:spMk id="30" creationId="{7B50A07E-6BA6-45CA-BB1C-3F7865C3664B}"/>
          </ac:spMkLst>
        </pc:spChg>
        <pc:spChg chg="add mod">
          <ac:chgData name="DURAND Jérôme" userId="4124c5f4-ea45-4eb3-8758-ed10f2c8c704" providerId="ADAL" clId="{12F04973-5A38-43A6-8E1E-5793E7E339B8}" dt="2020-04-21T19:20:44.324" v="861" actId="1076"/>
          <ac:spMkLst>
            <pc:docMk/>
            <pc:sldMk cId="212530953" sldId="266"/>
            <ac:spMk id="31" creationId="{A81649AA-6951-4993-8C39-10A9F7FE0910}"/>
          </ac:spMkLst>
        </pc:spChg>
        <pc:spChg chg="add mod">
          <ac:chgData name="DURAND Jérôme" userId="4124c5f4-ea45-4eb3-8758-ed10f2c8c704" providerId="ADAL" clId="{12F04973-5A38-43A6-8E1E-5793E7E339B8}" dt="2020-04-21T19:20:57.069" v="864" actId="208"/>
          <ac:spMkLst>
            <pc:docMk/>
            <pc:sldMk cId="212530953" sldId="266"/>
            <ac:spMk id="32" creationId="{CD43ADC8-329C-4694-B628-6726C692CB8D}"/>
          </ac:spMkLst>
        </pc:spChg>
        <pc:spChg chg="add mod">
          <ac:chgData name="DURAND Jérôme" userId="4124c5f4-ea45-4eb3-8758-ed10f2c8c704" providerId="ADAL" clId="{12F04973-5A38-43A6-8E1E-5793E7E339B8}" dt="2020-04-21T19:21:08.311" v="868" actId="20577"/>
          <ac:spMkLst>
            <pc:docMk/>
            <pc:sldMk cId="212530953" sldId="266"/>
            <ac:spMk id="33" creationId="{D5C3C549-6E58-462F-BCBD-94E55A2885DD}"/>
          </ac:spMkLst>
        </pc:spChg>
        <pc:spChg chg="add mod">
          <ac:chgData name="DURAND Jérôme" userId="4124c5f4-ea45-4eb3-8758-ed10f2c8c704" providerId="ADAL" clId="{12F04973-5A38-43A6-8E1E-5793E7E339B8}" dt="2020-04-21T19:21:16.381" v="870" actId="1076"/>
          <ac:spMkLst>
            <pc:docMk/>
            <pc:sldMk cId="212530953" sldId="266"/>
            <ac:spMk id="34" creationId="{63B808CE-62B0-434B-A41E-AFC5A9878BCA}"/>
          </ac:spMkLst>
        </pc:spChg>
        <pc:spChg chg="add mod">
          <ac:chgData name="DURAND Jérôme" userId="4124c5f4-ea45-4eb3-8758-ed10f2c8c704" providerId="ADAL" clId="{12F04973-5A38-43A6-8E1E-5793E7E339B8}" dt="2020-04-21T19:21:22.970" v="873" actId="20577"/>
          <ac:spMkLst>
            <pc:docMk/>
            <pc:sldMk cId="212530953" sldId="266"/>
            <ac:spMk id="35" creationId="{BB3BE4E0-6844-47C1-985C-817C70453E63}"/>
          </ac:spMkLst>
        </pc:spChg>
        <pc:spChg chg="add mod">
          <ac:chgData name="DURAND Jérôme" userId="4124c5f4-ea45-4eb3-8758-ed10f2c8c704" providerId="ADAL" clId="{12F04973-5A38-43A6-8E1E-5793E7E339B8}" dt="2020-04-21T19:21:31.180" v="875" actId="1076"/>
          <ac:spMkLst>
            <pc:docMk/>
            <pc:sldMk cId="212530953" sldId="266"/>
            <ac:spMk id="36" creationId="{A82C9C63-E618-4185-8853-08C8B484B57C}"/>
          </ac:spMkLst>
        </pc:spChg>
        <pc:spChg chg="add mod">
          <ac:chgData name="DURAND Jérôme" userId="4124c5f4-ea45-4eb3-8758-ed10f2c8c704" providerId="ADAL" clId="{12F04973-5A38-43A6-8E1E-5793E7E339B8}" dt="2020-04-21T19:21:39.765" v="878" actId="20577"/>
          <ac:spMkLst>
            <pc:docMk/>
            <pc:sldMk cId="212530953" sldId="266"/>
            <ac:spMk id="37" creationId="{C9D963D0-540A-475F-94E9-1EB3EAF97FDD}"/>
          </ac:spMkLst>
        </pc:spChg>
        <pc:spChg chg="add mod">
          <ac:chgData name="DURAND Jérôme" userId="4124c5f4-ea45-4eb3-8758-ed10f2c8c704" providerId="ADAL" clId="{12F04973-5A38-43A6-8E1E-5793E7E339B8}" dt="2020-04-21T19:22:31.717" v="885" actId="14100"/>
          <ac:spMkLst>
            <pc:docMk/>
            <pc:sldMk cId="212530953" sldId="266"/>
            <ac:spMk id="38" creationId="{AD1C2A83-DF25-4691-85DB-B3E66BC8D548}"/>
          </ac:spMkLst>
        </pc:spChg>
        <pc:spChg chg="add mod">
          <ac:chgData name="DURAND Jérôme" userId="4124c5f4-ea45-4eb3-8758-ed10f2c8c704" providerId="ADAL" clId="{12F04973-5A38-43A6-8E1E-5793E7E339B8}" dt="2020-04-21T19:22:44.236" v="889" actId="1076"/>
          <ac:spMkLst>
            <pc:docMk/>
            <pc:sldMk cId="212530953" sldId="266"/>
            <ac:spMk id="39" creationId="{2AA35727-F7C0-4146-B697-8487896ED82E}"/>
          </ac:spMkLst>
        </pc:spChg>
        <pc:picChg chg="add mod">
          <ac:chgData name="DURAND Jérôme" userId="4124c5f4-ea45-4eb3-8758-ed10f2c8c704" providerId="ADAL" clId="{12F04973-5A38-43A6-8E1E-5793E7E339B8}" dt="2020-04-21T19:17:29.036" v="817" actId="688"/>
          <ac:picMkLst>
            <pc:docMk/>
            <pc:sldMk cId="212530953" sldId="266"/>
            <ac:picMk id="3" creationId="{3D0405BE-5A61-43A4-9926-595C63908B49}"/>
          </ac:picMkLst>
        </pc:picChg>
        <pc:picChg chg="mod">
          <ac:chgData name="DURAND Jérôme" userId="4124c5f4-ea45-4eb3-8758-ed10f2c8c704" providerId="ADAL" clId="{12F04973-5A38-43A6-8E1E-5793E7E339B8}" dt="2020-04-21T19:16:11.997" v="805" actId="1076"/>
          <ac:picMkLst>
            <pc:docMk/>
            <pc:sldMk cId="212530953" sldId="266"/>
            <ac:picMk id="12" creationId="{F9E5A0D8-94E7-4B95-B2CA-F2B8144BED44}"/>
          </ac:picMkLst>
        </pc:picChg>
        <pc:picChg chg="add mod">
          <ac:chgData name="DURAND Jérôme" userId="4124c5f4-ea45-4eb3-8758-ed10f2c8c704" providerId="ADAL" clId="{12F04973-5A38-43A6-8E1E-5793E7E339B8}" dt="2020-04-21T19:15:24.978" v="801" actId="207"/>
          <ac:picMkLst>
            <pc:docMk/>
            <pc:sldMk cId="212530953" sldId="266"/>
            <ac:picMk id="17" creationId="{73697620-A4A1-4496-97A0-D42996EFFEE5}"/>
          </ac:picMkLst>
        </pc:picChg>
        <pc:picChg chg="mod">
          <ac:chgData name="DURAND Jérôme" userId="4124c5f4-ea45-4eb3-8758-ed10f2c8c704" providerId="ADAL" clId="{12F04973-5A38-43A6-8E1E-5793E7E339B8}" dt="2020-04-21T19:22:25.451" v="883" actId="1076"/>
          <ac:picMkLst>
            <pc:docMk/>
            <pc:sldMk cId="212530953" sldId="266"/>
            <ac:picMk id="18" creationId="{EF077226-DDC4-47A9-A666-179B69E1A974}"/>
          </ac:picMkLst>
        </pc:picChg>
        <pc:picChg chg="mod">
          <ac:chgData name="DURAND Jérôme" userId="4124c5f4-ea45-4eb3-8758-ed10f2c8c704" providerId="ADAL" clId="{12F04973-5A38-43A6-8E1E-5793E7E339B8}" dt="2020-04-21T17:58:01.091" v="775" actId="14100"/>
          <ac:picMkLst>
            <pc:docMk/>
            <pc:sldMk cId="212530953" sldId="266"/>
            <ac:picMk id="20" creationId="{7783EAE2-BFB0-4E95-8BA9-F2981A717519}"/>
          </ac:picMkLst>
        </pc:picChg>
        <pc:picChg chg="mod">
          <ac:chgData name="DURAND Jérôme" userId="4124c5f4-ea45-4eb3-8758-ed10f2c8c704" providerId="ADAL" clId="{12F04973-5A38-43A6-8E1E-5793E7E339B8}" dt="2020-04-21T19:13:12.956" v="788" actId="1076"/>
          <ac:picMkLst>
            <pc:docMk/>
            <pc:sldMk cId="212530953" sldId="266"/>
            <ac:picMk id="21" creationId="{244016BB-AF11-4B2D-AE20-A05315B83B82}"/>
          </ac:picMkLst>
        </pc:picChg>
        <pc:picChg chg="mod">
          <ac:chgData name="DURAND Jérôme" userId="4124c5f4-ea45-4eb3-8758-ed10f2c8c704" providerId="ADAL" clId="{12F04973-5A38-43A6-8E1E-5793E7E339B8}" dt="2020-04-21T19:22:10.540" v="879" actId="1076"/>
          <ac:picMkLst>
            <pc:docMk/>
            <pc:sldMk cId="212530953" sldId="266"/>
            <ac:picMk id="26" creationId="{7992E224-7F2F-4661-90BB-6403E7E5B99C}"/>
          </ac:picMkLst>
        </pc:picChg>
        <pc:picChg chg="mod">
          <ac:chgData name="DURAND Jérôme" userId="4124c5f4-ea45-4eb3-8758-ed10f2c8c704" providerId="ADAL" clId="{12F04973-5A38-43A6-8E1E-5793E7E339B8}" dt="2020-04-21T19:22:13.501" v="880" actId="1076"/>
          <ac:picMkLst>
            <pc:docMk/>
            <pc:sldMk cId="212530953" sldId="266"/>
            <ac:picMk id="27" creationId="{0FB76BC4-BFE5-4C37-897D-063C7ABE65EC}"/>
          </ac:picMkLst>
        </pc:picChg>
      </pc:sldChg>
      <pc:sldChg chg="addSp delSp modSp add addAnim delAnim modAnim">
        <pc:chgData name="DURAND Jérôme" userId="4124c5f4-ea45-4eb3-8758-ed10f2c8c704" providerId="ADAL" clId="{12F04973-5A38-43A6-8E1E-5793E7E339B8}" dt="2020-04-21T19:31:04.555" v="1021" actId="1076"/>
        <pc:sldMkLst>
          <pc:docMk/>
          <pc:sldMk cId="1974642050" sldId="267"/>
        </pc:sldMkLst>
        <pc:spChg chg="mod">
          <ac:chgData name="DURAND Jérôme" userId="4124c5f4-ea45-4eb3-8758-ed10f2c8c704" providerId="ADAL" clId="{12F04973-5A38-43A6-8E1E-5793E7E339B8}" dt="2020-04-21T19:28:41.267" v="917" actId="14100"/>
          <ac:spMkLst>
            <pc:docMk/>
            <pc:sldMk cId="1974642050" sldId="267"/>
            <ac:spMk id="14" creationId="{5CAC988A-1229-4AC6-B3CE-514DA8729881}"/>
          </ac:spMkLst>
        </pc:spChg>
        <pc:spChg chg="del">
          <ac:chgData name="DURAND Jérôme" userId="4124c5f4-ea45-4eb3-8758-ed10f2c8c704" providerId="ADAL" clId="{12F04973-5A38-43A6-8E1E-5793E7E339B8}" dt="2020-04-21T19:27:06.737" v="903" actId="478"/>
          <ac:spMkLst>
            <pc:docMk/>
            <pc:sldMk cId="1974642050" sldId="267"/>
            <ac:spMk id="19" creationId="{B3500506-713E-4E58-B74B-D786E8C8A4E6}"/>
          </ac:spMkLst>
        </pc:spChg>
        <pc:spChg chg="add del">
          <ac:chgData name="DURAND Jérôme" userId="4124c5f4-ea45-4eb3-8758-ed10f2c8c704" providerId="ADAL" clId="{12F04973-5A38-43A6-8E1E-5793E7E339B8}" dt="2020-04-21T19:28:29.042" v="916" actId="478"/>
          <ac:spMkLst>
            <pc:docMk/>
            <pc:sldMk cId="1974642050" sldId="267"/>
            <ac:spMk id="28" creationId="{BCF7EA01-F8CB-4050-AD20-C3396728D119}"/>
          </ac:spMkLst>
        </pc:spChg>
        <pc:spChg chg="mod">
          <ac:chgData name="DURAND Jérôme" userId="4124c5f4-ea45-4eb3-8758-ed10f2c8c704" providerId="ADAL" clId="{12F04973-5A38-43A6-8E1E-5793E7E339B8}" dt="2020-04-21T19:29:01.664" v="951" actId="208"/>
          <ac:spMkLst>
            <pc:docMk/>
            <pc:sldMk cId="1974642050" sldId="267"/>
            <ac:spMk id="29" creationId="{033FA44F-7FDA-46EE-AC03-BD23D74889F0}"/>
          </ac:spMkLst>
        </pc:spChg>
        <pc:spChg chg="del">
          <ac:chgData name="DURAND Jérôme" userId="4124c5f4-ea45-4eb3-8758-ed10f2c8c704" providerId="ADAL" clId="{12F04973-5A38-43A6-8E1E-5793E7E339B8}" dt="2020-04-21T19:29:17.999" v="954" actId="478"/>
          <ac:spMkLst>
            <pc:docMk/>
            <pc:sldMk cId="1974642050" sldId="267"/>
            <ac:spMk id="30" creationId="{7B50A07E-6BA6-45CA-BB1C-3F7865C3664B}"/>
          </ac:spMkLst>
        </pc:spChg>
        <pc:spChg chg="del">
          <ac:chgData name="DURAND Jérôme" userId="4124c5f4-ea45-4eb3-8758-ed10f2c8c704" providerId="ADAL" clId="{12F04973-5A38-43A6-8E1E-5793E7E339B8}" dt="2020-04-21T19:27:02.859" v="900" actId="478"/>
          <ac:spMkLst>
            <pc:docMk/>
            <pc:sldMk cId="1974642050" sldId="267"/>
            <ac:spMk id="31" creationId="{A81649AA-6951-4993-8C39-10A9F7FE0910}"/>
          </ac:spMkLst>
        </pc:spChg>
        <pc:spChg chg="add del mod">
          <ac:chgData name="DURAND Jérôme" userId="4124c5f4-ea45-4eb3-8758-ed10f2c8c704" providerId="ADAL" clId="{12F04973-5A38-43A6-8E1E-5793E7E339B8}" dt="2020-04-21T19:29:23.083" v="955" actId="14100"/>
          <ac:spMkLst>
            <pc:docMk/>
            <pc:sldMk cId="1974642050" sldId="267"/>
            <ac:spMk id="32" creationId="{CD43ADC8-329C-4694-B628-6726C692CB8D}"/>
          </ac:spMkLst>
        </pc:spChg>
        <pc:spChg chg="mod">
          <ac:chgData name="DURAND Jérôme" userId="4124c5f4-ea45-4eb3-8758-ed10f2c8c704" providerId="ADAL" clId="{12F04973-5A38-43A6-8E1E-5793E7E339B8}" dt="2020-04-21T19:29:32.322" v="973" actId="20577"/>
          <ac:spMkLst>
            <pc:docMk/>
            <pc:sldMk cId="1974642050" sldId="267"/>
            <ac:spMk id="33" creationId="{D5C3C549-6E58-462F-BCBD-94E55A2885DD}"/>
          </ac:spMkLst>
        </pc:spChg>
        <pc:spChg chg="mod">
          <ac:chgData name="DURAND Jérôme" userId="4124c5f4-ea45-4eb3-8758-ed10f2c8c704" providerId="ADAL" clId="{12F04973-5A38-43A6-8E1E-5793E7E339B8}" dt="2020-04-21T19:29:49.980" v="976" actId="14100"/>
          <ac:spMkLst>
            <pc:docMk/>
            <pc:sldMk cId="1974642050" sldId="267"/>
            <ac:spMk id="34" creationId="{63B808CE-62B0-434B-A41E-AFC5A9878BCA}"/>
          </ac:spMkLst>
        </pc:spChg>
        <pc:spChg chg="del">
          <ac:chgData name="DURAND Jérôme" userId="4124c5f4-ea45-4eb3-8758-ed10f2c8c704" providerId="ADAL" clId="{12F04973-5A38-43A6-8E1E-5793E7E339B8}" dt="2020-04-21T19:27:04.401" v="901" actId="478"/>
          <ac:spMkLst>
            <pc:docMk/>
            <pc:sldMk cId="1974642050" sldId="267"/>
            <ac:spMk id="35" creationId="{BB3BE4E0-6844-47C1-985C-817C70453E63}"/>
          </ac:spMkLst>
        </pc:spChg>
        <pc:spChg chg="del">
          <ac:chgData name="DURAND Jérôme" userId="4124c5f4-ea45-4eb3-8758-ed10f2c8c704" providerId="ADAL" clId="{12F04973-5A38-43A6-8E1E-5793E7E339B8}" dt="2020-04-21T19:29:38.895" v="974" actId="478"/>
          <ac:spMkLst>
            <pc:docMk/>
            <pc:sldMk cId="1974642050" sldId="267"/>
            <ac:spMk id="36" creationId="{A82C9C63-E618-4185-8853-08C8B484B57C}"/>
          </ac:spMkLst>
        </pc:spChg>
        <pc:spChg chg="mod">
          <ac:chgData name="DURAND Jérôme" userId="4124c5f4-ea45-4eb3-8758-ed10f2c8c704" providerId="ADAL" clId="{12F04973-5A38-43A6-8E1E-5793E7E339B8}" dt="2020-04-21T19:30:02.159" v="1000" actId="20577"/>
          <ac:spMkLst>
            <pc:docMk/>
            <pc:sldMk cId="1974642050" sldId="267"/>
            <ac:spMk id="37" creationId="{C9D963D0-540A-475F-94E9-1EB3EAF97FDD}"/>
          </ac:spMkLst>
        </pc:spChg>
        <pc:spChg chg="del">
          <ac:chgData name="DURAND Jérôme" userId="4124c5f4-ea45-4eb3-8758-ed10f2c8c704" providerId="ADAL" clId="{12F04973-5A38-43A6-8E1E-5793E7E339B8}" dt="2020-04-21T19:27:11.838" v="904" actId="478"/>
          <ac:spMkLst>
            <pc:docMk/>
            <pc:sldMk cId="1974642050" sldId="267"/>
            <ac:spMk id="38" creationId="{AD1C2A83-DF25-4691-85DB-B3E66BC8D548}"/>
          </ac:spMkLst>
        </pc:spChg>
        <pc:spChg chg="del">
          <ac:chgData name="DURAND Jérôme" userId="4124c5f4-ea45-4eb3-8758-ed10f2c8c704" providerId="ADAL" clId="{12F04973-5A38-43A6-8E1E-5793E7E339B8}" dt="2020-04-21T19:27:05.465" v="902" actId="478"/>
          <ac:spMkLst>
            <pc:docMk/>
            <pc:sldMk cId="1974642050" sldId="267"/>
            <ac:spMk id="39" creationId="{2AA35727-F7C0-4146-B697-8487896ED82E}"/>
          </ac:spMkLst>
        </pc:spChg>
        <pc:spChg chg="add mod">
          <ac:chgData name="DURAND Jérôme" userId="4124c5f4-ea45-4eb3-8758-ed10f2c8c704" providerId="ADAL" clId="{12F04973-5A38-43A6-8E1E-5793E7E339B8}" dt="2020-04-21T19:30:37.750" v="1005" actId="208"/>
          <ac:spMkLst>
            <pc:docMk/>
            <pc:sldMk cId="1974642050" sldId="267"/>
            <ac:spMk id="40" creationId="{176DB0E3-0092-4506-94C8-8AC8E5E14264}"/>
          </ac:spMkLst>
        </pc:spChg>
        <pc:spChg chg="add mod">
          <ac:chgData name="DURAND Jérôme" userId="4124c5f4-ea45-4eb3-8758-ed10f2c8c704" providerId="ADAL" clId="{12F04973-5A38-43A6-8E1E-5793E7E339B8}" dt="2020-04-21T19:31:04.555" v="1021" actId="1076"/>
          <ac:spMkLst>
            <pc:docMk/>
            <pc:sldMk cId="1974642050" sldId="267"/>
            <ac:spMk id="41" creationId="{901ED987-D3D0-4BB5-8442-E22FFBF70284}"/>
          </ac:spMkLst>
        </pc:spChg>
        <pc:picChg chg="add del">
          <ac:chgData name="DURAND Jérôme" userId="4124c5f4-ea45-4eb3-8758-ed10f2c8c704" providerId="ADAL" clId="{12F04973-5A38-43A6-8E1E-5793E7E339B8}" dt="2020-04-21T19:28:16.693" v="915" actId="478"/>
          <ac:picMkLst>
            <pc:docMk/>
            <pc:sldMk cId="1974642050" sldId="267"/>
            <ac:picMk id="20" creationId="{7783EAE2-BFB0-4E95-8BA9-F2981A717519}"/>
          </ac:picMkLst>
        </pc:picChg>
      </pc:sldChg>
      <pc:sldChg chg="addSp delSp modSp add ord delAnim modAnim">
        <pc:chgData name="DURAND Jérôme" userId="4124c5f4-ea45-4eb3-8758-ed10f2c8c704" providerId="ADAL" clId="{12F04973-5A38-43A6-8E1E-5793E7E339B8}" dt="2020-04-21T19:43:34.374" v="1114"/>
        <pc:sldMkLst>
          <pc:docMk/>
          <pc:sldMk cId="2458391258" sldId="268"/>
        </pc:sldMkLst>
        <pc:spChg chg="add mod">
          <ac:chgData name="DURAND Jérôme" userId="4124c5f4-ea45-4eb3-8758-ed10f2c8c704" providerId="ADAL" clId="{12F04973-5A38-43A6-8E1E-5793E7E339B8}" dt="2020-04-21T19:37:24.155" v="1087" actId="14100"/>
          <ac:spMkLst>
            <pc:docMk/>
            <pc:sldMk cId="2458391258" sldId="268"/>
            <ac:spMk id="2" creationId="{C54CEEEB-5009-4DF1-99D0-FE0644498388}"/>
          </ac:spMkLst>
        </pc:spChg>
        <pc:spChg chg="mod">
          <ac:chgData name="DURAND Jérôme" userId="4124c5f4-ea45-4eb3-8758-ed10f2c8c704" providerId="ADAL" clId="{12F04973-5A38-43A6-8E1E-5793E7E339B8}" dt="2020-04-21T19:33:24.972" v="1026" actId="1076"/>
          <ac:spMkLst>
            <pc:docMk/>
            <pc:sldMk cId="2458391258" sldId="268"/>
            <ac:spMk id="4" creationId="{7A470BEC-9C67-4C96-9D7C-CF82223561FC}"/>
          </ac:spMkLst>
        </pc:spChg>
        <pc:spChg chg="del mod">
          <ac:chgData name="DURAND Jérôme" userId="4124c5f4-ea45-4eb3-8758-ed10f2c8c704" providerId="ADAL" clId="{12F04973-5A38-43A6-8E1E-5793E7E339B8}" dt="2020-04-21T19:35:52.986" v="1066" actId="478"/>
          <ac:spMkLst>
            <pc:docMk/>
            <pc:sldMk cId="2458391258" sldId="268"/>
            <ac:spMk id="5" creationId="{960D224F-EACF-4534-BE7C-0C9ADA06C00E}"/>
          </ac:spMkLst>
        </pc:spChg>
        <pc:spChg chg="del">
          <ac:chgData name="DURAND Jérôme" userId="4124c5f4-ea45-4eb3-8758-ed10f2c8c704" providerId="ADAL" clId="{12F04973-5A38-43A6-8E1E-5793E7E339B8}" dt="2020-04-21T19:33:20.466" v="1024" actId="478"/>
          <ac:spMkLst>
            <pc:docMk/>
            <pc:sldMk cId="2458391258" sldId="268"/>
            <ac:spMk id="6" creationId="{C3144AC7-EC2D-4FF2-97FD-0697726068DD}"/>
          </ac:spMkLst>
        </pc:spChg>
        <pc:spChg chg="del mod">
          <ac:chgData name="DURAND Jérôme" userId="4124c5f4-ea45-4eb3-8758-ed10f2c8c704" providerId="ADAL" clId="{12F04973-5A38-43A6-8E1E-5793E7E339B8}" dt="2020-04-21T19:35:55.898" v="1067" actId="478"/>
          <ac:spMkLst>
            <pc:docMk/>
            <pc:sldMk cId="2458391258" sldId="268"/>
            <ac:spMk id="7" creationId="{7176FEC1-B13A-4ABD-9A1F-9560BF1B454B}"/>
          </ac:spMkLst>
        </pc:spChg>
        <pc:spChg chg="del">
          <ac:chgData name="DURAND Jérôme" userId="4124c5f4-ea45-4eb3-8758-ed10f2c8c704" providerId="ADAL" clId="{12F04973-5A38-43A6-8E1E-5793E7E339B8}" dt="2020-04-21T19:33:20.466" v="1024" actId="478"/>
          <ac:spMkLst>
            <pc:docMk/>
            <pc:sldMk cId="2458391258" sldId="268"/>
            <ac:spMk id="8" creationId="{9A8C2794-490A-4B68-8024-A8E64D1DD620}"/>
          </ac:spMkLst>
        </pc:spChg>
        <pc:spChg chg="add mod">
          <ac:chgData name="DURAND Jérôme" userId="4124c5f4-ea45-4eb3-8758-ed10f2c8c704" providerId="ADAL" clId="{12F04973-5A38-43A6-8E1E-5793E7E339B8}" dt="2020-04-21T19:37:26.554" v="1088" actId="14100"/>
          <ac:spMkLst>
            <pc:docMk/>
            <pc:sldMk cId="2458391258" sldId="268"/>
            <ac:spMk id="11" creationId="{B2ED9FF3-B911-46B1-9905-7CF97A5DF741}"/>
          </ac:spMkLst>
        </pc:spChg>
        <pc:spChg chg="add mod">
          <ac:chgData name="DURAND Jérôme" userId="4124c5f4-ea45-4eb3-8758-ed10f2c8c704" providerId="ADAL" clId="{12F04973-5A38-43A6-8E1E-5793E7E339B8}" dt="2020-04-21T19:37:21.210" v="1086" actId="1076"/>
          <ac:spMkLst>
            <pc:docMk/>
            <pc:sldMk cId="2458391258" sldId="268"/>
            <ac:spMk id="12" creationId="{50F87D8F-C004-447F-B082-37FBCB99C2ED}"/>
          </ac:spMkLst>
        </pc:spChg>
        <pc:spChg chg="add mod">
          <ac:chgData name="DURAND Jérôme" userId="4124c5f4-ea45-4eb3-8758-ed10f2c8c704" providerId="ADAL" clId="{12F04973-5A38-43A6-8E1E-5793E7E339B8}" dt="2020-04-21T19:37:36.138" v="1089" actId="14100"/>
          <ac:spMkLst>
            <pc:docMk/>
            <pc:sldMk cId="2458391258" sldId="268"/>
            <ac:spMk id="14" creationId="{A57C4819-DE45-42CD-AA79-BDA8B50C7FB8}"/>
          </ac:spMkLst>
        </pc:spChg>
        <pc:spChg chg="add mod">
          <ac:chgData name="DURAND Jérôme" userId="4124c5f4-ea45-4eb3-8758-ed10f2c8c704" providerId="ADAL" clId="{12F04973-5A38-43A6-8E1E-5793E7E339B8}" dt="2020-04-21T19:37:44.466" v="1091" actId="14100"/>
          <ac:spMkLst>
            <pc:docMk/>
            <pc:sldMk cId="2458391258" sldId="268"/>
            <ac:spMk id="15" creationId="{0DB91993-1073-4B61-8A2C-02040849E55C}"/>
          </ac:spMkLst>
        </pc:spChg>
        <pc:spChg chg="add mod">
          <ac:chgData name="DURAND Jérôme" userId="4124c5f4-ea45-4eb3-8758-ed10f2c8c704" providerId="ADAL" clId="{12F04973-5A38-43A6-8E1E-5793E7E339B8}" dt="2020-04-21T19:37:41.075" v="1090" actId="1076"/>
          <ac:spMkLst>
            <pc:docMk/>
            <pc:sldMk cId="2458391258" sldId="268"/>
            <ac:spMk id="16" creationId="{C5B3B788-DDF3-426A-A9FF-83FC764CC4D3}"/>
          </ac:spMkLst>
        </pc:spChg>
        <pc:picChg chg="del">
          <ac:chgData name="DURAND Jérôme" userId="4124c5f4-ea45-4eb3-8758-ed10f2c8c704" providerId="ADAL" clId="{12F04973-5A38-43A6-8E1E-5793E7E339B8}" dt="2020-04-21T19:33:20.466" v="1024" actId="478"/>
          <ac:picMkLst>
            <pc:docMk/>
            <pc:sldMk cId="2458391258" sldId="268"/>
            <ac:picMk id="3" creationId="{C8FDCDA9-042C-4A2C-B964-049F580E2BB5}"/>
          </ac:picMkLst>
        </pc:picChg>
        <pc:picChg chg="mod">
          <ac:chgData name="DURAND Jérôme" userId="4124c5f4-ea45-4eb3-8758-ed10f2c8c704" providerId="ADAL" clId="{12F04973-5A38-43A6-8E1E-5793E7E339B8}" dt="2020-04-21T19:37:21.210" v="1086" actId="1076"/>
          <ac:picMkLst>
            <pc:docMk/>
            <pc:sldMk cId="2458391258" sldId="268"/>
            <ac:picMk id="9" creationId="{E887DA32-DFE8-4A48-8F0B-D78911891ACD}"/>
          </ac:picMkLst>
        </pc:picChg>
        <pc:picChg chg="del">
          <ac:chgData name="DURAND Jérôme" userId="4124c5f4-ea45-4eb3-8758-ed10f2c8c704" providerId="ADAL" clId="{12F04973-5A38-43A6-8E1E-5793E7E339B8}" dt="2020-04-21T19:33:20.466" v="1024" actId="478"/>
          <ac:picMkLst>
            <pc:docMk/>
            <pc:sldMk cId="2458391258" sldId="268"/>
            <ac:picMk id="10" creationId="{6470CF14-B4AD-4445-91CE-F9E005A4BFD9}"/>
          </ac:picMkLst>
        </pc:picChg>
        <pc:picChg chg="add mod">
          <ac:chgData name="DURAND Jérôme" userId="4124c5f4-ea45-4eb3-8758-ed10f2c8c704" providerId="ADAL" clId="{12F04973-5A38-43A6-8E1E-5793E7E339B8}" dt="2020-04-21T19:37:41.075" v="1090" actId="1076"/>
          <ac:picMkLst>
            <pc:docMk/>
            <pc:sldMk cId="2458391258" sldId="268"/>
            <ac:picMk id="13" creationId="{02A98C0E-C5CD-43D6-A8A5-9125E928311B}"/>
          </ac:picMkLst>
        </pc:picChg>
      </pc:sldChg>
      <pc:sldChg chg="addSp delSp modSp add delAnim modAnim">
        <pc:chgData name="DURAND Jérôme" userId="4124c5f4-ea45-4eb3-8758-ed10f2c8c704" providerId="ADAL" clId="{12F04973-5A38-43A6-8E1E-5793E7E339B8}" dt="2020-04-21T20:00:13.694" v="1278" actId="113"/>
        <pc:sldMkLst>
          <pc:docMk/>
          <pc:sldMk cId="876380806" sldId="269"/>
        </pc:sldMkLst>
        <pc:spChg chg="del">
          <ac:chgData name="DURAND Jérôme" userId="4124c5f4-ea45-4eb3-8758-ed10f2c8c704" providerId="ADAL" clId="{12F04973-5A38-43A6-8E1E-5793E7E339B8}" dt="2020-04-21T19:49:31.745" v="1118" actId="478"/>
          <ac:spMkLst>
            <pc:docMk/>
            <pc:sldMk cId="876380806" sldId="269"/>
            <ac:spMk id="2" creationId="{B46BA9C8-7773-40CD-9151-321D31824396}"/>
          </ac:spMkLst>
        </pc:spChg>
        <pc:spChg chg="del">
          <ac:chgData name="DURAND Jérôme" userId="4124c5f4-ea45-4eb3-8758-ed10f2c8c704" providerId="ADAL" clId="{12F04973-5A38-43A6-8E1E-5793E7E339B8}" dt="2020-04-21T19:49:30.261" v="1117" actId="478"/>
          <ac:spMkLst>
            <pc:docMk/>
            <pc:sldMk cId="876380806" sldId="269"/>
            <ac:spMk id="3" creationId="{577FB125-2582-41DA-A0E2-4DCB54DECAD8}"/>
          </ac:spMkLst>
        </pc:spChg>
        <pc:spChg chg="del">
          <ac:chgData name="DURAND Jérôme" userId="4124c5f4-ea45-4eb3-8758-ed10f2c8c704" providerId="ADAL" clId="{12F04973-5A38-43A6-8E1E-5793E7E339B8}" dt="2020-04-21T19:49:25.943" v="1116"/>
          <ac:spMkLst>
            <pc:docMk/>
            <pc:sldMk cId="876380806" sldId="269"/>
            <ac:spMk id="5" creationId="{C4DF8A22-0B6D-4BAC-BA78-8F30D8E2EB45}"/>
          </ac:spMkLst>
        </pc:spChg>
        <pc:spChg chg="del">
          <ac:chgData name="DURAND Jérôme" userId="4124c5f4-ea45-4eb3-8758-ed10f2c8c704" providerId="ADAL" clId="{12F04973-5A38-43A6-8E1E-5793E7E339B8}" dt="2020-04-21T19:49:25.943" v="1116"/>
          <ac:spMkLst>
            <pc:docMk/>
            <pc:sldMk cId="876380806" sldId="269"/>
            <ac:spMk id="6" creationId="{FC660112-A985-4D7C-A076-AB6C523F818E}"/>
          </ac:spMkLst>
        </pc:spChg>
        <pc:spChg chg="del">
          <ac:chgData name="DURAND Jérôme" userId="4124c5f4-ea45-4eb3-8758-ed10f2c8c704" providerId="ADAL" clId="{12F04973-5A38-43A6-8E1E-5793E7E339B8}" dt="2020-04-21T19:49:25.943" v="1116"/>
          <ac:spMkLst>
            <pc:docMk/>
            <pc:sldMk cId="876380806" sldId="269"/>
            <ac:spMk id="7" creationId="{D68996C0-1C0E-43F7-BAFC-DAB7452E4B67}"/>
          </ac:spMkLst>
        </pc:spChg>
        <pc:spChg chg="add mod">
          <ac:chgData name="DURAND Jérôme" userId="4124c5f4-ea45-4eb3-8758-ed10f2c8c704" providerId="ADAL" clId="{12F04973-5A38-43A6-8E1E-5793E7E339B8}" dt="2020-04-21T19:56:36.753" v="1233" actId="1076"/>
          <ac:spMkLst>
            <pc:docMk/>
            <pc:sldMk cId="876380806" sldId="269"/>
            <ac:spMk id="8" creationId="{EA5A2CA2-EEAD-4B9C-9C31-5FB559DE73D2}"/>
          </ac:spMkLst>
        </pc:spChg>
        <pc:spChg chg="add del">
          <ac:chgData name="DURAND Jérôme" userId="4124c5f4-ea45-4eb3-8758-ed10f2c8c704" providerId="ADAL" clId="{12F04973-5A38-43A6-8E1E-5793E7E339B8}" dt="2020-04-21T19:54:31.090" v="1212" actId="478"/>
          <ac:spMkLst>
            <pc:docMk/>
            <pc:sldMk cId="876380806" sldId="269"/>
            <ac:spMk id="9" creationId="{4F0A5DFC-BBB7-48DF-98DB-A4AA00CED1F1}"/>
          </ac:spMkLst>
        </pc:spChg>
        <pc:spChg chg="add mod">
          <ac:chgData name="DURAND Jérôme" userId="4124c5f4-ea45-4eb3-8758-ed10f2c8c704" providerId="ADAL" clId="{12F04973-5A38-43A6-8E1E-5793E7E339B8}" dt="2020-04-21T20:00:13.694" v="1278" actId="113"/>
          <ac:spMkLst>
            <pc:docMk/>
            <pc:sldMk cId="876380806" sldId="269"/>
            <ac:spMk id="10" creationId="{E08484E7-0B56-4A6B-9A4B-1D0B93ABFBBC}"/>
          </ac:spMkLst>
        </pc:spChg>
        <pc:spChg chg="add mod">
          <ac:chgData name="DURAND Jérôme" userId="4124c5f4-ea45-4eb3-8758-ed10f2c8c704" providerId="ADAL" clId="{12F04973-5A38-43A6-8E1E-5793E7E339B8}" dt="2020-04-21T19:59:27.135" v="1265" actId="14100"/>
          <ac:spMkLst>
            <pc:docMk/>
            <pc:sldMk cId="876380806" sldId="269"/>
            <ac:spMk id="11" creationId="{293AA77A-1BCD-463A-861F-7E5DE840AE78}"/>
          </ac:spMkLst>
        </pc:spChg>
        <pc:spChg chg="add mod">
          <ac:chgData name="DURAND Jérôme" userId="4124c5f4-ea45-4eb3-8758-ed10f2c8c704" providerId="ADAL" clId="{12F04973-5A38-43A6-8E1E-5793E7E339B8}" dt="2020-04-21T19:59:33.854" v="1275" actId="20577"/>
          <ac:spMkLst>
            <pc:docMk/>
            <pc:sldMk cId="876380806" sldId="269"/>
            <ac:spMk id="12" creationId="{F3F8092D-F787-4DE0-9536-F07EAACD2929}"/>
          </ac:spMkLst>
        </pc:spChg>
        <pc:picChg chg="del">
          <ac:chgData name="DURAND Jérôme" userId="4124c5f4-ea45-4eb3-8758-ed10f2c8c704" providerId="ADAL" clId="{12F04973-5A38-43A6-8E1E-5793E7E339B8}" dt="2020-04-21T19:49:25.943" v="1116"/>
          <ac:picMkLst>
            <pc:docMk/>
            <pc:sldMk cId="876380806" sldId="269"/>
            <ac:picMk id="4" creationId="{1734FDE0-3B88-4541-9359-DD4F77878294}"/>
          </ac:picMkLst>
        </pc:picChg>
      </pc:sldChg>
      <pc:sldChg chg="addSp delSp modSp add modAnim">
        <pc:chgData name="DURAND Jérôme" userId="4124c5f4-ea45-4eb3-8758-ed10f2c8c704" providerId="ADAL" clId="{12F04973-5A38-43A6-8E1E-5793E7E339B8}" dt="2020-04-21T20:24:12.623" v="1495" actId="14100"/>
        <pc:sldMkLst>
          <pc:docMk/>
          <pc:sldMk cId="3938042516" sldId="270"/>
        </pc:sldMkLst>
        <pc:spChg chg="add del mod">
          <ac:chgData name="DURAND Jérôme" userId="4124c5f4-ea45-4eb3-8758-ed10f2c8c704" providerId="ADAL" clId="{12F04973-5A38-43A6-8E1E-5793E7E339B8}" dt="2020-04-21T20:12:21.034" v="1400" actId="478"/>
          <ac:spMkLst>
            <pc:docMk/>
            <pc:sldMk cId="3938042516" sldId="270"/>
            <ac:spMk id="2" creationId="{0AE87C10-C3D8-478A-BF27-4BB81C8DCC0E}"/>
          </ac:spMkLst>
        </pc:spChg>
        <pc:spChg chg="add mod">
          <ac:chgData name="DURAND Jérôme" userId="4124c5f4-ea45-4eb3-8758-ed10f2c8c704" providerId="ADAL" clId="{12F04973-5A38-43A6-8E1E-5793E7E339B8}" dt="2020-04-21T20:15:08.779" v="1448" actId="6549"/>
          <ac:spMkLst>
            <pc:docMk/>
            <pc:sldMk cId="3938042516" sldId="270"/>
            <ac:spMk id="6" creationId="{45E7CD62-DFA9-41D9-AF47-33553BEB796B}"/>
          </ac:spMkLst>
        </pc:spChg>
        <pc:spChg chg="add mod">
          <ac:chgData name="DURAND Jérôme" userId="4124c5f4-ea45-4eb3-8758-ed10f2c8c704" providerId="ADAL" clId="{12F04973-5A38-43A6-8E1E-5793E7E339B8}" dt="2020-04-21T20:14:54.484" v="1443" actId="20577"/>
          <ac:spMkLst>
            <pc:docMk/>
            <pc:sldMk cId="3938042516" sldId="270"/>
            <ac:spMk id="7" creationId="{5B9E92BB-457F-4FC4-AF54-F242429808F5}"/>
          </ac:spMkLst>
        </pc:spChg>
        <pc:spChg chg="add mod">
          <ac:chgData name="DURAND Jérôme" userId="4124c5f4-ea45-4eb3-8758-ed10f2c8c704" providerId="ADAL" clId="{12F04973-5A38-43A6-8E1E-5793E7E339B8}" dt="2020-04-21T20:15:12.297" v="1449" actId="20577"/>
          <ac:spMkLst>
            <pc:docMk/>
            <pc:sldMk cId="3938042516" sldId="270"/>
            <ac:spMk id="9" creationId="{AE99252C-23AE-401F-B574-DBFAF8F14197}"/>
          </ac:spMkLst>
        </pc:spChg>
        <pc:spChg chg="mod ord">
          <ac:chgData name="DURAND Jérôme" userId="4124c5f4-ea45-4eb3-8758-ed10f2c8c704" providerId="ADAL" clId="{12F04973-5A38-43A6-8E1E-5793E7E339B8}" dt="2020-04-21T20:13:19.541" v="1412" actId="166"/>
          <ac:spMkLst>
            <pc:docMk/>
            <pc:sldMk cId="3938042516" sldId="270"/>
            <ac:spMk id="10" creationId="{E08484E7-0B56-4A6B-9A4B-1D0B93ABFBBC}"/>
          </ac:spMkLst>
        </pc:spChg>
        <pc:spChg chg="mod">
          <ac:chgData name="DURAND Jérôme" userId="4124c5f4-ea45-4eb3-8758-ed10f2c8c704" providerId="ADAL" clId="{12F04973-5A38-43A6-8E1E-5793E7E339B8}" dt="2020-04-21T20:15:03.268" v="1446" actId="20577"/>
          <ac:spMkLst>
            <pc:docMk/>
            <pc:sldMk cId="3938042516" sldId="270"/>
            <ac:spMk id="11" creationId="{293AA77A-1BCD-463A-861F-7E5DE840AE78}"/>
          </ac:spMkLst>
        </pc:spChg>
        <pc:spChg chg="mod">
          <ac:chgData name="DURAND Jérôme" userId="4124c5f4-ea45-4eb3-8758-ed10f2c8c704" providerId="ADAL" clId="{12F04973-5A38-43A6-8E1E-5793E7E339B8}" dt="2020-04-21T20:15:05.231" v="1447" actId="20577"/>
          <ac:spMkLst>
            <pc:docMk/>
            <pc:sldMk cId="3938042516" sldId="270"/>
            <ac:spMk id="12" creationId="{F3F8092D-F787-4DE0-9536-F07EAACD2929}"/>
          </ac:spMkLst>
        </pc:spChg>
        <pc:spChg chg="add mod">
          <ac:chgData name="DURAND Jérôme" userId="4124c5f4-ea45-4eb3-8758-ed10f2c8c704" providerId="ADAL" clId="{12F04973-5A38-43A6-8E1E-5793E7E339B8}" dt="2020-04-21T20:24:12.623" v="1495" actId="14100"/>
          <ac:spMkLst>
            <pc:docMk/>
            <pc:sldMk cId="3938042516" sldId="270"/>
            <ac:spMk id="13" creationId="{050A6A83-6101-41EA-8292-8C616AD9454F}"/>
          </ac:spMkLst>
        </pc:spChg>
        <pc:picChg chg="add mod ord">
          <ac:chgData name="DURAND Jérôme" userId="4124c5f4-ea45-4eb3-8758-ed10f2c8c704" providerId="ADAL" clId="{12F04973-5A38-43A6-8E1E-5793E7E339B8}" dt="2020-04-21T20:14:12.135" v="1419" actId="207"/>
          <ac:picMkLst>
            <pc:docMk/>
            <pc:sldMk cId="3938042516" sldId="270"/>
            <ac:picMk id="4" creationId="{A8DCE75F-9AC3-4FB5-A0AE-DD8C2AB21AC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90D32-A5FE-4CAB-BEA1-AD98D4312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F899A-94C9-4D65-B79C-69C48FF25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960020-3FF1-454C-BF7A-61CD515CD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9FDF-7D97-4204-B628-93D85BB385A4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C78254-A6F8-417A-BB58-C21511CD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288A9D-E6EA-4943-BE8C-380F0592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C9F9-E068-4838-88E6-FE0D49051F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38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E2B12B-31E3-4B5B-B752-28698D00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DF804D-DAF3-44C4-935F-015DA55D8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C3BE08-75D1-44CD-A691-C6726A2B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9FDF-7D97-4204-B628-93D85BB385A4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84FA8C-C3BF-4440-959B-146A8E31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45823E-7C4E-4816-AF4D-7753771A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C9F9-E068-4838-88E6-FE0D49051F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69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DEB8400-412F-4D59-A290-114B5ABD4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CD1533-F864-4F16-A202-ADD883D0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3087E0-9523-42C0-8004-74501A18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9FDF-7D97-4204-B628-93D85BB385A4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36EBCC-9140-47CF-9236-05E68217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708F78-0999-4DB8-B45B-F164EB8B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C9F9-E068-4838-88E6-FE0D49051F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89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11169-A392-44BD-B732-A71426092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6693AA-B2D2-46A0-8F33-EFCECB74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8FAE4B-94ED-4EE9-AFD4-3E331EA9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9FDF-7D97-4204-B628-93D85BB385A4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A37C61-6BE6-42D2-9AB1-37AA8045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744011-C381-48AA-98CE-23DE5906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C9F9-E068-4838-88E6-FE0D49051F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41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D4769-334E-41FB-98FD-A4BD1327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ACE474-EAF4-47A5-BFF9-3F3937292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D87381-1302-4BAD-8CC1-776D3B64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9FDF-7D97-4204-B628-93D85BB385A4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369A99-62A7-4967-B4E3-537C22A3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314DB2-75B3-4CF7-B0C3-27FEEF47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C9F9-E068-4838-88E6-FE0D49051F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92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18E89-30A6-4CC0-8C06-52A3B8C7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BC1546-D428-486C-B8E8-2FD1AD392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D9B9AE-9927-4672-93CB-A6B77F0A8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FD5EA9-9CC8-4192-B2C4-5E6A2B5C3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9FDF-7D97-4204-B628-93D85BB385A4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570AE9-9E99-48C6-A767-D15F1FFE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EA8ED8-D2C8-4FA0-892D-C3CE6C73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C9F9-E068-4838-88E6-FE0D49051F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69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7CBE26-B809-4238-9EA5-4D217FA9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003B58-821A-482F-9E60-6557C1CE1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88FBB0-7159-4B3B-B9F0-00C094C47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E3F6FDC-9037-4154-B60E-8E9A1B595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5DBB599-8138-4930-A2FA-323C8CD65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1290F89-EC36-44D1-9E10-3AB8DF52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9FDF-7D97-4204-B628-93D85BB385A4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7F6DD11-1671-4056-AAA6-37B85828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356477C-218F-470C-A225-BED0AB57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C9F9-E068-4838-88E6-FE0D49051F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31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656D5A-D572-4F9E-BBF3-94E9636A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683FB24-5CEE-4D2B-9A8D-FF67826E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9FDF-7D97-4204-B628-93D85BB385A4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599C13-E566-46FF-9AED-4F69B06A4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288E24-3D3E-4100-AAA3-A8ED892B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C9F9-E068-4838-88E6-FE0D49051F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93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2D87427-F289-4BDC-B8BE-8437F5C0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9FDF-7D97-4204-B628-93D85BB385A4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96FA3D2-FD25-4648-8421-E511B2A7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15B50F-0DC4-4F8A-8E9D-F82267D90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C9F9-E068-4838-88E6-FE0D49051F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01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7657E3-4B5B-4692-92E6-CDEE76CC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9EADE4-6018-43E6-87B2-C6D8C356F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992CB4-6A6E-466A-963E-6F69F09AF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26DEE7-1811-4491-88B7-EF5E705F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9FDF-7D97-4204-B628-93D85BB385A4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F1E00C-975E-45C9-8663-813310E0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D12F74-7EFA-4163-9A5D-052D3A31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C9F9-E068-4838-88E6-FE0D49051F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85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5E34D8-CEC5-473D-AA9D-83376D4E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837A8AD-B961-47EB-AC31-B513D38EE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D08A1E-C7F5-4B67-8E5F-A3315CDC7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D31646-6D44-4B85-812A-624BA79C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9FDF-7D97-4204-B628-93D85BB385A4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1B9CAB-93C0-4993-824E-C0D54425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594C50-DC86-43CF-B3E2-83967C2C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C9F9-E068-4838-88E6-FE0D49051F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83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2393DB-9EE6-4DCA-B214-AFB03417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DBBD5-57BE-420E-93C2-B8778F5D6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4B80E-E7F9-454D-808F-B3DA7BDC5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9FDF-7D97-4204-B628-93D85BB385A4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3A250B-5917-471F-8D66-5CE059778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25FEC0-A1E2-4655-963A-0ECD97825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BC9F9-E068-4838-88E6-FE0D49051F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20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12" Type="http://schemas.openxmlformats.org/officeDocument/2006/relationships/image" Target="../media/image4.jpg"/><Relationship Id="rId17" Type="http://schemas.openxmlformats.org/officeDocument/2006/relationships/image" Target="../media/image9.png"/><Relationship Id="rId2" Type="http://schemas.openxmlformats.org/officeDocument/2006/relationships/image" Target="../media/image15.emf"/><Relationship Id="rId16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11" Type="http://schemas.openxmlformats.org/officeDocument/2006/relationships/image" Target="../media/image24.emf"/><Relationship Id="rId5" Type="http://schemas.openxmlformats.org/officeDocument/2006/relationships/image" Target="../media/image18.emf"/><Relationship Id="rId15" Type="http://schemas.openxmlformats.org/officeDocument/2006/relationships/image" Target="../media/image5.jpg"/><Relationship Id="rId10" Type="http://schemas.openxmlformats.org/officeDocument/2006/relationships/image" Target="../media/image23.emf"/><Relationship Id="rId19" Type="http://schemas.openxmlformats.org/officeDocument/2006/relationships/image" Target="../media/image1.png"/><Relationship Id="rId4" Type="http://schemas.openxmlformats.org/officeDocument/2006/relationships/image" Target="../media/image17.emf"/><Relationship Id="rId9" Type="http://schemas.openxmlformats.org/officeDocument/2006/relationships/image" Target="../media/image22.emf"/><Relationship Id="rId1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26.svg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12" Type="http://schemas.openxmlformats.org/officeDocument/2006/relationships/image" Target="../media/image25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11" Type="http://schemas.openxmlformats.org/officeDocument/2006/relationships/image" Target="../media/image24.emf"/><Relationship Id="rId5" Type="http://schemas.openxmlformats.org/officeDocument/2006/relationships/image" Target="../media/image18.emf"/><Relationship Id="rId15" Type="http://schemas.openxmlformats.org/officeDocument/2006/relationships/image" Target="../media/image28.svg"/><Relationship Id="rId10" Type="http://schemas.openxmlformats.org/officeDocument/2006/relationships/image" Target="../media/image23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Relationship Id="rId1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26.svg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12" Type="http://schemas.openxmlformats.org/officeDocument/2006/relationships/image" Target="../media/image25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11" Type="http://schemas.openxmlformats.org/officeDocument/2006/relationships/image" Target="../media/image24.emf"/><Relationship Id="rId5" Type="http://schemas.openxmlformats.org/officeDocument/2006/relationships/image" Target="../media/image18.emf"/><Relationship Id="rId15" Type="http://schemas.openxmlformats.org/officeDocument/2006/relationships/image" Target="../media/image28.svg"/><Relationship Id="rId10" Type="http://schemas.openxmlformats.org/officeDocument/2006/relationships/image" Target="../media/image23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Relationship Id="rId1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jp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4C6A9BB-5362-46A8-AF99-78FC32728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5797"/>
            <a:ext cx="9144000" cy="908806"/>
          </a:xfrm>
        </p:spPr>
        <p:txBody>
          <a:bodyPr>
            <a:noAutofit/>
          </a:bodyPr>
          <a:lstStyle/>
          <a:p>
            <a:r>
              <a:rPr lang="fr-FR" dirty="0"/>
              <a:t>Le Compte de Résultat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204B9C9-B1FF-4E98-B11A-A39EEFE1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33" y="2054603"/>
            <a:ext cx="36766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49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7F2E291-3E0E-4282-A3CE-2BD4497ED537}"/>
              </a:ext>
            </a:extLst>
          </p:cNvPr>
          <p:cNvSpPr/>
          <p:nvPr/>
        </p:nvSpPr>
        <p:spPr>
          <a:xfrm>
            <a:off x="1797634" y="1709928"/>
            <a:ext cx="8128918" cy="38679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25A529-9859-4FAF-8529-4651AA0C83D5}"/>
              </a:ext>
            </a:extLst>
          </p:cNvPr>
          <p:cNvSpPr/>
          <p:nvPr/>
        </p:nvSpPr>
        <p:spPr>
          <a:xfrm>
            <a:off x="2052674" y="1865376"/>
            <a:ext cx="7676542" cy="14721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C3144AC7-EC2D-4FF2-97FD-0697726068DD}"/>
              </a:ext>
            </a:extLst>
          </p:cNvPr>
          <p:cNvSpPr txBox="1">
            <a:spLocks/>
          </p:cNvSpPr>
          <p:nvPr/>
        </p:nvSpPr>
        <p:spPr>
          <a:xfrm>
            <a:off x="5872326" y="2231440"/>
            <a:ext cx="510081" cy="707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+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9A8C2794-490A-4B68-8024-A8E64D1DD620}"/>
              </a:ext>
            </a:extLst>
          </p:cNvPr>
          <p:cNvSpPr txBox="1">
            <a:spLocks/>
          </p:cNvSpPr>
          <p:nvPr/>
        </p:nvSpPr>
        <p:spPr>
          <a:xfrm>
            <a:off x="2265448" y="2231440"/>
            <a:ext cx="3437467" cy="707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Résultat d’exploitation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8979D47C-5EE3-4A87-B248-5871F697718F}"/>
              </a:ext>
            </a:extLst>
          </p:cNvPr>
          <p:cNvSpPr txBox="1">
            <a:spLocks/>
          </p:cNvSpPr>
          <p:nvPr/>
        </p:nvSpPr>
        <p:spPr>
          <a:xfrm>
            <a:off x="6211147" y="2231440"/>
            <a:ext cx="3909216" cy="707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Résultat financier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B27C1D78-4F3C-4C0E-A2C3-4808FEE12522}"/>
              </a:ext>
            </a:extLst>
          </p:cNvPr>
          <p:cNvSpPr txBox="1">
            <a:spLocks/>
          </p:cNvSpPr>
          <p:nvPr/>
        </p:nvSpPr>
        <p:spPr>
          <a:xfrm>
            <a:off x="2052674" y="3425992"/>
            <a:ext cx="7579699" cy="707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highlight>
                  <a:srgbClr val="FFFF00"/>
                </a:highlight>
              </a:rPr>
              <a:t>Résultat courant avant impôts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8DBD4B41-FC97-44C2-B925-854BB53078D3}"/>
              </a:ext>
            </a:extLst>
          </p:cNvPr>
          <p:cNvSpPr txBox="1">
            <a:spLocks/>
          </p:cNvSpPr>
          <p:nvPr/>
        </p:nvSpPr>
        <p:spPr>
          <a:xfrm>
            <a:off x="1797634" y="3425992"/>
            <a:ext cx="510081" cy="707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=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64C1E94B-C7E9-4709-82D9-23CC22F4AD99}"/>
              </a:ext>
            </a:extLst>
          </p:cNvPr>
          <p:cNvSpPr txBox="1">
            <a:spLocks/>
          </p:cNvSpPr>
          <p:nvPr/>
        </p:nvSpPr>
        <p:spPr>
          <a:xfrm>
            <a:off x="3466216" y="4399874"/>
            <a:ext cx="510081" cy="707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+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1D185716-2A07-4B23-A7E0-E036BBAC2944}"/>
              </a:ext>
            </a:extLst>
          </p:cNvPr>
          <p:cNvSpPr txBox="1">
            <a:spLocks/>
          </p:cNvSpPr>
          <p:nvPr/>
        </p:nvSpPr>
        <p:spPr>
          <a:xfrm>
            <a:off x="3576564" y="4399874"/>
            <a:ext cx="5611685" cy="707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Résultat exceptionnel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832AF195-8992-4A67-8293-277641BA9D95}"/>
              </a:ext>
            </a:extLst>
          </p:cNvPr>
          <p:cNvSpPr txBox="1">
            <a:spLocks/>
          </p:cNvSpPr>
          <p:nvPr/>
        </p:nvSpPr>
        <p:spPr>
          <a:xfrm>
            <a:off x="3474100" y="4859031"/>
            <a:ext cx="510081" cy="7863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-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4340B3F-15FD-4FB9-95AF-8F5256271F6C}"/>
              </a:ext>
            </a:extLst>
          </p:cNvPr>
          <p:cNvSpPr txBox="1">
            <a:spLocks/>
          </p:cNvSpPr>
          <p:nvPr/>
        </p:nvSpPr>
        <p:spPr>
          <a:xfrm>
            <a:off x="3576565" y="4938053"/>
            <a:ext cx="4726188" cy="707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IS et participation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DFCFA746-6B4D-4561-BDAE-315EFEEA8A7B}"/>
              </a:ext>
            </a:extLst>
          </p:cNvPr>
          <p:cNvSpPr txBox="1">
            <a:spLocks/>
          </p:cNvSpPr>
          <p:nvPr/>
        </p:nvSpPr>
        <p:spPr>
          <a:xfrm>
            <a:off x="1797634" y="5645420"/>
            <a:ext cx="510081" cy="707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=</a:t>
            </a: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A2088D61-F579-45CC-A29C-298BAAF689A7}"/>
              </a:ext>
            </a:extLst>
          </p:cNvPr>
          <p:cNvSpPr txBox="1">
            <a:spLocks/>
          </p:cNvSpPr>
          <p:nvPr/>
        </p:nvSpPr>
        <p:spPr>
          <a:xfrm>
            <a:off x="2052322" y="5645420"/>
            <a:ext cx="7579699" cy="707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highlight>
                  <a:srgbClr val="C0C0C0"/>
                </a:highlight>
              </a:rPr>
              <a:t>Résultat de l’exercice</a:t>
            </a:r>
          </a:p>
        </p:txBody>
      </p:sp>
      <p:sp>
        <p:nvSpPr>
          <p:cNvPr id="24" name="Titre 23">
            <a:extLst>
              <a:ext uri="{FF2B5EF4-FFF2-40B4-BE49-F238E27FC236}">
                <a16:creationId xmlns:a16="http://schemas.microsoft.com/office/drawing/2014/main" id="{6C857A02-53F4-4498-B4E6-7A90B3A37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35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7" grpId="0" animBg="1"/>
      <p:bldP spid="6" grpId="0"/>
      <p:bldP spid="8" grpId="0"/>
      <p:bldP spid="11" grpId="0"/>
      <p:bldP spid="12" grpId="0"/>
      <p:bldP spid="14" grpId="0"/>
      <p:bldP spid="15" grpId="0"/>
      <p:bldP spid="16" grpId="0"/>
      <p:bldP spid="18" grpId="0"/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F9E5A0D8-94E7-4B95-B2CA-F2B8144BE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252" y="104102"/>
            <a:ext cx="7670307" cy="664979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F077226-DDC4-47A9-A666-179B69E1A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252" y="726932"/>
            <a:ext cx="3062797" cy="503115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783EAE2-BFB0-4E95-8BA9-F2981A717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023" y="726930"/>
            <a:ext cx="2780680" cy="3883081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244016BB-AF11-4B2D-AE20-A05315B83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6252" y="941773"/>
            <a:ext cx="3062796" cy="2286888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8065CE8E-15F1-4EEB-8D50-C21329728A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5022" y="941773"/>
            <a:ext cx="2734388" cy="226517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96365C2-4F22-43C7-BFED-E4C28320C8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4007" y="3629339"/>
            <a:ext cx="3067444" cy="60530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59084D32-4661-4331-9AF8-090A5B2343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7425" y="3616423"/>
            <a:ext cx="2711986" cy="593748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072AAC9-165D-41A6-9D9D-8E885BE8C4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04007" y="4635326"/>
            <a:ext cx="6840802" cy="611376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7992E224-7F2F-4661-90BB-6403E7E5B9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48856" y="6344574"/>
            <a:ext cx="3222595" cy="223433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0FB76BC4-BFE5-4C37-897D-063C7ABE65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0" y="6327047"/>
            <a:ext cx="2803410" cy="215647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33352B4C-CBBF-4EFC-9746-8CFC5005B9B2}"/>
              </a:ext>
            </a:extLst>
          </p:cNvPr>
          <p:cNvSpPr txBox="1"/>
          <p:nvPr/>
        </p:nvSpPr>
        <p:spPr>
          <a:xfrm>
            <a:off x="5506958" y="6474524"/>
            <a:ext cx="43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€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8838D1AF-4E7F-49B4-A3CB-4E2D0C39496B}"/>
              </a:ext>
            </a:extLst>
          </p:cNvPr>
          <p:cNvCxnSpPr/>
          <p:nvPr/>
        </p:nvCxnSpPr>
        <p:spPr>
          <a:xfrm>
            <a:off x="5943600" y="6568007"/>
            <a:ext cx="3127248" cy="0"/>
          </a:xfrm>
          <a:prstGeom prst="straightConnector1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52970F81-672B-4315-84E6-27E82B8380DD}"/>
              </a:ext>
            </a:extLst>
          </p:cNvPr>
          <p:cNvSpPr txBox="1"/>
          <p:nvPr/>
        </p:nvSpPr>
        <p:spPr>
          <a:xfrm>
            <a:off x="9119063" y="6474524"/>
            <a:ext cx="43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€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FF1BF50-5AD6-442F-82B0-2B8D49857D21}"/>
              </a:ext>
            </a:extLst>
          </p:cNvPr>
          <p:cNvSpPr txBox="1"/>
          <p:nvPr/>
        </p:nvSpPr>
        <p:spPr>
          <a:xfrm>
            <a:off x="7288903" y="6490416"/>
            <a:ext cx="43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=</a:t>
            </a:r>
          </a:p>
        </p:txBody>
      </p:sp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5BE4B495-732C-4E53-8A4D-3AB85AC35DD8}"/>
              </a:ext>
            </a:extLst>
          </p:cNvPr>
          <p:cNvSpPr/>
          <p:nvPr/>
        </p:nvSpPr>
        <p:spPr>
          <a:xfrm>
            <a:off x="708364" y="6107130"/>
            <a:ext cx="1288082" cy="65547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OK</a:t>
            </a:r>
          </a:p>
        </p:txBody>
      </p:sp>
      <p:sp>
        <p:nvSpPr>
          <p:cNvPr id="36" name="Flèche : gauche 35">
            <a:extLst>
              <a:ext uri="{FF2B5EF4-FFF2-40B4-BE49-F238E27FC236}">
                <a16:creationId xmlns:a16="http://schemas.microsoft.com/office/drawing/2014/main" id="{A7094A98-EB3E-44BB-9B96-763BA20C79EB}"/>
              </a:ext>
            </a:extLst>
          </p:cNvPr>
          <p:cNvSpPr/>
          <p:nvPr/>
        </p:nvSpPr>
        <p:spPr>
          <a:xfrm>
            <a:off x="9951868" y="6107130"/>
            <a:ext cx="1288082" cy="64676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KO</a:t>
            </a:r>
          </a:p>
        </p:txBody>
      </p:sp>
      <p:sp>
        <p:nvSpPr>
          <p:cNvPr id="37" name="Flèche : gauche 36">
            <a:extLst>
              <a:ext uri="{FF2B5EF4-FFF2-40B4-BE49-F238E27FC236}">
                <a16:creationId xmlns:a16="http://schemas.microsoft.com/office/drawing/2014/main" id="{30472165-11CA-4B48-A819-B127092AF3B5}"/>
              </a:ext>
            </a:extLst>
          </p:cNvPr>
          <p:cNvSpPr/>
          <p:nvPr/>
        </p:nvSpPr>
        <p:spPr>
          <a:xfrm>
            <a:off x="9846365" y="1476663"/>
            <a:ext cx="1288082" cy="646767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 </a:t>
            </a:r>
            <a:r>
              <a:rPr lang="fr-FR" dirty="0" err="1"/>
              <a:t>ht</a:t>
            </a:r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F577596D-C83F-4004-B403-97A289CB92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42" y="615444"/>
            <a:ext cx="1270929" cy="907806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D493484-2858-47A8-9387-7F6534F3F7D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56" y="1687147"/>
            <a:ext cx="530847" cy="536845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21CE8E3D-8CE4-486A-ABE0-849AD33206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04232" y="2365949"/>
            <a:ext cx="510346" cy="510346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222925E-51C4-42FC-B748-2D052FCB7A2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396" y="2895605"/>
            <a:ext cx="605723" cy="410240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7389A55C-6A79-4C44-AE78-5A5BA487874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391" y="1812417"/>
            <a:ext cx="361500" cy="366363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9B377E11-77B4-408E-926B-B0BBC028C988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84"/>
          <a:stretch/>
        </p:blipFill>
        <p:spPr>
          <a:xfrm>
            <a:off x="1542474" y="1745421"/>
            <a:ext cx="594134" cy="447476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8434D02F-D31C-4A94-BDB5-4B7A6918453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10" y="1762246"/>
            <a:ext cx="789359" cy="740024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0F27A532-0621-4537-A68A-FBE250D3632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637" y="3598437"/>
            <a:ext cx="625722" cy="62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0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 animBg="1"/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F9E5A0D8-94E7-4B95-B2CA-F2B8144BE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252" y="67760"/>
            <a:ext cx="7670307" cy="664979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F077226-DDC4-47A9-A666-179B69E1A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252" y="726932"/>
            <a:ext cx="3062797" cy="503115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783EAE2-BFB0-4E95-8BA9-F2981A717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023" y="726930"/>
            <a:ext cx="2753460" cy="3845069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244016BB-AF11-4B2D-AE20-A05315B83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6252" y="941773"/>
            <a:ext cx="3062796" cy="2286888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8065CE8E-15F1-4EEB-8D50-C21329728A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5022" y="941773"/>
            <a:ext cx="2734388" cy="226517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96365C2-4F22-43C7-BFED-E4C28320C8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4007" y="3629339"/>
            <a:ext cx="3067444" cy="60530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59084D32-4661-4331-9AF8-090A5B2343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7425" y="3616423"/>
            <a:ext cx="2711986" cy="593748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072AAC9-165D-41A6-9D9D-8E885BE8C4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04007" y="4635326"/>
            <a:ext cx="6840802" cy="611376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7992E224-7F2F-4661-90BB-6403E7E5B9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48856" y="6305542"/>
            <a:ext cx="3222595" cy="223433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0FB76BC4-BFE5-4C37-897D-063C7ABE65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62300" y="6305542"/>
            <a:ext cx="2803410" cy="21564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CAC988A-1229-4AC6-B3CE-514DA8729881}"/>
              </a:ext>
            </a:extLst>
          </p:cNvPr>
          <p:cNvSpPr/>
          <p:nvPr/>
        </p:nvSpPr>
        <p:spPr>
          <a:xfrm>
            <a:off x="2063850" y="699215"/>
            <a:ext cx="2992782" cy="261935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C64BCD2-46F4-4945-8988-0FC5BE36A7F7}"/>
              </a:ext>
            </a:extLst>
          </p:cNvPr>
          <p:cNvSpPr txBox="1"/>
          <p:nvPr/>
        </p:nvSpPr>
        <p:spPr>
          <a:xfrm>
            <a:off x="495195" y="92352"/>
            <a:ext cx="2825053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Comptes de la classe 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74F996D-707C-43B9-B765-997526750EA8}"/>
              </a:ext>
            </a:extLst>
          </p:cNvPr>
          <p:cNvSpPr txBox="1"/>
          <p:nvPr/>
        </p:nvSpPr>
        <p:spPr>
          <a:xfrm>
            <a:off x="9175614" y="92352"/>
            <a:ext cx="2521191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Comptes de la classe 7</a:t>
            </a:r>
          </a:p>
        </p:txBody>
      </p:sp>
      <p:pic>
        <p:nvPicPr>
          <p:cNvPr id="17" name="Graphique 16" descr="Flèche : courbe légère">
            <a:extLst>
              <a:ext uri="{FF2B5EF4-FFF2-40B4-BE49-F238E27FC236}">
                <a16:creationId xmlns:a16="http://schemas.microsoft.com/office/drawing/2014/main" id="{73697620-A4A1-4496-97A0-D42996EFFE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2910" y="140445"/>
            <a:ext cx="1518341" cy="904631"/>
          </a:xfrm>
          <a:prstGeom prst="rect">
            <a:avLst/>
          </a:prstGeom>
        </p:spPr>
      </p:pic>
      <p:pic>
        <p:nvPicPr>
          <p:cNvPr id="3" name="Graphique 2" descr="Flèche : courbe dans le sens des aiguilles d’une montre">
            <a:extLst>
              <a:ext uri="{FF2B5EF4-FFF2-40B4-BE49-F238E27FC236}">
                <a16:creationId xmlns:a16="http://schemas.microsoft.com/office/drawing/2014/main" id="{3D0405BE-5A61-43A4-9926-595C63908B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6514674">
            <a:off x="9930380" y="-218179"/>
            <a:ext cx="914400" cy="158464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B3500506-713E-4E58-B74B-D786E8C8A4E6}"/>
              </a:ext>
            </a:extLst>
          </p:cNvPr>
          <p:cNvSpPr txBox="1"/>
          <p:nvPr/>
        </p:nvSpPr>
        <p:spPr>
          <a:xfrm>
            <a:off x="176941" y="1663884"/>
            <a:ext cx="1771916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Comptes de la classe 60 à 65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F7EA01-F8CB-4050-AD20-C3396728D119}"/>
              </a:ext>
            </a:extLst>
          </p:cNvPr>
          <p:cNvSpPr/>
          <p:nvPr/>
        </p:nvSpPr>
        <p:spPr>
          <a:xfrm>
            <a:off x="6110823" y="695633"/>
            <a:ext cx="2992782" cy="26193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33FA44F-7FDA-46EE-AC03-BD23D74889F0}"/>
              </a:ext>
            </a:extLst>
          </p:cNvPr>
          <p:cNvSpPr txBox="1"/>
          <p:nvPr/>
        </p:nvSpPr>
        <p:spPr>
          <a:xfrm>
            <a:off x="9934457" y="1663560"/>
            <a:ext cx="1771916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Comptes de la classe 70 à 75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50A07E-6BA6-45CA-BB1C-3F7865C3664B}"/>
              </a:ext>
            </a:extLst>
          </p:cNvPr>
          <p:cNvSpPr/>
          <p:nvPr/>
        </p:nvSpPr>
        <p:spPr>
          <a:xfrm>
            <a:off x="2062851" y="3389627"/>
            <a:ext cx="2992782" cy="9046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81649AA-6951-4993-8C39-10A9F7FE0910}"/>
              </a:ext>
            </a:extLst>
          </p:cNvPr>
          <p:cNvSpPr txBox="1"/>
          <p:nvPr/>
        </p:nvSpPr>
        <p:spPr>
          <a:xfrm>
            <a:off x="183321" y="3512415"/>
            <a:ext cx="1771916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Comptes de la classe 66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43ADC8-329C-4694-B628-6726C692CB8D}"/>
              </a:ext>
            </a:extLst>
          </p:cNvPr>
          <p:cNvSpPr/>
          <p:nvPr/>
        </p:nvSpPr>
        <p:spPr>
          <a:xfrm>
            <a:off x="6096000" y="3412611"/>
            <a:ext cx="2992782" cy="904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C3C549-6E58-462F-BCBD-94E55A2885DD}"/>
              </a:ext>
            </a:extLst>
          </p:cNvPr>
          <p:cNvSpPr txBox="1"/>
          <p:nvPr/>
        </p:nvSpPr>
        <p:spPr>
          <a:xfrm>
            <a:off x="9924889" y="3511767"/>
            <a:ext cx="1771916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Comptes de la classe 76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3B808CE-62B0-434B-A41E-AFC5A9878BCA}"/>
              </a:ext>
            </a:extLst>
          </p:cNvPr>
          <p:cNvSpPr/>
          <p:nvPr/>
        </p:nvSpPr>
        <p:spPr>
          <a:xfrm>
            <a:off x="2089466" y="4399652"/>
            <a:ext cx="2992782" cy="9046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B3BE4E0-6844-47C1-985C-817C70453E63}"/>
              </a:ext>
            </a:extLst>
          </p:cNvPr>
          <p:cNvSpPr txBox="1"/>
          <p:nvPr/>
        </p:nvSpPr>
        <p:spPr>
          <a:xfrm>
            <a:off x="183943" y="4469516"/>
            <a:ext cx="1771916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Comptes de la classe 67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2C9C63-E618-4185-8853-08C8B484B57C}"/>
              </a:ext>
            </a:extLst>
          </p:cNvPr>
          <p:cNvSpPr/>
          <p:nvPr/>
        </p:nvSpPr>
        <p:spPr>
          <a:xfrm>
            <a:off x="6110823" y="4395331"/>
            <a:ext cx="2992782" cy="904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9D963D0-540A-475F-94E9-1EB3EAF97FDD}"/>
              </a:ext>
            </a:extLst>
          </p:cNvPr>
          <p:cNvSpPr txBox="1"/>
          <p:nvPr/>
        </p:nvSpPr>
        <p:spPr>
          <a:xfrm>
            <a:off x="9934457" y="4470791"/>
            <a:ext cx="1771916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Comptes de la classe 77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1C2A83-DF25-4691-85DB-B3E66BC8D548}"/>
              </a:ext>
            </a:extLst>
          </p:cNvPr>
          <p:cNvSpPr/>
          <p:nvPr/>
        </p:nvSpPr>
        <p:spPr>
          <a:xfrm>
            <a:off x="2096978" y="5367611"/>
            <a:ext cx="2992782" cy="42654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A35727-F7C0-4146-B697-8487896ED82E}"/>
              </a:ext>
            </a:extLst>
          </p:cNvPr>
          <p:cNvSpPr txBox="1"/>
          <p:nvPr/>
        </p:nvSpPr>
        <p:spPr>
          <a:xfrm>
            <a:off x="183321" y="5304284"/>
            <a:ext cx="1771916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Comptes de la classe 69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FE91E0D-2A5F-4D15-B68C-DBF0FC51A77F}"/>
              </a:ext>
            </a:extLst>
          </p:cNvPr>
          <p:cNvSpPr txBox="1"/>
          <p:nvPr/>
        </p:nvSpPr>
        <p:spPr>
          <a:xfrm>
            <a:off x="4270913" y="5664472"/>
            <a:ext cx="330098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Comptablement</a:t>
            </a:r>
          </a:p>
        </p:txBody>
      </p:sp>
    </p:spTree>
    <p:extLst>
      <p:ext uri="{BB962C8B-B14F-4D97-AF65-F5344CB8AC3E}">
        <p14:creationId xmlns:p14="http://schemas.microsoft.com/office/powerpoint/2010/main" val="21253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9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F9E5A0D8-94E7-4B95-B2CA-F2B8144BE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252" y="67760"/>
            <a:ext cx="7670307" cy="664979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F077226-DDC4-47A9-A666-179B69E1A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252" y="726932"/>
            <a:ext cx="3062797" cy="503115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783EAE2-BFB0-4E95-8BA9-F2981A717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023" y="726930"/>
            <a:ext cx="2753460" cy="3845069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244016BB-AF11-4B2D-AE20-A05315B83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6252" y="941773"/>
            <a:ext cx="3062796" cy="2286888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8065CE8E-15F1-4EEB-8D50-C21329728A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5022" y="941773"/>
            <a:ext cx="2734388" cy="226517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96365C2-4F22-43C7-BFED-E4C28320C8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4007" y="3629339"/>
            <a:ext cx="3067444" cy="60530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59084D32-4661-4331-9AF8-090A5B2343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7425" y="3616423"/>
            <a:ext cx="2711986" cy="593748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072AAC9-165D-41A6-9D9D-8E885BE8C4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04007" y="4635326"/>
            <a:ext cx="6840802" cy="611376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7992E224-7F2F-4661-90BB-6403E7E5B9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48856" y="6305542"/>
            <a:ext cx="3222595" cy="223433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0FB76BC4-BFE5-4C37-897D-063C7ABE65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62300" y="6305542"/>
            <a:ext cx="2803410" cy="21564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CAC988A-1229-4AC6-B3CE-514DA8729881}"/>
              </a:ext>
            </a:extLst>
          </p:cNvPr>
          <p:cNvSpPr/>
          <p:nvPr/>
        </p:nvSpPr>
        <p:spPr>
          <a:xfrm>
            <a:off x="2063849" y="699215"/>
            <a:ext cx="7039755" cy="261935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C64BCD2-46F4-4945-8988-0FC5BE36A7F7}"/>
              </a:ext>
            </a:extLst>
          </p:cNvPr>
          <p:cNvSpPr txBox="1"/>
          <p:nvPr/>
        </p:nvSpPr>
        <p:spPr>
          <a:xfrm>
            <a:off x="495195" y="92352"/>
            <a:ext cx="2825053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Comptes de la classe 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74F996D-707C-43B9-B765-997526750EA8}"/>
              </a:ext>
            </a:extLst>
          </p:cNvPr>
          <p:cNvSpPr txBox="1"/>
          <p:nvPr/>
        </p:nvSpPr>
        <p:spPr>
          <a:xfrm>
            <a:off x="9175614" y="92352"/>
            <a:ext cx="2521191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Comptes de la classe 7</a:t>
            </a:r>
          </a:p>
        </p:txBody>
      </p:sp>
      <p:pic>
        <p:nvPicPr>
          <p:cNvPr id="17" name="Graphique 16" descr="Flèche : courbe légère">
            <a:extLst>
              <a:ext uri="{FF2B5EF4-FFF2-40B4-BE49-F238E27FC236}">
                <a16:creationId xmlns:a16="http://schemas.microsoft.com/office/drawing/2014/main" id="{73697620-A4A1-4496-97A0-D42996EFFE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2910" y="140445"/>
            <a:ext cx="1518341" cy="904631"/>
          </a:xfrm>
          <a:prstGeom prst="rect">
            <a:avLst/>
          </a:prstGeom>
        </p:spPr>
      </p:pic>
      <p:pic>
        <p:nvPicPr>
          <p:cNvPr id="3" name="Graphique 2" descr="Flèche : courbe dans le sens des aiguilles d’une montre">
            <a:extLst>
              <a:ext uri="{FF2B5EF4-FFF2-40B4-BE49-F238E27FC236}">
                <a16:creationId xmlns:a16="http://schemas.microsoft.com/office/drawing/2014/main" id="{3D0405BE-5A61-43A4-9926-595C63908B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6514674">
            <a:off x="9930380" y="-218179"/>
            <a:ext cx="914400" cy="1584642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033FA44F-7FDA-46EE-AC03-BD23D74889F0}"/>
              </a:ext>
            </a:extLst>
          </p:cNvPr>
          <p:cNvSpPr txBox="1"/>
          <p:nvPr/>
        </p:nvSpPr>
        <p:spPr>
          <a:xfrm>
            <a:off x="9934457" y="1663560"/>
            <a:ext cx="1771916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Résultat d ’exploitation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43ADC8-329C-4694-B628-6726C692CB8D}"/>
              </a:ext>
            </a:extLst>
          </p:cNvPr>
          <p:cNvSpPr/>
          <p:nvPr/>
        </p:nvSpPr>
        <p:spPr>
          <a:xfrm>
            <a:off x="2063849" y="3412611"/>
            <a:ext cx="7024933" cy="904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C3C549-6E58-462F-BCBD-94E55A2885DD}"/>
              </a:ext>
            </a:extLst>
          </p:cNvPr>
          <p:cNvSpPr txBox="1"/>
          <p:nvPr/>
        </p:nvSpPr>
        <p:spPr>
          <a:xfrm>
            <a:off x="9924889" y="3511767"/>
            <a:ext cx="1771916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Résultat financier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3B808CE-62B0-434B-A41E-AFC5A9878BCA}"/>
              </a:ext>
            </a:extLst>
          </p:cNvPr>
          <p:cNvSpPr/>
          <p:nvPr/>
        </p:nvSpPr>
        <p:spPr>
          <a:xfrm>
            <a:off x="2089466" y="4399652"/>
            <a:ext cx="7014138" cy="9046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9D963D0-540A-475F-94E9-1EB3EAF97FDD}"/>
              </a:ext>
            </a:extLst>
          </p:cNvPr>
          <p:cNvSpPr txBox="1"/>
          <p:nvPr/>
        </p:nvSpPr>
        <p:spPr>
          <a:xfrm>
            <a:off x="9934457" y="4470791"/>
            <a:ext cx="1771916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Résultat exceptionnel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FE91E0D-2A5F-4D15-B68C-DBF0FC51A77F}"/>
              </a:ext>
            </a:extLst>
          </p:cNvPr>
          <p:cNvSpPr txBox="1"/>
          <p:nvPr/>
        </p:nvSpPr>
        <p:spPr>
          <a:xfrm>
            <a:off x="4270913" y="5664472"/>
            <a:ext cx="330098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Comptablement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6DB0E3-0092-4506-94C8-8AC8E5E14264}"/>
              </a:ext>
            </a:extLst>
          </p:cNvPr>
          <p:cNvSpPr/>
          <p:nvPr/>
        </p:nvSpPr>
        <p:spPr>
          <a:xfrm>
            <a:off x="1851571" y="6283353"/>
            <a:ext cx="8073317" cy="21564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01ED987-D3D0-4BB5-8442-E22FFBF70284}"/>
              </a:ext>
            </a:extLst>
          </p:cNvPr>
          <p:cNvSpPr txBox="1"/>
          <p:nvPr/>
        </p:nvSpPr>
        <p:spPr>
          <a:xfrm>
            <a:off x="10159569" y="5858264"/>
            <a:ext cx="1369929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Résultat comptable</a:t>
            </a:r>
          </a:p>
        </p:txBody>
      </p:sp>
    </p:spTree>
    <p:extLst>
      <p:ext uri="{BB962C8B-B14F-4D97-AF65-F5344CB8AC3E}">
        <p14:creationId xmlns:p14="http://schemas.microsoft.com/office/powerpoint/2010/main" val="197464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9" grpId="0" animBg="1"/>
      <p:bldP spid="32" grpId="0" animBg="1"/>
      <p:bldP spid="33" grpId="0" animBg="1"/>
      <p:bldP spid="34" grpId="0" animBg="1"/>
      <p:bldP spid="37" grpId="0" animBg="1"/>
      <p:bldP spid="40" grpId="0" animBg="1"/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EA5A2CA2-EEAD-4B9C-9C31-5FB559DE73D2}"/>
              </a:ext>
            </a:extLst>
          </p:cNvPr>
          <p:cNvSpPr txBox="1">
            <a:spLocks/>
          </p:cNvSpPr>
          <p:nvPr/>
        </p:nvSpPr>
        <p:spPr>
          <a:xfrm>
            <a:off x="816864" y="725871"/>
            <a:ext cx="5279136" cy="90880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Le Compte de Résultat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08484E7-0B56-4A6B-9A4B-1D0B93ABFBBC}"/>
              </a:ext>
            </a:extLst>
          </p:cNvPr>
          <p:cNvSpPr txBox="1"/>
          <p:nvPr/>
        </p:nvSpPr>
        <p:spPr>
          <a:xfrm>
            <a:off x="2523744" y="2376565"/>
            <a:ext cx="4157472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329184" lvl="2" algn="ctr">
              <a:spcBef>
                <a:spcPts val="600"/>
              </a:spcBef>
              <a:buSzPct val="80000"/>
            </a:pPr>
            <a:r>
              <a:rPr lang="fr-FR" sz="2400" dirty="0"/>
              <a:t>Récapitule les</a:t>
            </a:r>
            <a:r>
              <a:rPr lang="fr-FR" sz="2400" b="1" dirty="0"/>
              <a:t> charges </a:t>
            </a:r>
            <a:r>
              <a:rPr lang="fr-FR" sz="2400" dirty="0"/>
              <a:t>et les </a:t>
            </a:r>
            <a:r>
              <a:rPr lang="fr-FR" sz="2400" b="1" dirty="0"/>
              <a:t>produits</a:t>
            </a:r>
            <a:r>
              <a:rPr lang="fr-FR" sz="2400" dirty="0"/>
              <a:t> sur </a:t>
            </a:r>
            <a:r>
              <a:rPr lang="fr-FR" sz="2400" b="1" dirty="0"/>
              <a:t>une période</a:t>
            </a:r>
            <a:r>
              <a:rPr lang="fr-FR" sz="2400" dirty="0"/>
              <a:t>. 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293AA77A-1BCD-463A-861F-7E5DE840AE78}"/>
              </a:ext>
            </a:extLst>
          </p:cNvPr>
          <p:cNvSpPr txBox="1">
            <a:spLocks/>
          </p:cNvSpPr>
          <p:nvPr/>
        </p:nvSpPr>
        <p:spPr>
          <a:xfrm>
            <a:off x="4535424" y="3949450"/>
            <a:ext cx="4157472" cy="83099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0584" lvl="2" indent="0">
              <a:spcBef>
                <a:spcPts val="600"/>
              </a:spcBef>
              <a:buSzPct val="80000"/>
              <a:buNone/>
            </a:pPr>
            <a:r>
              <a:rPr lang="fr-FR" sz="2400" dirty="0"/>
              <a:t>Permet d’apprécier la </a:t>
            </a:r>
            <a:r>
              <a:rPr lang="fr-FR" sz="2400" b="1" dirty="0"/>
              <a:t>rentabilité</a:t>
            </a:r>
            <a:r>
              <a:rPr lang="fr-FR" sz="2400" dirty="0"/>
              <a:t> économique d’une société.</a:t>
            </a:r>
          </a:p>
          <a:p>
            <a:endParaRPr lang="fr-FR" dirty="0"/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F3F8092D-F787-4DE0-9536-F07EAACD2929}"/>
              </a:ext>
            </a:extLst>
          </p:cNvPr>
          <p:cNvSpPr txBox="1">
            <a:spLocks/>
          </p:cNvSpPr>
          <p:nvPr/>
        </p:nvSpPr>
        <p:spPr>
          <a:xfrm>
            <a:off x="5574792" y="5388366"/>
            <a:ext cx="5450830" cy="90880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9184" lvl="2">
              <a:spcBef>
                <a:spcPts val="600"/>
              </a:spcBef>
              <a:buSzPct val="80000"/>
            </a:pPr>
            <a:r>
              <a:rPr lang="fr-FR" sz="2400" dirty="0"/>
              <a:t>Permet d’apprécier la </a:t>
            </a:r>
            <a:r>
              <a:rPr lang="fr-FR" sz="2400" b="1" dirty="0"/>
              <a:t>performance</a:t>
            </a:r>
            <a:r>
              <a:rPr lang="fr-FR" sz="2400" dirty="0"/>
              <a:t> économique d’une société.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638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 descr="Flèche : courbe légère">
            <a:extLst>
              <a:ext uri="{FF2B5EF4-FFF2-40B4-BE49-F238E27FC236}">
                <a16:creationId xmlns:a16="http://schemas.microsoft.com/office/drawing/2014/main" id="{A8DCE75F-9AC3-4FB5-A0AE-DD8C2AB21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45575">
            <a:off x="3314756" y="2893742"/>
            <a:ext cx="5881928" cy="2296293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EA5A2CA2-EEAD-4B9C-9C31-5FB559DE73D2}"/>
              </a:ext>
            </a:extLst>
          </p:cNvPr>
          <p:cNvSpPr txBox="1">
            <a:spLocks/>
          </p:cNvSpPr>
          <p:nvPr/>
        </p:nvSpPr>
        <p:spPr>
          <a:xfrm>
            <a:off x="816864" y="725871"/>
            <a:ext cx="5279136" cy="90880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Le Compte de Résultat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293AA77A-1BCD-463A-861F-7E5DE840AE78}"/>
              </a:ext>
            </a:extLst>
          </p:cNvPr>
          <p:cNvSpPr txBox="1">
            <a:spLocks/>
          </p:cNvSpPr>
          <p:nvPr/>
        </p:nvSpPr>
        <p:spPr>
          <a:xfrm>
            <a:off x="2217420" y="3255526"/>
            <a:ext cx="2478024" cy="46166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0584" lvl="2" indent="0">
              <a:spcBef>
                <a:spcPts val="600"/>
              </a:spcBef>
              <a:buSzPct val="80000"/>
              <a:buNone/>
            </a:pPr>
            <a:r>
              <a:rPr lang="fr-FR" sz="2400" dirty="0"/>
              <a:t>De règlements</a:t>
            </a: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F3F8092D-F787-4DE0-9536-F07EAACD2929}"/>
              </a:ext>
            </a:extLst>
          </p:cNvPr>
          <p:cNvSpPr txBox="1">
            <a:spLocks/>
          </p:cNvSpPr>
          <p:nvPr/>
        </p:nvSpPr>
        <p:spPr>
          <a:xfrm>
            <a:off x="3087812" y="3962674"/>
            <a:ext cx="2110222" cy="45465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9184" lvl="2">
              <a:spcBef>
                <a:spcPts val="600"/>
              </a:spcBef>
              <a:buSzPct val="80000"/>
            </a:pPr>
            <a:r>
              <a:rPr lang="fr-FR" sz="2400" dirty="0"/>
              <a:t>De dettes</a:t>
            </a:r>
          </a:p>
          <a:p>
            <a:endParaRPr lang="fr-FR" dirty="0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45E7CD62-DFA9-41D9-AF47-33553BEB796B}"/>
              </a:ext>
            </a:extLst>
          </p:cNvPr>
          <p:cNvSpPr txBox="1">
            <a:spLocks/>
          </p:cNvSpPr>
          <p:nvPr/>
        </p:nvSpPr>
        <p:spPr>
          <a:xfrm>
            <a:off x="3711458" y="4676216"/>
            <a:ext cx="2384542" cy="45465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9184" lvl="2">
              <a:spcBef>
                <a:spcPts val="600"/>
              </a:spcBef>
              <a:buSzPct val="80000"/>
            </a:pPr>
            <a:r>
              <a:rPr lang="fr-FR" sz="2400" dirty="0"/>
              <a:t>De créances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B9E92BB-457F-4FC4-AF54-F242429808F5}"/>
              </a:ext>
            </a:extLst>
          </p:cNvPr>
          <p:cNvSpPr txBox="1"/>
          <p:nvPr/>
        </p:nvSpPr>
        <p:spPr>
          <a:xfrm>
            <a:off x="1377696" y="2538546"/>
            <a:ext cx="2883408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329184" lvl="2" algn="ctr">
              <a:spcBef>
                <a:spcPts val="600"/>
              </a:spcBef>
              <a:buSzPct val="80000"/>
            </a:pPr>
            <a:r>
              <a:rPr lang="fr-FR" sz="2400" dirty="0"/>
              <a:t>D’investissements 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AE99252C-23AE-401F-B574-DBFAF8F14197}"/>
              </a:ext>
            </a:extLst>
          </p:cNvPr>
          <p:cNvSpPr txBox="1">
            <a:spLocks/>
          </p:cNvSpPr>
          <p:nvPr/>
        </p:nvSpPr>
        <p:spPr>
          <a:xfrm>
            <a:off x="4521190" y="5399968"/>
            <a:ext cx="2384542" cy="45465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9184" lvl="2">
              <a:spcBef>
                <a:spcPts val="600"/>
              </a:spcBef>
              <a:buSzPct val="80000"/>
            </a:pPr>
            <a:r>
              <a:rPr lang="fr-FR" sz="2400" dirty="0"/>
              <a:t>De trésorerie</a:t>
            </a:r>
          </a:p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08484E7-0B56-4A6B-9A4B-1D0B93ABFBBC}"/>
              </a:ext>
            </a:extLst>
          </p:cNvPr>
          <p:cNvSpPr txBox="1"/>
          <p:nvPr/>
        </p:nvSpPr>
        <p:spPr>
          <a:xfrm>
            <a:off x="816864" y="1859989"/>
            <a:ext cx="2432304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329184" lvl="2" algn="ctr">
              <a:spcBef>
                <a:spcPts val="600"/>
              </a:spcBef>
              <a:buSzPct val="80000"/>
            </a:pPr>
            <a:r>
              <a:rPr lang="fr-FR" sz="2400" dirty="0"/>
              <a:t>Ne parle pas</a:t>
            </a: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050A6A83-6101-41EA-8292-8C616AD9454F}"/>
              </a:ext>
            </a:extLst>
          </p:cNvPr>
          <p:cNvSpPr txBox="1">
            <a:spLocks/>
          </p:cNvSpPr>
          <p:nvPr/>
        </p:nvSpPr>
        <p:spPr>
          <a:xfrm>
            <a:off x="7432222" y="3155913"/>
            <a:ext cx="3701522" cy="103408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9184" lvl="2">
              <a:spcBef>
                <a:spcPts val="600"/>
              </a:spcBef>
              <a:buSzPct val="80000"/>
            </a:pPr>
            <a:r>
              <a:rPr lang="fr-FR" sz="5200" dirty="0">
                <a:solidFill>
                  <a:srgbClr val="FF0000"/>
                </a:solidFill>
              </a:rPr>
              <a:t>C’est le rôle du  Bilan</a:t>
            </a:r>
          </a:p>
          <a:p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04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6" grpId="0" animBg="1"/>
      <p:bldP spid="7" grpId="0" animBg="1"/>
      <p:bldP spid="9" grpId="0" animBg="1"/>
      <p:bldP spid="10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F6F5CD74-5C1A-4744-BD87-74455DA26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711" y="1750042"/>
            <a:ext cx="3154533" cy="1325563"/>
          </a:xfrm>
        </p:spPr>
        <p:txBody>
          <a:bodyPr>
            <a:noAutofit/>
          </a:bodyPr>
          <a:lstStyle/>
          <a:p>
            <a:r>
              <a:rPr lang="fr-FR" sz="6600" dirty="0"/>
              <a:t>Charges 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CEB210E8-3D09-4941-A4D7-CE3D0256A313}"/>
              </a:ext>
            </a:extLst>
          </p:cNvPr>
          <p:cNvSpPr txBox="1">
            <a:spLocks/>
          </p:cNvSpPr>
          <p:nvPr/>
        </p:nvSpPr>
        <p:spPr>
          <a:xfrm>
            <a:off x="6205491" y="1750042"/>
            <a:ext cx="30184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/>
              <a:t>Produits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C58F7C69-53BE-4E80-B9DC-0957971D07EC}"/>
              </a:ext>
            </a:extLst>
          </p:cNvPr>
          <p:cNvSpPr txBox="1">
            <a:spLocks/>
          </p:cNvSpPr>
          <p:nvPr/>
        </p:nvSpPr>
        <p:spPr>
          <a:xfrm>
            <a:off x="3750327" y="3594881"/>
            <a:ext cx="4910328" cy="840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000" dirty="0"/>
              <a:t>Sur une période</a:t>
            </a:r>
          </a:p>
        </p:txBody>
      </p:sp>
    </p:spTree>
    <p:extLst>
      <p:ext uri="{BB962C8B-B14F-4D97-AF65-F5344CB8AC3E}">
        <p14:creationId xmlns:p14="http://schemas.microsoft.com/office/powerpoint/2010/main" val="284337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1F8B09-58E9-48DC-9BE5-D584D5CB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37" y="427269"/>
            <a:ext cx="3710866" cy="1325563"/>
          </a:xfrm>
        </p:spPr>
        <p:txBody>
          <a:bodyPr>
            <a:noAutofit/>
          </a:bodyPr>
          <a:lstStyle/>
          <a:p>
            <a:pPr algn="ctr"/>
            <a:r>
              <a:rPr lang="fr-FR" sz="6600" dirty="0"/>
              <a:t>Produits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A39696-F229-4E72-BCE0-94FE7CC99095}"/>
              </a:ext>
            </a:extLst>
          </p:cNvPr>
          <p:cNvSpPr/>
          <p:nvPr/>
        </p:nvSpPr>
        <p:spPr>
          <a:xfrm>
            <a:off x="7313219" y="3093052"/>
            <a:ext cx="355517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/>
              <a:t>les revenus d'une société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0A6466-4A29-4E03-90F8-9688E8552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258" y="4264383"/>
            <a:ext cx="2207525" cy="213803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801DF0A-8ACE-442B-9AAB-116615509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21" y="1524597"/>
            <a:ext cx="6160601" cy="29479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4C558A4-BB86-45E9-BE2B-61A6E4D3BB5B}"/>
              </a:ext>
            </a:extLst>
          </p:cNvPr>
          <p:cNvSpPr/>
          <p:nvPr/>
        </p:nvSpPr>
        <p:spPr>
          <a:xfrm>
            <a:off x="809013" y="1217721"/>
            <a:ext cx="198180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/>
              <a:t>Ventes</a:t>
            </a:r>
          </a:p>
        </p:txBody>
      </p:sp>
    </p:spTree>
    <p:extLst>
      <p:ext uri="{BB962C8B-B14F-4D97-AF65-F5344CB8AC3E}">
        <p14:creationId xmlns:p14="http://schemas.microsoft.com/office/powerpoint/2010/main" val="38193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E60FB2DC-CDD7-4D5E-9251-A2AB7C7C9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12" y="982534"/>
            <a:ext cx="4002634" cy="285902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B19DECC-ED8A-44F8-B1F4-98D20E39C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670" y="5080184"/>
            <a:ext cx="1836895" cy="1244079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8D90981D-1294-4E14-8755-072E24C97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37" y="427269"/>
            <a:ext cx="3710866" cy="1325563"/>
          </a:xfrm>
        </p:spPr>
        <p:txBody>
          <a:bodyPr>
            <a:noAutofit/>
          </a:bodyPr>
          <a:lstStyle/>
          <a:p>
            <a:pPr algn="ctr"/>
            <a:r>
              <a:rPr lang="fr-FR" sz="6600" dirty="0"/>
              <a:t>Charges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A46F4F-BE6D-4E4E-A184-344C5C92287A}"/>
              </a:ext>
            </a:extLst>
          </p:cNvPr>
          <p:cNvSpPr/>
          <p:nvPr/>
        </p:nvSpPr>
        <p:spPr>
          <a:xfrm>
            <a:off x="7356158" y="2415342"/>
            <a:ext cx="433425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/>
              <a:t>les consommations d’une société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E1568AC-AE22-44CE-98B2-F52663E34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443" y="3666745"/>
            <a:ext cx="1292102" cy="130670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E7BF1CE-D912-4D6C-A18C-B0D2E690F9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717" y="3764587"/>
            <a:ext cx="1096270" cy="111101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5D1CC51-79E5-4D52-8CF5-C75ABE9E2A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723" y="5213245"/>
            <a:ext cx="2005447" cy="1111018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3D5D3985-03C7-412E-B402-EF7B8A224F9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84"/>
          <a:stretch/>
        </p:blipFill>
        <p:spPr>
          <a:xfrm>
            <a:off x="3892764" y="3666745"/>
            <a:ext cx="1801750" cy="13570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A9386A4A-3479-4A08-830C-F6D5DB4128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32500" y="3477171"/>
            <a:ext cx="1824060" cy="182406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37E6A3-E376-466E-AB3A-8415C7CFDE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203" y="4812105"/>
            <a:ext cx="1903436" cy="1913298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D7C2730-40CF-4515-AFC5-8B846952A6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733" y="1538706"/>
            <a:ext cx="2393781" cy="224417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28C31ED7-2A1D-48C4-A482-085225304E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981" y="1687438"/>
            <a:ext cx="2123658" cy="2123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167778-56B1-45D5-9239-E2E2F576EB35}"/>
              </a:ext>
            </a:extLst>
          </p:cNvPr>
          <p:cNvSpPr/>
          <p:nvPr/>
        </p:nvSpPr>
        <p:spPr>
          <a:xfrm>
            <a:off x="1215799" y="1368111"/>
            <a:ext cx="17678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/>
              <a:t>Achats</a:t>
            </a:r>
          </a:p>
        </p:txBody>
      </p:sp>
    </p:spTree>
    <p:extLst>
      <p:ext uri="{BB962C8B-B14F-4D97-AF65-F5344CB8AC3E}">
        <p14:creationId xmlns:p14="http://schemas.microsoft.com/office/powerpoint/2010/main" val="410251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A470BEC-9C67-4C96-9D7C-CF822235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1113" y="637581"/>
            <a:ext cx="5655416" cy="1325563"/>
          </a:xfrm>
        </p:spPr>
        <p:txBody>
          <a:bodyPr>
            <a:noAutofit/>
          </a:bodyPr>
          <a:lstStyle/>
          <a:p>
            <a:pPr algn="ctr"/>
            <a:r>
              <a:rPr lang="fr-FR" dirty="0"/>
              <a:t>Les charges et les produits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60D224F-EACF-4534-BE7C-0C9ADA06C00E}"/>
              </a:ext>
            </a:extLst>
          </p:cNvPr>
          <p:cNvSpPr txBox="1">
            <a:spLocks/>
          </p:cNvSpPr>
          <p:nvPr/>
        </p:nvSpPr>
        <p:spPr>
          <a:xfrm>
            <a:off x="3074056" y="2404872"/>
            <a:ext cx="5909775" cy="707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Sont hors TVA (HT) 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C3144AC7-EC2D-4FF2-97FD-0697726068DD}"/>
              </a:ext>
            </a:extLst>
          </p:cNvPr>
          <p:cNvSpPr txBox="1">
            <a:spLocks/>
          </p:cNvSpPr>
          <p:nvPr/>
        </p:nvSpPr>
        <p:spPr>
          <a:xfrm>
            <a:off x="3074056" y="3200284"/>
            <a:ext cx="5909775" cy="707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C’est-à-dire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176FEC1-B13A-4ABD-9A1F-9560BF1B454B}"/>
              </a:ext>
            </a:extLst>
          </p:cNvPr>
          <p:cNvSpPr txBox="1">
            <a:spLocks/>
          </p:cNvSpPr>
          <p:nvPr/>
        </p:nvSpPr>
        <p:spPr>
          <a:xfrm>
            <a:off x="3141112" y="3995696"/>
            <a:ext cx="5909775" cy="707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Hors Taxe</a:t>
            </a:r>
          </a:p>
        </p:txBody>
      </p:sp>
    </p:spTree>
    <p:extLst>
      <p:ext uri="{BB962C8B-B14F-4D97-AF65-F5344CB8AC3E}">
        <p14:creationId xmlns:p14="http://schemas.microsoft.com/office/powerpoint/2010/main" val="5147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A470BEC-9C67-4C96-9D7C-CF822235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1112" y="637581"/>
            <a:ext cx="6249776" cy="1325563"/>
          </a:xfrm>
        </p:spPr>
        <p:txBody>
          <a:bodyPr>
            <a:noAutofit/>
          </a:bodyPr>
          <a:lstStyle/>
          <a:p>
            <a:pPr algn="ctr"/>
            <a:r>
              <a:rPr lang="fr-FR" dirty="0"/>
              <a:t>1 Résultat final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60D224F-EACF-4534-BE7C-0C9ADA06C00E}"/>
              </a:ext>
            </a:extLst>
          </p:cNvPr>
          <p:cNvSpPr txBox="1">
            <a:spLocks/>
          </p:cNvSpPr>
          <p:nvPr/>
        </p:nvSpPr>
        <p:spPr>
          <a:xfrm>
            <a:off x="6096000" y="2423160"/>
            <a:ext cx="3381608" cy="707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Produits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C3144AC7-EC2D-4FF2-97FD-0697726068DD}"/>
              </a:ext>
            </a:extLst>
          </p:cNvPr>
          <p:cNvSpPr txBox="1">
            <a:spLocks/>
          </p:cNvSpPr>
          <p:nvPr/>
        </p:nvSpPr>
        <p:spPr>
          <a:xfrm>
            <a:off x="6803136" y="3218572"/>
            <a:ext cx="510081" cy="707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-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176FEC1-B13A-4ABD-9A1F-9560BF1B454B}"/>
              </a:ext>
            </a:extLst>
          </p:cNvPr>
          <p:cNvSpPr txBox="1">
            <a:spLocks/>
          </p:cNvSpPr>
          <p:nvPr/>
        </p:nvSpPr>
        <p:spPr>
          <a:xfrm>
            <a:off x="6096000" y="4013984"/>
            <a:ext cx="3448664" cy="707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Charges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9A8C2794-490A-4B68-8024-A8E64D1DD620}"/>
              </a:ext>
            </a:extLst>
          </p:cNvPr>
          <p:cNvSpPr txBox="1">
            <a:spLocks/>
          </p:cNvSpPr>
          <p:nvPr/>
        </p:nvSpPr>
        <p:spPr>
          <a:xfrm>
            <a:off x="2394353" y="3218572"/>
            <a:ext cx="2433679" cy="554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Résultat de l’exercice </a:t>
            </a:r>
          </a:p>
        </p:txBody>
      </p:sp>
      <p:pic>
        <p:nvPicPr>
          <p:cNvPr id="3" name="Graphique 2" descr="Flèche : courbe légère">
            <a:extLst>
              <a:ext uri="{FF2B5EF4-FFF2-40B4-BE49-F238E27FC236}">
                <a16:creationId xmlns:a16="http://schemas.microsoft.com/office/drawing/2014/main" id="{C8FDCDA9-042C-4A2C-B964-049F580E2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685350">
            <a:off x="4712208" y="2729202"/>
            <a:ext cx="1419369" cy="914400"/>
          </a:xfrm>
          <a:prstGeom prst="rect">
            <a:avLst/>
          </a:prstGeom>
        </p:spPr>
      </p:pic>
      <p:pic>
        <p:nvPicPr>
          <p:cNvPr id="9" name="Graphique 8" descr="Flèche : courbe légère">
            <a:extLst>
              <a:ext uri="{FF2B5EF4-FFF2-40B4-BE49-F238E27FC236}">
                <a16:creationId xmlns:a16="http://schemas.microsoft.com/office/drawing/2014/main" id="{E887DA32-DFE8-4A48-8F0B-D78911891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8032" y="3215524"/>
            <a:ext cx="1335023" cy="904631"/>
          </a:xfrm>
          <a:prstGeom prst="rect">
            <a:avLst/>
          </a:prstGeom>
        </p:spPr>
      </p:pic>
      <p:pic>
        <p:nvPicPr>
          <p:cNvPr id="10" name="Graphique 9" descr="Flèche : courbe légère">
            <a:extLst>
              <a:ext uri="{FF2B5EF4-FFF2-40B4-BE49-F238E27FC236}">
                <a16:creationId xmlns:a16="http://schemas.microsoft.com/office/drawing/2014/main" id="{6470CF14-B4AD-4445-91CE-F9E005A4B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33814">
            <a:off x="4602931" y="3670556"/>
            <a:ext cx="1518341" cy="90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3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A470BEC-9C67-4C96-9D7C-CF822235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1112" y="637581"/>
            <a:ext cx="6249776" cy="1325563"/>
          </a:xfrm>
        </p:spPr>
        <p:txBody>
          <a:bodyPr>
            <a:noAutofit/>
          </a:bodyPr>
          <a:lstStyle/>
          <a:p>
            <a:pPr algn="ctr"/>
            <a:r>
              <a:rPr lang="fr-FR" dirty="0"/>
              <a:t>1 Résultat final</a:t>
            </a:r>
          </a:p>
        </p:txBody>
      </p:sp>
      <p:pic>
        <p:nvPicPr>
          <p:cNvPr id="9" name="Graphique 8" descr="Flèche : courbe légère">
            <a:extLst>
              <a:ext uri="{FF2B5EF4-FFF2-40B4-BE49-F238E27FC236}">
                <a16:creationId xmlns:a16="http://schemas.microsoft.com/office/drawing/2014/main" id="{E887DA32-DFE8-4A48-8F0B-D78911891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1" y="4572000"/>
            <a:ext cx="1335023" cy="9046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54CEEEB-5009-4DF1-99D0-FE0644498388}"/>
              </a:ext>
            </a:extLst>
          </p:cNvPr>
          <p:cNvSpPr/>
          <p:nvPr/>
        </p:nvSpPr>
        <p:spPr>
          <a:xfrm>
            <a:off x="1975104" y="2203704"/>
            <a:ext cx="1166008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Charges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D9FF3-B911-46B1-9905-7CF97A5DF741}"/>
              </a:ext>
            </a:extLst>
          </p:cNvPr>
          <p:cNvSpPr/>
          <p:nvPr/>
        </p:nvSpPr>
        <p:spPr>
          <a:xfrm>
            <a:off x="3480816" y="2203704"/>
            <a:ext cx="1335022" cy="29593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Produits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F87D8F-C004-447F-B082-37FBCB99C2ED}"/>
              </a:ext>
            </a:extLst>
          </p:cNvPr>
          <p:cNvSpPr/>
          <p:nvPr/>
        </p:nvSpPr>
        <p:spPr>
          <a:xfrm>
            <a:off x="1975104" y="4827800"/>
            <a:ext cx="1166008" cy="3352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Bénéfice</a:t>
            </a:r>
          </a:p>
        </p:txBody>
      </p:sp>
      <p:pic>
        <p:nvPicPr>
          <p:cNvPr id="13" name="Graphique 12" descr="Flèche : courbe légère">
            <a:extLst>
              <a:ext uri="{FF2B5EF4-FFF2-40B4-BE49-F238E27FC236}">
                <a16:creationId xmlns:a16="http://schemas.microsoft.com/office/drawing/2014/main" id="{02A98C0E-C5CD-43D6-A8A5-9125E9283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9450478" y="4543124"/>
            <a:ext cx="1335023" cy="90463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57C4819-DE45-42CD-AA79-BDA8B50C7FB8}"/>
              </a:ext>
            </a:extLst>
          </p:cNvPr>
          <p:cNvSpPr/>
          <p:nvPr/>
        </p:nvSpPr>
        <p:spPr>
          <a:xfrm>
            <a:off x="6550154" y="2203704"/>
            <a:ext cx="1166008" cy="2959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Charges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B91993-1073-4B61-8A2C-02040849E55C}"/>
              </a:ext>
            </a:extLst>
          </p:cNvPr>
          <p:cNvSpPr/>
          <p:nvPr/>
        </p:nvSpPr>
        <p:spPr>
          <a:xfrm>
            <a:off x="8055866" y="2203704"/>
            <a:ext cx="1335022" cy="2514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Produits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B3B788-DDF3-426A-A9FF-83FC764CC4D3}"/>
              </a:ext>
            </a:extLst>
          </p:cNvPr>
          <p:cNvSpPr/>
          <p:nvPr/>
        </p:nvSpPr>
        <p:spPr>
          <a:xfrm>
            <a:off x="8055866" y="4827800"/>
            <a:ext cx="1335022" cy="3352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Perte</a:t>
            </a:r>
          </a:p>
        </p:txBody>
      </p:sp>
    </p:spTree>
    <p:extLst>
      <p:ext uri="{BB962C8B-B14F-4D97-AF65-F5344CB8AC3E}">
        <p14:creationId xmlns:p14="http://schemas.microsoft.com/office/powerpoint/2010/main" val="245839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A470BEC-9C67-4C96-9D7C-CF822235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1112" y="637581"/>
            <a:ext cx="5909775" cy="1325563"/>
          </a:xfrm>
        </p:spPr>
        <p:txBody>
          <a:bodyPr>
            <a:noAutofit/>
          </a:bodyPr>
          <a:lstStyle/>
          <a:p>
            <a:pPr algn="ctr"/>
            <a:r>
              <a:rPr lang="fr-FR" dirty="0"/>
              <a:t>3 catégories de charges et de produits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60D224F-EACF-4534-BE7C-0C9ADA06C00E}"/>
              </a:ext>
            </a:extLst>
          </p:cNvPr>
          <p:cNvSpPr txBox="1">
            <a:spLocks/>
          </p:cNvSpPr>
          <p:nvPr/>
        </p:nvSpPr>
        <p:spPr>
          <a:xfrm>
            <a:off x="3074056" y="2404872"/>
            <a:ext cx="5909775" cy="707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Exploitation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C3144AC7-EC2D-4FF2-97FD-0697726068DD}"/>
              </a:ext>
            </a:extLst>
          </p:cNvPr>
          <p:cNvSpPr txBox="1">
            <a:spLocks/>
          </p:cNvSpPr>
          <p:nvPr/>
        </p:nvSpPr>
        <p:spPr>
          <a:xfrm>
            <a:off x="3074056" y="3200284"/>
            <a:ext cx="5909775" cy="707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Financier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176FEC1-B13A-4ABD-9A1F-9560BF1B454B}"/>
              </a:ext>
            </a:extLst>
          </p:cNvPr>
          <p:cNvSpPr txBox="1">
            <a:spLocks/>
          </p:cNvSpPr>
          <p:nvPr/>
        </p:nvSpPr>
        <p:spPr>
          <a:xfrm>
            <a:off x="3141112" y="3995696"/>
            <a:ext cx="5909775" cy="707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Exceptionnel</a:t>
            </a:r>
          </a:p>
        </p:txBody>
      </p:sp>
    </p:spTree>
    <p:extLst>
      <p:ext uri="{BB962C8B-B14F-4D97-AF65-F5344CB8AC3E}">
        <p14:creationId xmlns:p14="http://schemas.microsoft.com/office/powerpoint/2010/main" val="5642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A470BEC-9C67-4C96-9D7C-CF822235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1112" y="637581"/>
            <a:ext cx="6249776" cy="1325563"/>
          </a:xfrm>
        </p:spPr>
        <p:txBody>
          <a:bodyPr>
            <a:noAutofit/>
          </a:bodyPr>
          <a:lstStyle/>
          <a:p>
            <a:pPr algn="ctr"/>
            <a:r>
              <a:rPr lang="fr-FR" dirty="0"/>
              <a:t>3 Résultats intermédiaires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60D224F-EACF-4534-BE7C-0C9ADA06C00E}"/>
              </a:ext>
            </a:extLst>
          </p:cNvPr>
          <p:cNvSpPr txBox="1">
            <a:spLocks/>
          </p:cNvSpPr>
          <p:nvPr/>
        </p:nvSpPr>
        <p:spPr>
          <a:xfrm>
            <a:off x="6096000" y="2423160"/>
            <a:ext cx="3381608" cy="707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D’exploitation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C3144AC7-EC2D-4FF2-97FD-0697726068DD}"/>
              </a:ext>
            </a:extLst>
          </p:cNvPr>
          <p:cNvSpPr txBox="1">
            <a:spLocks/>
          </p:cNvSpPr>
          <p:nvPr/>
        </p:nvSpPr>
        <p:spPr>
          <a:xfrm>
            <a:off x="6096000" y="3218572"/>
            <a:ext cx="3381608" cy="707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Financier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176FEC1-B13A-4ABD-9A1F-9560BF1B454B}"/>
              </a:ext>
            </a:extLst>
          </p:cNvPr>
          <p:cNvSpPr txBox="1">
            <a:spLocks/>
          </p:cNvSpPr>
          <p:nvPr/>
        </p:nvSpPr>
        <p:spPr>
          <a:xfrm>
            <a:off x="6096000" y="4013984"/>
            <a:ext cx="3448664" cy="707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Exceptionnel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9A8C2794-490A-4B68-8024-A8E64D1DD620}"/>
              </a:ext>
            </a:extLst>
          </p:cNvPr>
          <p:cNvSpPr txBox="1">
            <a:spLocks/>
          </p:cNvSpPr>
          <p:nvPr/>
        </p:nvSpPr>
        <p:spPr>
          <a:xfrm>
            <a:off x="2394353" y="3218572"/>
            <a:ext cx="2735432" cy="707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Résultats </a:t>
            </a:r>
          </a:p>
        </p:txBody>
      </p:sp>
      <p:pic>
        <p:nvPicPr>
          <p:cNvPr id="3" name="Graphique 2" descr="Flèche : courbe légère">
            <a:extLst>
              <a:ext uri="{FF2B5EF4-FFF2-40B4-BE49-F238E27FC236}">
                <a16:creationId xmlns:a16="http://schemas.microsoft.com/office/drawing/2014/main" id="{C8FDCDA9-042C-4A2C-B964-049F580E2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685350">
            <a:off x="4712208" y="2729202"/>
            <a:ext cx="1419369" cy="914400"/>
          </a:xfrm>
          <a:prstGeom prst="rect">
            <a:avLst/>
          </a:prstGeom>
        </p:spPr>
      </p:pic>
      <p:pic>
        <p:nvPicPr>
          <p:cNvPr id="9" name="Graphique 8" descr="Flèche : courbe légère">
            <a:extLst>
              <a:ext uri="{FF2B5EF4-FFF2-40B4-BE49-F238E27FC236}">
                <a16:creationId xmlns:a16="http://schemas.microsoft.com/office/drawing/2014/main" id="{E887DA32-DFE8-4A48-8F0B-D78911891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8032" y="3215524"/>
            <a:ext cx="1335023" cy="904631"/>
          </a:xfrm>
          <a:prstGeom prst="rect">
            <a:avLst/>
          </a:prstGeom>
        </p:spPr>
      </p:pic>
      <p:pic>
        <p:nvPicPr>
          <p:cNvPr id="10" name="Graphique 9" descr="Flèche : courbe légère">
            <a:extLst>
              <a:ext uri="{FF2B5EF4-FFF2-40B4-BE49-F238E27FC236}">
                <a16:creationId xmlns:a16="http://schemas.microsoft.com/office/drawing/2014/main" id="{6470CF14-B4AD-4445-91CE-F9E005A4B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33814">
            <a:off x="4602931" y="3670556"/>
            <a:ext cx="1518341" cy="90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5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555B768D1C5047860A8F5FE3BCD9D2" ma:contentTypeVersion="10" ma:contentTypeDescription="Crée un document." ma:contentTypeScope="" ma:versionID="58ed2cd4e43aca6e585f80c731fd8263">
  <xsd:schema xmlns:xsd="http://www.w3.org/2001/XMLSchema" xmlns:xs="http://www.w3.org/2001/XMLSchema" xmlns:p="http://schemas.microsoft.com/office/2006/metadata/properties" xmlns:ns3="efce9329-d069-49e3-b55a-2491ce62c5e5" xmlns:ns4="430a9f7a-a4d4-4f8a-956e-313f5c5851b1" targetNamespace="http://schemas.microsoft.com/office/2006/metadata/properties" ma:root="true" ma:fieldsID="baf06a1180b0c2e8a7d15a76737bc51b" ns3:_="" ns4:_="">
    <xsd:import namespace="efce9329-d069-49e3-b55a-2491ce62c5e5"/>
    <xsd:import namespace="430a9f7a-a4d4-4f8a-956e-313f5c5851b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e9329-d069-49e3-b55a-2491ce62c5e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Partage du hachage d’indicateur" ma:internalName="SharingHintHash" ma:readOnly="true">
      <xsd:simpleType>
        <xsd:restriction base="dms:Text"/>
      </xsd:simpleType>
    </xsd:element>
    <xsd:element name="SharedWithDetails" ma:index="10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0a9f7a-a4d4-4f8a-956e-313f5c5851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05AE27-BF3C-4512-B794-E98508C13E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ce9329-d069-49e3-b55a-2491ce62c5e5"/>
    <ds:schemaRef ds:uri="430a9f7a-a4d4-4f8a-956e-313f5c5851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1372F9-82CF-416F-9613-E4EA50B924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4ECFB4-A002-4FE3-8A46-F056DD3978A0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  <ds:schemaRef ds:uri="430a9f7a-a4d4-4f8a-956e-313f5c5851b1"/>
    <ds:schemaRef ds:uri="efce9329-d069-49e3-b55a-2491ce62c5e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220</Words>
  <Application>Microsoft Office PowerPoint</Application>
  <PresentationFormat>Grand écran</PresentationFormat>
  <Paragraphs>81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Le Compte de Résultat</vt:lpstr>
      <vt:lpstr>Charges </vt:lpstr>
      <vt:lpstr>Produits</vt:lpstr>
      <vt:lpstr>Charges</vt:lpstr>
      <vt:lpstr>Les charges et les produits</vt:lpstr>
      <vt:lpstr>1 Résultat final</vt:lpstr>
      <vt:lpstr>1 Résultat final</vt:lpstr>
      <vt:lpstr>3 catégories de charges et de produits</vt:lpstr>
      <vt:lpstr>3 Résultats intermédiaires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Compte de Résultat</dc:title>
  <dc:creator>DURAND Jérôme</dc:creator>
  <cp:lastModifiedBy>DURAND Jérôme</cp:lastModifiedBy>
  <cp:revision>11</cp:revision>
  <dcterms:created xsi:type="dcterms:W3CDTF">2020-04-21T14:55:43Z</dcterms:created>
  <dcterms:modified xsi:type="dcterms:W3CDTF">2020-05-03T13:55:55Z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0x010100E8555B768D1C5047860A8F5FE3BCD9D2</vt:lpwstr>
  </property>
</Properties>
</file>