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RAND Jérôme" userId="4124c5f4-ea45-4eb3-8758-ed10f2c8c704" providerId="ADAL" clId="{5FBFFB52-D4A9-4C91-9C79-9AC8A355280F}"/>
    <pc:docChg chg="undo custSel addSld delSld modSld sldOrd">
      <pc:chgData name="DURAND Jérôme" userId="4124c5f4-ea45-4eb3-8758-ed10f2c8c704" providerId="ADAL" clId="{5FBFFB52-D4A9-4C91-9C79-9AC8A355280F}" dt="2020-04-19T21:22:09.032" v="796" actId="14100"/>
      <pc:docMkLst>
        <pc:docMk/>
      </pc:docMkLst>
      <pc:sldChg chg="addSp modSp modAnim">
        <pc:chgData name="DURAND Jérôme" userId="4124c5f4-ea45-4eb3-8758-ed10f2c8c704" providerId="ADAL" clId="{5FBFFB52-D4A9-4C91-9C79-9AC8A355280F}" dt="2020-04-19T20:18:31.748" v="229" actId="1076"/>
        <pc:sldMkLst>
          <pc:docMk/>
          <pc:sldMk cId="510492505" sldId="257"/>
        </pc:sldMkLst>
        <pc:spChg chg="add mod">
          <ac:chgData name="DURAND Jérôme" userId="4124c5f4-ea45-4eb3-8758-ed10f2c8c704" providerId="ADAL" clId="{5FBFFB52-D4A9-4C91-9C79-9AC8A355280F}" dt="2020-04-19T20:18:31.748" v="229" actId="1076"/>
          <ac:spMkLst>
            <pc:docMk/>
            <pc:sldMk cId="510492505" sldId="257"/>
            <ac:spMk id="5" creationId="{349B1310-600A-48A5-AEEE-8A7213A9AE18}"/>
          </ac:spMkLst>
        </pc:spChg>
      </pc:sldChg>
      <pc:sldChg chg="addSp delSp modSp delAnim modAnim">
        <pc:chgData name="DURAND Jérôme" userId="4124c5f4-ea45-4eb3-8758-ed10f2c8c704" providerId="ADAL" clId="{5FBFFB52-D4A9-4C91-9C79-9AC8A355280F}" dt="2020-04-19T20:10:34.573" v="101" actId="1076"/>
        <pc:sldMkLst>
          <pc:docMk/>
          <pc:sldMk cId="319325078" sldId="258"/>
        </pc:sldMkLst>
        <pc:spChg chg="mod">
          <ac:chgData name="DURAND Jérôme" userId="4124c5f4-ea45-4eb3-8758-ed10f2c8c704" providerId="ADAL" clId="{5FBFFB52-D4A9-4C91-9C79-9AC8A355280F}" dt="2020-04-19T20:03:52.927" v="70" actId="255"/>
          <ac:spMkLst>
            <pc:docMk/>
            <pc:sldMk cId="319325078" sldId="258"/>
            <ac:spMk id="4" creationId="{9F5DCAE0-46C8-41D4-BB7A-EAF03E5DAD22}"/>
          </ac:spMkLst>
        </pc:spChg>
        <pc:picChg chg="del mod">
          <ac:chgData name="DURAND Jérôme" userId="4124c5f4-ea45-4eb3-8758-ed10f2c8c704" providerId="ADAL" clId="{5FBFFB52-D4A9-4C91-9C79-9AC8A355280F}" dt="2020-04-19T20:07:41.775" v="85" actId="478"/>
          <ac:picMkLst>
            <pc:docMk/>
            <pc:sldMk cId="319325078" sldId="258"/>
            <ac:picMk id="13" creationId="{2CC8B8AC-A4D8-427A-B76B-72A6A2AA4707}"/>
          </ac:picMkLst>
        </pc:picChg>
        <pc:picChg chg="add mod">
          <ac:chgData name="DURAND Jérôme" userId="4124c5f4-ea45-4eb3-8758-ed10f2c8c704" providerId="ADAL" clId="{5FBFFB52-D4A9-4C91-9C79-9AC8A355280F}" dt="2020-04-19T20:10:34.573" v="101" actId="1076"/>
          <ac:picMkLst>
            <pc:docMk/>
            <pc:sldMk cId="319325078" sldId="258"/>
            <ac:picMk id="16" creationId="{E5E8E6D2-5082-47F3-A03A-3ADA83401324}"/>
          </ac:picMkLst>
        </pc:picChg>
      </pc:sldChg>
      <pc:sldChg chg="addSp modSp modAnim">
        <pc:chgData name="DURAND Jérôme" userId="4124c5f4-ea45-4eb3-8758-ed10f2c8c704" providerId="ADAL" clId="{5FBFFB52-D4A9-4C91-9C79-9AC8A355280F}" dt="2020-04-19T20:03:45.038" v="69" actId="14100"/>
        <pc:sldMkLst>
          <pc:docMk/>
          <pc:sldMk cId="2834854506" sldId="259"/>
        </pc:sldMkLst>
        <pc:spChg chg="mod">
          <ac:chgData name="DURAND Jérôme" userId="4124c5f4-ea45-4eb3-8758-ed10f2c8c704" providerId="ADAL" clId="{5FBFFB52-D4A9-4C91-9C79-9AC8A355280F}" dt="2020-04-19T20:03:38.039" v="68" actId="14100"/>
          <ac:spMkLst>
            <pc:docMk/>
            <pc:sldMk cId="2834854506" sldId="259"/>
            <ac:spMk id="4" creationId="{9F5DCAE0-46C8-41D4-BB7A-EAF03E5DAD22}"/>
          </ac:spMkLst>
        </pc:spChg>
        <pc:spChg chg="add mod">
          <ac:chgData name="DURAND Jérôme" userId="4124c5f4-ea45-4eb3-8758-ed10f2c8c704" providerId="ADAL" clId="{5FBFFB52-D4A9-4C91-9C79-9AC8A355280F}" dt="2020-04-19T20:03:25.245" v="65" actId="14100"/>
          <ac:spMkLst>
            <pc:docMk/>
            <pc:sldMk cId="2834854506" sldId="259"/>
            <ac:spMk id="12" creationId="{1B31FB91-CC7E-447B-A553-29C9844163E9}"/>
          </ac:spMkLst>
        </pc:spChg>
        <pc:spChg chg="add mod">
          <ac:chgData name="DURAND Jérôme" userId="4124c5f4-ea45-4eb3-8758-ed10f2c8c704" providerId="ADAL" clId="{5FBFFB52-D4A9-4C91-9C79-9AC8A355280F}" dt="2020-04-19T20:03:45.038" v="69" actId="14100"/>
          <ac:spMkLst>
            <pc:docMk/>
            <pc:sldMk cId="2834854506" sldId="259"/>
            <ac:spMk id="15" creationId="{5E150889-74DE-4B46-8FDA-CBD29B170C8F}"/>
          </ac:spMkLst>
        </pc:spChg>
      </pc:sldChg>
      <pc:sldChg chg="addSp delSp modSp add delAnim modAnim">
        <pc:chgData name="DURAND Jérôme" userId="4124c5f4-ea45-4eb3-8758-ed10f2c8c704" providerId="ADAL" clId="{5FBFFB52-D4A9-4C91-9C79-9AC8A355280F}" dt="2020-04-19T20:16:01.004" v="195"/>
        <pc:sldMkLst>
          <pc:docMk/>
          <pc:sldMk cId="3635888298" sldId="260"/>
        </pc:sldMkLst>
        <pc:spChg chg="mod">
          <ac:chgData name="DURAND Jérôme" userId="4124c5f4-ea45-4eb3-8758-ed10f2c8c704" providerId="ADAL" clId="{5FBFFB52-D4A9-4C91-9C79-9AC8A355280F}" dt="2020-04-19T19:58:50.923" v="7" actId="27636"/>
          <ac:spMkLst>
            <pc:docMk/>
            <pc:sldMk cId="3635888298" sldId="260"/>
            <ac:spMk id="2" creationId="{237E3EEB-ADCC-4299-A9B3-1D0E6D47D522}"/>
          </ac:spMkLst>
        </pc:spChg>
        <pc:spChg chg="mod">
          <ac:chgData name="DURAND Jérôme" userId="4124c5f4-ea45-4eb3-8758-ed10f2c8c704" providerId="ADAL" clId="{5FBFFB52-D4A9-4C91-9C79-9AC8A355280F}" dt="2020-04-19T20:15:08.159" v="190" actId="255"/>
          <ac:spMkLst>
            <pc:docMk/>
            <pc:sldMk cId="3635888298" sldId="260"/>
            <ac:spMk id="4" creationId="{9F5DCAE0-46C8-41D4-BB7A-EAF03E5DAD22}"/>
          </ac:spMkLst>
        </pc:spChg>
        <pc:spChg chg="add mod">
          <ac:chgData name="DURAND Jérôme" userId="4124c5f4-ea45-4eb3-8758-ed10f2c8c704" providerId="ADAL" clId="{5FBFFB52-D4A9-4C91-9C79-9AC8A355280F}" dt="2020-04-19T20:15:08.159" v="190" actId="255"/>
          <ac:spMkLst>
            <pc:docMk/>
            <pc:sldMk cId="3635888298" sldId="260"/>
            <ac:spMk id="6" creationId="{70752090-832B-4316-A269-91A150CE4F61}"/>
          </ac:spMkLst>
        </pc:spChg>
        <pc:spChg chg="add mod">
          <ac:chgData name="DURAND Jérôme" userId="4124c5f4-ea45-4eb3-8758-ed10f2c8c704" providerId="ADAL" clId="{5FBFFB52-D4A9-4C91-9C79-9AC8A355280F}" dt="2020-04-19T20:15:08.159" v="190" actId="255"/>
          <ac:spMkLst>
            <pc:docMk/>
            <pc:sldMk cId="3635888298" sldId="260"/>
            <ac:spMk id="7" creationId="{0349115F-391C-43A8-A213-F081FF55BC0B}"/>
          </ac:spMkLst>
        </pc:spChg>
        <pc:spChg chg="add mod">
          <ac:chgData name="DURAND Jérôme" userId="4124c5f4-ea45-4eb3-8758-ed10f2c8c704" providerId="ADAL" clId="{5FBFFB52-D4A9-4C91-9C79-9AC8A355280F}" dt="2020-04-19T20:15:08.159" v="190" actId="255"/>
          <ac:spMkLst>
            <pc:docMk/>
            <pc:sldMk cId="3635888298" sldId="260"/>
            <ac:spMk id="8" creationId="{AA779D5D-C2E7-40C9-A937-1B58E2AE60B7}"/>
          </ac:spMkLst>
        </pc:spChg>
        <pc:spChg chg="add mod">
          <ac:chgData name="DURAND Jérôme" userId="4124c5f4-ea45-4eb3-8758-ed10f2c8c704" providerId="ADAL" clId="{5FBFFB52-D4A9-4C91-9C79-9AC8A355280F}" dt="2020-04-19T20:16:01.004" v="195"/>
          <ac:spMkLst>
            <pc:docMk/>
            <pc:sldMk cId="3635888298" sldId="260"/>
            <ac:spMk id="9" creationId="{DE36342F-7A41-47B0-87D4-EE07D641C9B4}"/>
          </ac:spMkLst>
        </pc:spChg>
        <pc:spChg chg="mod">
          <ac:chgData name="DURAND Jérôme" userId="4124c5f4-ea45-4eb3-8758-ed10f2c8c704" providerId="ADAL" clId="{5FBFFB52-D4A9-4C91-9C79-9AC8A355280F}" dt="2020-04-19T20:15:08.159" v="190" actId="255"/>
          <ac:spMkLst>
            <pc:docMk/>
            <pc:sldMk cId="3635888298" sldId="260"/>
            <ac:spMk id="14" creationId="{019D1E1D-F82D-4CA6-A871-B7CEDAD09072}"/>
          </ac:spMkLst>
        </pc:spChg>
        <pc:picChg chg="del mod">
          <ac:chgData name="DURAND Jérôme" userId="4124c5f4-ea45-4eb3-8758-ed10f2c8c704" providerId="ADAL" clId="{5FBFFB52-D4A9-4C91-9C79-9AC8A355280F}" dt="2020-04-19T20:01:43.403" v="36" actId="478"/>
          <ac:picMkLst>
            <pc:docMk/>
            <pc:sldMk cId="3635888298" sldId="260"/>
            <ac:picMk id="10" creationId="{288F5D83-D80F-4BB8-B5CB-45109716CC91}"/>
          </ac:picMkLst>
        </pc:picChg>
      </pc:sldChg>
      <pc:sldChg chg="addSp delSp modSp add modAnim">
        <pc:chgData name="DURAND Jérôme" userId="4124c5f4-ea45-4eb3-8758-ed10f2c8c704" providerId="ADAL" clId="{5FBFFB52-D4A9-4C91-9C79-9AC8A355280F}" dt="2020-04-19T21:13:35.729" v="755" actId="1076"/>
        <pc:sldMkLst>
          <pc:docMk/>
          <pc:sldMk cId="336700648" sldId="261"/>
        </pc:sldMkLst>
        <pc:spChg chg="del">
          <ac:chgData name="DURAND Jérôme" userId="4124c5f4-ea45-4eb3-8758-ed10f2c8c704" providerId="ADAL" clId="{5FBFFB52-D4A9-4C91-9C79-9AC8A355280F}" dt="2020-04-19T20:28:30.834" v="236" actId="478"/>
          <ac:spMkLst>
            <pc:docMk/>
            <pc:sldMk cId="336700648" sldId="261"/>
            <ac:spMk id="2" creationId="{2415CA4C-9703-4E2F-BB1C-93372A17FD7F}"/>
          </ac:spMkLst>
        </pc:spChg>
        <pc:spChg chg="del">
          <ac:chgData name="DURAND Jérôme" userId="4124c5f4-ea45-4eb3-8758-ed10f2c8c704" providerId="ADAL" clId="{5FBFFB52-D4A9-4C91-9C79-9AC8A355280F}" dt="2020-04-19T20:27:49.048" v="231"/>
          <ac:spMkLst>
            <pc:docMk/>
            <pc:sldMk cId="336700648" sldId="261"/>
            <ac:spMk id="3" creationId="{788C2A87-F081-4E1A-98B3-08A18F9A7AA8}"/>
          </ac:spMkLst>
        </pc:spChg>
        <pc:spChg chg="add del mod">
          <ac:chgData name="DURAND Jérôme" userId="4124c5f4-ea45-4eb3-8758-ed10f2c8c704" providerId="ADAL" clId="{5FBFFB52-D4A9-4C91-9C79-9AC8A355280F}" dt="2020-04-19T20:28:29.475" v="235" actId="478"/>
          <ac:spMkLst>
            <pc:docMk/>
            <pc:sldMk cId="336700648" sldId="261"/>
            <ac:spMk id="6" creationId="{D55D2ACA-E0D9-451D-93D3-463DF8AFBDB7}"/>
          </ac:spMkLst>
        </pc:spChg>
        <pc:spChg chg="add mod">
          <ac:chgData name="DURAND Jérôme" userId="4124c5f4-ea45-4eb3-8758-ed10f2c8c704" providerId="ADAL" clId="{5FBFFB52-D4A9-4C91-9C79-9AC8A355280F}" dt="2020-04-19T21:06:05.817" v="642" actId="1076"/>
          <ac:spMkLst>
            <pc:docMk/>
            <pc:sldMk cId="336700648" sldId="261"/>
            <ac:spMk id="18" creationId="{B57B09F5-EF3B-43A8-8FBB-1529769AFA82}"/>
          </ac:spMkLst>
        </pc:spChg>
        <pc:spChg chg="add mod">
          <ac:chgData name="DURAND Jérôme" userId="4124c5f4-ea45-4eb3-8758-ed10f2c8c704" providerId="ADAL" clId="{5FBFFB52-D4A9-4C91-9C79-9AC8A355280F}" dt="2020-04-19T21:06:40.417" v="664" actId="1076"/>
          <ac:spMkLst>
            <pc:docMk/>
            <pc:sldMk cId="336700648" sldId="261"/>
            <ac:spMk id="19" creationId="{42F06532-20BB-430B-AE15-8D70B56682BB}"/>
          </ac:spMkLst>
        </pc:spChg>
        <pc:spChg chg="add mod">
          <ac:chgData name="DURAND Jérôme" userId="4124c5f4-ea45-4eb3-8758-ed10f2c8c704" providerId="ADAL" clId="{5FBFFB52-D4A9-4C91-9C79-9AC8A355280F}" dt="2020-04-19T21:08:56.553" v="729" actId="1076"/>
          <ac:spMkLst>
            <pc:docMk/>
            <pc:sldMk cId="336700648" sldId="261"/>
            <ac:spMk id="20" creationId="{B8451ADC-85C2-4272-BFCA-14E730CCDE57}"/>
          </ac:spMkLst>
        </pc:spChg>
        <pc:spChg chg="add mod">
          <ac:chgData name="DURAND Jérôme" userId="4124c5f4-ea45-4eb3-8758-ed10f2c8c704" providerId="ADAL" clId="{5FBFFB52-D4A9-4C91-9C79-9AC8A355280F}" dt="2020-04-19T21:10:55.521" v="742" actId="13926"/>
          <ac:spMkLst>
            <pc:docMk/>
            <pc:sldMk cId="336700648" sldId="261"/>
            <ac:spMk id="21" creationId="{7CC3B306-F16C-4CCF-AB5D-EEEDF7E1C147}"/>
          </ac:spMkLst>
        </pc:spChg>
        <pc:spChg chg="add mod">
          <ac:chgData name="DURAND Jérôme" userId="4124c5f4-ea45-4eb3-8758-ed10f2c8c704" providerId="ADAL" clId="{5FBFFB52-D4A9-4C91-9C79-9AC8A355280F}" dt="2020-04-19T21:12:25.248" v="750" actId="1076"/>
          <ac:spMkLst>
            <pc:docMk/>
            <pc:sldMk cId="336700648" sldId="261"/>
            <ac:spMk id="24" creationId="{79476388-1D4B-434A-A6AD-36BB4CFA953B}"/>
          </ac:spMkLst>
        </pc:spChg>
        <pc:spChg chg="add mod">
          <ac:chgData name="DURAND Jérôme" userId="4124c5f4-ea45-4eb3-8758-ed10f2c8c704" providerId="ADAL" clId="{5FBFFB52-D4A9-4C91-9C79-9AC8A355280F}" dt="2020-04-19T21:13:35.729" v="755" actId="1076"/>
          <ac:spMkLst>
            <pc:docMk/>
            <pc:sldMk cId="336700648" sldId="261"/>
            <ac:spMk id="25" creationId="{B6899CFE-6CA9-4E38-A863-05E46B87D654}"/>
          </ac:spMkLst>
        </pc:spChg>
        <pc:graphicFrameChg chg="add del mod">
          <ac:chgData name="DURAND Jérôme" userId="4124c5f4-ea45-4eb3-8758-ed10f2c8c704" providerId="ADAL" clId="{5FBFFB52-D4A9-4C91-9C79-9AC8A355280F}" dt="2020-04-19T20:27:58.122" v="232" actId="478"/>
          <ac:graphicFrameMkLst>
            <pc:docMk/>
            <pc:sldMk cId="336700648" sldId="261"/>
            <ac:graphicFrameMk id="4" creationId="{F01A0329-3432-481E-B097-0311D2F28FFE}"/>
          </ac:graphicFrameMkLst>
        </pc:graphicFrameChg>
        <pc:graphicFrameChg chg="add del mod">
          <ac:chgData name="DURAND Jérôme" userId="4124c5f4-ea45-4eb3-8758-ed10f2c8c704" providerId="ADAL" clId="{5FBFFB52-D4A9-4C91-9C79-9AC8A355280F}" dt="2020-04-19T20:28:26.828" v="234"/>
          <ac:graphicFrameMkLst>
            <pc:docMk/>
            <pc:sldMk cId="336700648" sldId="261"/>
            <ac:graphicFrameMk id="7" creationId="{BE802166-B142-4DFC-A777-CDAC28A54822}"/>
          </ac:graphicFrameMkLst>
        </pc:graphicFrameChg>
        <pc:graphicFrameChg chg="add del mod modGraphic">
          <ac:chgData name="DURAND Jérôme" userId="4124c5f4-ea45-4eb3-8758-ed10f2c8c704" providerId="ADAL" clId="{5FBFFB52-D4A9-4C91-9C79-9AC8A355280F}" dt="2020-04-19T20:28:38.460" v="239" actId="478"/>
          <ac:graphicFrameMkLst>
            <pc:docMk/>
            <pc:sldMk cId="336700648" sldId="261"/>
            <ac:graphicFrameMk id="8" creationId="{921DF9C6-2959-432F-82A0-60D448BBEAAE}"/>
          </ac:graphicFrameMkLst>
        </pc:graphicFrameChg>
        <pc:picChg chg="add del">
          <ac:chgData name="DURAND Jérôme" userId="4124c5f4-ea45-4eb3-8758-ed10f2c8c704" providerId="ADAL" clId="{5FBFFB52-D4A9-4C91-9C79-9AC8A355280F}" dt="2020-04-19T20:29:51.074" v="241" actId="478"/>
          <ac:picMkLst>
            <pc:docMk/>
            <pc:sldMk cId="336700648" sldId="261"/>
            <ac:picMk id="9" creationId="{6B67B647-E563-43E4-A4CC-C54CE1FF4048}"/>
          </ac:picMkLst>
        </pc:picChg>
        <pc:picChg chg="add">
          <ac:chgData name="DURAND Jérôme" userId="4124c5f4-ea45-4eb3-8758-ed10f2c8c704" providerId="ADAL" clId="{5FBFFB52-D4A9-4C91-9C79-9AC8A355280F}" dt="2020-04-19T20:30:06.576" v="242"/>
          <ac:picMkLst>
            <pc:docMk/>
            <pc:sldMk cId="336700648" sldId="261"/>
            <ac:picMk id="10" creationId="{155296CE-3CD3-49A5-BE1C-CC591C938126}"/>
          </ac:picMkLst>
        </pc:picChg>
        <pc:picChg chg="add mod">
          <ac:chgData name="DURAND Jérôme" userId="4124c5f4-ea45-4eb3-8758-ed10f2c8c704" providerId="ADAL" clId="{5FBFFB52-D4A9-4C91-9C79-9AC8A355280F}" dt="2020-04-19T20:31:35.539" v="245" actId="14100"/>
          <ac:picMkLst>
            <pc:docMk/>
            <pc:sldMk cId="336700648" sldId="261"/>
            <ac:picMk id="11" creationId="{3416901E-F634-451B-865C-E8F95886597B}"/>
          </ac:picMkLst>
        </pc:picChg>
        <pc:picChg chg="add mod">
          <ac:chgData name="DURAND Jérôme" userId="4124c5f4-ea45-4eb3-8758-ed10f2c8c704" providerId="ADAL" clId="{5FBFFB52-D4A9-4C91-9C79-9AC8A355280F}" dt="2020-04-19T20:33:26.523" v="254" actId="1076"/>
          <ac:picMkLst>
            <pc:docMk/>
            <pc:sldMk cId="336700648" sldId="261"/>
            <ac:picMk id="12" creationId="{463AC09D-DF1C-4597-97B0-78312ABE1FC2}"/>
          </ac:picMkLst>
        </pc:picChg>
        <pc:picChg chg="add mod">
          <ac:chgData name="DURAND Jérôme" userId="4124c5f4-ea45-4eb3-8758-ed10f2c8c704" providerId="ADAL" clId="{5FBFFB52-D4A9-4C91-9C79-9AC8A355280F}" dt="2020-04-19T20:33:56.923" v="258" actId="1076"/>
          <ac:picMkLst>
            <pc:docMk/>
            <pc:sldMk cId="336700648" sldId="261"/>
            <ac:picMk id="13" creationId="{368BB2B6-B190-4A88-B3AE-3925F18DDAB0}"/>
          </ac:picMkLst>
        </pc:picChg>
        <pc:picChg chg="add del">
          <ac:chgData name="DURAND Jérôme" userId="4124c5f4-ea45-4eb3-8758-ed10f2c8c704" providerId="ADAL" clId="{5FBFFB52-D4A9-4C91-9C79-9AC8A355280F}" dt="2020-04-19T20:34:57.827" v="262" actId="478"/>
          <ac:picMkLst>
            <pc:docMk/>
            <pc:sldMk cId="336700648" sldId="261"/>
            <ac:picMk id="14" creationId="{A8408919-434B-4F45-A52D-725146BA9200}"/>
          </ac:picMkLst>
        </pc:picChg>
        <pc:picChg chg="add del mod">
          <ac:chgData name="DURAND Jérôme" userId="4124c5f4-ea45-4eb3-8758-ed10f2c8c704" providerId="ADAL" clId="{5FBFFB52-D4A9-4C91-9C79-9AC8A355280F}" dt="2020-04-19T20:35:18.313" v="265" actId="478"/>
          <ac:picMkLst>
            <pc:docMk/>
            <pc:sldMk cId="336700648" sldId="261"/>
            <ac:picMk id="15" creationId="{7D3ED377-3103-4C5D-BD71-6898EB7B8DF1}"/>
          </ac:picMkLst>
        </pc:picChg>
        <pc:picChg chg="add mod">
          <ac:chgData name="DURAND Jérôme" userId="4124c5f4-ea45-4eb3-8758-ed10f2c8c704" providerId="ADAL" clId="{5FBFFB52-D4A9-4C91-9C79-9AC8A355280F}" dt="2020-04-19T20:35:25.779" v="268" actId="1076"/>
          <ac:picMkLst>
            <pc:docMk/>
            <pc:sldMk cId="336700648" sldId="261"/>
            <ac:picMk id="16" creationId="{89198E76-AE38-4A85-AFC1-4290A30A7036}"/>
          </ac:picMkLst>
        </pc:picChg>
        <pc:picChg chg="add mod">
          <ac:chgData name="DURAND Jérôme" userId="4124c5f4-ea45-4eb3-8758-ed10f2c8c704" providerId="ADAL" clId="{5FBFFB52-D4A9-4C91-9C79-9AC8A355280F}" dt="2020-04-19T20:36:01.235" v="272" actId="1076"/>
          <ac:picMkLst>
            <pc:docMk/>
            <pc:sldMk cId="336700648" sldId="261"/>
            <ac:picMk id="17" creationId="{35069789-58AC-42D9-A01B-5B216E78FE0D}"/>
          </ac:picMkLst>
        </pc:picChg>
        <pc:cxnChg chg="add mod">
          <ac:chgData name="DURAND Jérôme" userId="4124c5f4-ea45-4eb3-8758-ed10f2c8c704" providerId="ADAL" clId="{5FBFFB52-D4A9-4C91-9C79-9AC8A355280F}" dt="2020-04-19T21:12:16.227" v="748" actId="1076"/>
          <ac:cxnSpMkLst>
            <pc:docMk/>
            <pc:sldMk cId="336700648" sldId="261"/>
            <ac:cxnSpMk id="23" creationId="{11EBAABC-9177-4F1D-9AE6-045838EAAE40}"/>
          </ac:cxnSpMkLst>
        </pc:cxnChg>
      </pc:sldChg>
      <pc:sldChg chg="addSp delSp modSp add modAnim">
        <pc:chgData name="DURAND Jérôme" userId="4124c5f4-ea45-4eb3-8758-ed10f2c8c704" providerId="ADAL" clId="{5FBFFB52-D4A9-4C91-9C79-9AC8A355280F}" dt="2020-04-19T21:15:50.248" v="757"/>
        <pc:sldMkLst>
          <pc:docMk/>
          <pc:sldMk cId="2477982887" sldId="262"/>
        </pc:sldMkLst>
        <pc:spChg chg="del">
          <ac:chgData name="DURAND Jérôme" userId="4124c5f4-ea45-4eb3-8758-ed10f2c8c704" providerId="ADAL" clId="{5FBFFB52-D4A9-4C91-9C79-9AC8A355280F}" dt="2020-04-19T20:39:43.440" v="281" actId="478"/>
          <ac:spMkLst>
            <pc:docMk/>
            <pc:sldMk cId="2477982887" sldId="262"/>
            <ac:spMk id="2" creationId="{6CA22429-762D-491D-A8C3-D5FE3E94613A}"/>
          </ac:spMkLst>
        </pc:spChg>
        <pc:spChg chg="del">
          <ac:chgData name="DURAND Jérôme" userId="4124c5f4-ea45-4eb3-8758-ed10f2c8c704" providerId="ADAL" clId="{5FBFFB52-D4A9-4C91-9C79-9AC8A355280F}" dt="2020-04-19T20:39:42.788" v="280" actId="478"/>
          <ac:spMkLst>
            <pc:docMk/>
            <pc:sldMk cId="2477982887" sldId="262"/>
            <ac:spMk id="3" creationId="{75E29C9E-C4EC-449F-A111-65F9534A89A1}"/>
          </ac:spMkLst>
        </pc:spChg>
        <pc:spChg chg="add mod">
          <ac:chgData name="DURAND Jérôme" userId="4124c5f4-ea45-4eb3-8758-ed10f2c8c704" providerId="ADAL" clId="{5FBFFB52-D4A9-4C91-9C79-9AC8A355280F}" dt="2020-04-19T20:41:54.299" v="315" actId="208"/>
          <ac:spMkLst>
            <pc:docMk/>
            <pc:sldMk cId="2477982887" sldId="262"/>
            <ac:spMk id="5" creationId="{B4C7EB5A-6C24-4454-BBF3-85062DB2D102}"/>
          </ac:spMkLst>
        </pc:spChg>
        <pc:spChg chg="add mod">
          <ac:chgData name="DURAND Jérôme" userId="4124c5f4-ea45-4eb3-8758-ed10f2c8c704" providerId="ADAL" clId="{5FBFFB52-D4A9-4C91-9C79-9AC8A355280F}" dt="2020-04-19T20:41:44.403" v="314" actId="207"/>
          <ac:spMkLst>
            <pc:docMk/>
            <pc:sldMk cId="2477982887" sldId="262"/>
            <ac:spMk id="6" creationId="{B5E35DF0-5BFC-42C1-A9D0-87958A695C2D}"/>
          </ac:spMkLst>
        </pc:spChg>
        <pc:spChg chg="add mod">
          <ac:chgData name="DURAND Jérôme" userId="4124c5f4-ea45-4eb3-8758-ed10f2c8c704" providerId="ADAL" clId="{5FBFFB52-D4A9-4C91-9C79-9AC8A355280F}" dt="2020-04-19T20:42:39.402" v="321" actId="208"/>
          <ac:spMkLst>
            <pc:docMk/>
            <pc:sldMk cId="2477982887" sldId="262"/>
            <ac:spMk id="7" creationId="{824107BC-815D-4E18-8C15-EFDF50F906F4}"/>
          </ac:spMkLst>
        </pc:spChg>
        <pc:spChg chg="add mod">
          <ac:chgData name="DURAND Jérôme" userId="4124c5f4-ea45-4eb3-8758-ed10f2c8c704" providerId="ADAL" clId="{5FBFFB52-D4A9-4C91-9C79-9AC8A355280F}" dt="2020-04-19T20:42:54.146" v="325" actId="208"/>
          <ac:spMkLst>
            <pc:docMk/>
            <pc:sldMk cId="2477982887" sldId="262"/>
            <ac:spMk id="8" creationId="{FB85C2BC-25E8-420A-8CB4-C8D1E41C31DF}"/>
          </ac:spMkLst>
        </pc:spChg>
        <pc:spChg chg="add mod">
          <ac:chgData name="DURAND Jérôme" userId="4124c5f4-ea45-4eb3-8758-ed10f2c8c704" providerId="ADAL" clId="{5FBFFB52-D4A9-4C91-9C79-9AC8A355280F}" dt="2020-04-19T20:43:21.834" v="331" actId="208"/>
          <ac:spMkLst>
            <pc:docMk/>
            <pc:sldMk cId="2477982887" sldId="262"/>
            <ac:spMk id="9" creationId="{6C1ADCA1-552E-4591-A8BF-D79C79DFB9BB}"/>
          </ac:spMkLst>
        </pc:spChg>
        <pc:spChg chg="add mod">
          <ac:chgData name="DURAND Jérôme" userId="4124c5f4-ea45-4eb3-8758-ed10f2c8c704" providerId="ADAL" clId="{5FBFFB52-D4A9-4C91-9C79-9AC8A355280F}" dt="2020-04-19T20:43:34.138" v="335" actId="20577"/>
          <ac:spMkLst>
            <pc:docMk/>
            <pc:sldMk cId="2477982887" sldId="262"/>
            <ac:spMk id="10" creationId="{8E0F786B-7AF8-4E43-8334-801117A15F7B}"/>
          </ac:spMkLst>
        </pc:spChg>
        <pc:spChg chg="add mod">
          <ac:chgData name="DURAND Jérôme" userId="4124c5f4-ea45-4eb3-8758-ed10f2c8c704" providerId="ADAL" clId="{5FBFFB52-D4A9-4C91-9C79-9AC8A355280F}" dt="2020-04-19T20:43:55.299" v="339" actId="208"/>
          <ac:spMkLst>
            <pc:docMk/>
            <pc:sldMk cId="2477982887" sldId="262"/>
            <ac:spMk id="11" creationId="{1F301445-994E-4298-A2B4-194DF4C60E2C}"/>
          </ac:spMkLst>
        </pc:spChg>
        <pc:spChg chg="add mod">
          <ac:chgData name="DURAND Jérôme" userId="4124c5f4-ea45-4eb3-8758-ed10f2c8c704" providerId="ADAL" clId="{5FBFFB52-D4A9-4C91-9C79-9AC8A355280F}" dt="2020-04-19T20:44:05.179" v="343" actId="14100"/>
          <ac:spMkLst>
            <pc:docMk/>
            <pc:sldMk cId="2477982887" sldId="262"/>
            <ac:spMk id="12" creationId="{B6DFA645-943E-44B4-8350-F4BDE371AEF6}"/>
          </ac:spMkLst>
        </pc:spChg>
        <pc:spChg chg="add mod">
          <ac:chgData name="DURAND Jérôme" userId="4124c5f4-ea45-4eb3-8758-ed10f2c8c704" providerId="ADAL" clId="{5FBFFB52-D4A9-4C91-9C79-9AC8A355280F}" dt="2020-04-19T20:44:33.202" v="358" actId="208"/>
          <ac:spMkLst>
            <pc:docMk/>
            <pc:sldMk cId="2477982887" sldId="262"/>
            <ac:spMk id="13" creationId="{F04FD500-C461-4D51-9950-E379C978C00B}"/>
          </ac:spMkLst>
        </pc:spChg>
        <pc:spChg chg="add mod">
          <ac:chgData name="DURAND Jérôme" userId="4124c5f4-ea45-4eb3-8758-ed10f2c8c704" providerId="ADAL" clId="{5FBFFB52-D4A9-4C91-9C79-9AC8A355280F}" dt="2020-04-19T20:44:54.147" v="365" actId="1076"/>
          <ac:spMkLst>
            <pc:docMk/>
            <pc:sldMk cId="2477982887" sldId="262"/>
            <ac:spMk id="14" creationId="{48260D3E-7E86-4ED8-9D6E-AEDA9984B991}"/>
          </ac:spMkLst>
        </pc:spChg>
        <pc:spChg chg="add mod">
          <ac:chgData name="DURAND Jérôme" userId="4124c5f4-ea45-4eb3-8758-ed10f2c8c704" providerId="ADAL" clId="{5FBFFB52-D4A9-4C91-9C79-9AC8A355280F}" dt="2020-04-19T20:45:13.491" v="369" actId="208"/>
          <ac:spMkLst>
            <pc:docMk/>
            <pc:sldMk cId="2477982887" sldId="262"/>
            <ac:spMk id="15" creationId="{21C7F7AA-108C-47DF-B8EB-F8C2DD208751}"/>
          </ac:spMkLst>
        </pc:spChg>
        <pc:spChg chg="add mod">
          <ac:chgData name="DURAND Jérôme" userId="4124c5f4-ea45-4eb3-8758-ed10f2c8c704" providerId="ADAL" clId="{5FBFFB52-D4A9-4C91-9C79-9AC8A355280F}" dt="2020-04-19T20:45:29.755" v="374" actId="14100"/>
          <ac:spMkLst>
            <pc:docMk/>
            <pc:sldMk cId="2477982887" sldId="262"/>
            <ac:spMk id="16" creationId="{A256CAC4-F468-42C3-AD1A-342323987CA3}"/>
          </ac:spMkLst>
        </pc:spChg>
        <pc:spChg chg="add mod">
          <ac:chgData name="DURAND Jérôme" userId="4124c5f4-ea45-4eb3-8758-ed10f2c8c704" providerId="ADAL" clId="{5FBFFB52-D4A9-4C91-9C79-9AC8A355280F}" dt="2020-04-19T20:47:03.363" v="387" actId="1076"/>
          <ac:spMkLst>
            <pc:docMk/>
            <pc:sldMk cId="2477982887" sldId="262"/>
            <ac:spMk id="17" creationId="{9F6F91BB-046D-4B98-A208-759E264CB640}"/>
          </ac:spMkLst>
        </pc:spChg>
        <pc:picChg chg="add mod">
          <ac:chgData name="DURAND Jérôme" userId="4124c5f4-ea45-4eb3-8758-ed10f2c8c704" providerId="ADAL" clId="{5FBFFB52-D4A9-4C91-9C79-9AC8A355280F}" dt="2020-04-19T20:43:10.940" v="329" actId="1076"/>
          <ac:picMkLst>
            <pc:docMk/>
            <pc:sldMk cId="2477982887" sldId="262"/>
            <ac:picMk id="4" creationId="{60DC71B6-0B54-47EB-AE9E-606E7A4599AC}"/>
          </ac:picMkLst>
        </pc:picChg>
      </pc:sldChg>
      <pc:sldChg chg="addSp delSp modSp add addAnim delAnim modAnim">
        <pc:chgData name="DURAND Jérôme" userId="4124c5f4-ea45-4eb3-8758-ed10f2c8c704" providerId="ADAL" clId="{5FBFFB52-D4A9-4C91-9C79-9AC8A355280F}" dt="2020-04-19T21:03:33.776" v="621"/>
        <pc:sldMkLst>
          <pc:docMk/>
          <pc:sldMk cId="431556383" sldId="263"/>
        </pc:sldMkLst>
        <pc:spChg chg="add mod">
          <ac:chgData name="DURAND Jérôme" userId="4124c5f4-ea45-4eb3-8758-ed10f2c8c704" providerId="ADAL" clId="{5FBFFB52-D4A9-4C91-9C79-9AC8A355280F}" dt="2020-04-19T20:56:12.881" v="552" actId="1582"/>
          <ac:spMkLst>
            <pc:docMk/>
            <pc:sldMk cId="431556383" sldId="263"/>
            <ac:spMk id="2" creationId="{7B9FCD14-A7C5-480A-83B4-8B8BFD1EAC41}"/>
          </ac:spMkLst>
        </pc:spChg>
        <pc:spChg chg="add mod">
          <ac:chgData name="DURAND Jérôme" userId="4124c5f4-ea45-4eb3-8758-ed10f2c8c704" providerId="ADAL" clId="{5FBFFB52-D4A9-4C91-9C79-9AC8A355280F}" dt="2020-04-19T20:57:36.103" v="577" actId="1582"/>
          <ac:spMkLst>
            <pc:docMk/>
            <pc:sldMk cId="431556383" sldId="263"/>
            <ac:spMk id="3" creationId="{264F03AA-D572-46E3-B4C6-84A6AF262D33}"/>
          </ac:spMkLst>
        </pc:spChg>
        <pc:spChg chg="mod">
          <ac:chgData name="DURAND Jérôme" userId="4124c5f4-ea45-4eb3-8758-ed10f2c8c704" providerId="ADAL" clId="{5FBFFB52-D4A9-4C91-9C79-9AC8A355280F}" dt="2020-04-19T20:55:31.761" v="547" actId="1076"/>
          <ac:spMkLst>
            <pc:docMk/>
            <pc:sldMk cId="431556383" sldId="263"/>
            <ac:spMk id="6" creationId="{B5E35DF0-5BFC-42C1-A9D0-87958A695C2D}"/>
          </ac:spMkLst>
        </pc:spChg>
        <pc:spChg chg="mod">
          <ac:chgData name="DURAND Jérôme" userId="4124c5f4-ea45-4eb3-8758-ed10f2c8c704" providerId="ADAL" clId="{5FBFFB52-D4A9-4C91-9C79-9AC8A355280F}" dt="2020-04-19T20:50:21.339" v="423" actId="1076"/>
          <ac:spMkLst>
            <pc:docMk/>
            <pc:sldMk cId="431556383" sldId="263"/>
            <ac:spMk id="8" creationId="{FB85C2BC-25E8-420A-8CB4-C8D1E41C31DF}"/>
          </ac:spMkLst>
        </pc:spChg>
        <pc:spChg chg="del">
          <ac:chgData name="DURAND Jérôme" userId="4124c5f4-ea45-4eb3-8758-ed10f2c8c704" providerId="ADAL" clId="{5FBFFB52-D4A9-4C91-9C79-9AC8A355280F}" dt="2020-04-19T20:51:40.172" v="471" actId="478"/>
          <ac:spMkLst>
            <pc:docMk/>
            <pc:sldMk cId="431556383" sldId="263"/>
            <ac:spMk id="9" creationId="{6C1ADCA1-552E-4591-A8BF-D79C79DFB9BB}"/>
          </ac:spMkLst>
        </pc:spChg>
        <pc:spChg chg="del">
          <ac:chgData name="DURAND Jérôme" userId="4124c5f4-ea45-4eb3-8758-ed10f2c8c704" providerId="ADAL" clId="{5FBFFB52-D4A9-4C91-9C79-9AC8A355280F}" dt="2020-04-19T20:51:38.020" v="470" actId="478"/>
          <ac:spMkLst>
            <pc:docMk/>
            <pc:sldMk cId="431556383" sldId="263"/>
            <ac:spMk id="10" creationId="{8E0F786B-7AF8-4E43-8334-801117A15F7B}"/>
          </ac:spMkLst>
        </pc:spChg>
        <pc:spChg chg="mod">
          <ac:chgData name="DURAND Jérôme" userId="4124c5f4-ea45-4eb3-8758-ed10f2c8c704" providerId="ADAL" clId="{5FBFFB52-D4A9-4C91-9C79-9AC8A355280F}" dt="2020-04-19T20:51:44.130" v="472" actId="14100"/>
          <ac:spMkLst>
            <pc:docMk/>
            <pc:sldMk cId="431556383" sldId="263"/>
            <ac:spMk id="11" creationId="{1F301445-994E-4298-A2B4-194DF4C60E2C}"/>
          </ac:spMkLst>
        </pc:spChg>
        <pc:spChg chg="mod">
          <ac:chgData name="DURAND Jérôme" userId="4124c5f4-ea45-4eb3-8758-ed10f2c8c704" providerId="ADAL" clId="{5FBFFB52-D4A9-4C91-9C79-9AC8A355280F}" dt="2020-04-19T20:52:23.251" v="521" actId="1076"/>
          <ac:spMkLst>
            <pc:docMk/>
            <pc:sldMk cId="431556383" sldId="263"/>
            <ac:spMk id="13" creationId="{F04FD500-C461-4D51-9950-E379C978C00B}"/>
          </ac:spMkLst>
        </pc:spChg>
        <pc:spChg chg="add del mod">
          <ac:chgData name="DURAND Jérôme" userId="4124c5f4-ea45-4eb3-8758-ed10f2c8c704" providerId="ADAL" clId="{5FBFFB52-D4A9-4C91-9C79-9AC8A355280F}" dt="2020-04-19T21:01:28.812" v="603" actId="14100"/>
          <ac:spMkLst>
            <pc:docMk/>
            <pc:sldMk cId="431556383" sldId="263"/>
            <ac:spMk id="14" creationId="{48260D3E-7E86-4ED8-9D6E-AEDA9984B991}"/>
          </ac:spMkLst>
        </pc:spChg>
        <pc:spChg chg="del mod">
          <ac:chgData name="DURAND Jérôme" userId="4124c5f4-ea45-4eb3-8758-ed10f2c8c704" providerId="ADAL" clId="{5FBFFB52-D4A9-4C91-9C79-9AC8A355280F}" dt="2020-04-19T20:54:42.735" v="534" actId="478"/>
          <ac:spMkLst>
            <pc:docMk/>
            <pc:sldMk cId="431556383" sldId="263"/>
            <ac:spMk id="16" creationId="{A256CAC4-F468-42C3-AD1A-342323987CA3}"/>
          </ac:spMkLst>
        </pc:spChg>
        <pc:spChg chg="mod">
          <ac:chgData name="DURAND Jérôme" userId="4124c5f4-ea45-4eb3-8758-ed10f2c8c704" providerId="ADAL" clId="{5FBFFB52-D4A9-4C91-9C79-9AC8A355280F}" dt="2020-04-19T20:55:03.982" v="545" actId="20577"/>
          <ac:spMkLst>
            <pc:docMk/>
            <pc:sldMk cId="431556383" sldId="263"/>
            <ac:spMk id="17" creationId="{9F6F91BB-046D-4B98-A208-759E264CB640}"/>
          </ac:spMkLst>
        </pc:spChg>
        <pc:spChg chg="add mod">
          <ac:chgData name="DURAND Jérôme" userId="4124c5f4-ea45-4eb3-8758-ed10f2c8c704" providerId="ADAL" clId="{5FBFFB52-D4A9-4C91-9C79-9AC8A355280F}" dt="2020-04-19T20:56:55.402" v="575" actId="1076"/>
          <ac:spMkLst>
            <pc:docMk/>
            <pc:sldMk cId="431556383" sldId="263"/>
            <ac:spMk id="18" creationId="{A6D728AA-3805-43F8-B018-0A7F90CEC36B}"/>
          </ac:spMkLst>
        </pc:spChg>
        <pc:spChg chg="add mod">
          <ac:chgData name="DURAND Jérôme" userId="4124c5f4-ea45-4eb3-8758-ed10f2c8c704" providerId="ADAL" clId="{5FBFFB52-D4A9-4C91-9C79-9AC8A355280F}" dt="2020-04-19T20:57:58.338" v="579" actId="1076"/>
          <ac:spMkLst>
            <pc:docMk/>
            <pc:sldMk cId="431556383" sldId="263"/>
            <ac:spMk id="19" creationId="{785B1F9F-3CA6-4506-BC04-650848F5DA74}"/>
          </ac:spMkLst>
        </pc:spChg>
        <pc:spChg chg="add mod">
          <ac:chgData name="DURAND Jérôme" userId="4124c5f4-ea45-4eb3-8758-ed10f2c8c704" providerId="ADAL" clId="{5FBFFB52-D4A9-4C91-9C79-9AC8A355280F}" dt="2020-04-19T20:58:49.732" v="584" actId="208"/>
          <ac:spMkLst>
            <pc:docMk/>
            <pc:sldMk cId="431556383" sldId="263"/>
            <ac:spMk id="20" creationId="{3CEE05B5-A03A-4CFA-9B48-64B8305CD460}"/>
          </ac:spMkLst>
        </pc:spChg>
        <pc:spChg chg="add mod">
          <ac:chgData name="DURAND Jérôme" userId="4124c5f4-ea45-4eb3-8758-ed10f2c8c704" providerId="ADAL" clId="{5FBFFB52-D4A9-4C91-9C79-9AC8A355280F}" dt="2020-04-19T20:59:07.056" v="592" actId="208"/>
          <ac:spMkLst>
            <pc:docMk/>
            <pc:sldMk cId="431556383" sldId="263"/>
            <ac:spMk id="21" creationId="{D9707685-37F3-4837-9FDE-09F667327F4D}"/>
          </ac:spMkLst>
        </pc:spChg>
        <pc:spChg chg="add mod ord">
          <ac:chgData name="DURAND Jérôme" userId="4124c5f4-ea45-4eb3-8758-ed10f2c8c704" providerId="ADAL" clId="{5FBFFB52-D4A9-4C91-9C79-9AC8A355280F}" dt="2020-04-19T21:01:35.891" v="604" actId="166"/>
          <ac:spMkLst>
            <pc:docMk/>
            <pc:sldMk cId="431556383" sldId="263"/>
            <ac:spMk id="22" creationId="{EE7DF116-D01D-44A7-A3F4-725E085F8515}"/>
          </ac:spMkLst>
        </pc:spChg>
        <pc:spChg chg="add mod">
          <ac:chgData name="DURAND Jérôme" userId="4124c5f4-ea45-4eb3-8758-ed10f2c8c704" providerId="ADAL" clId="{5FBFFB52-D4A9-4C91-9C79-9AC8A355280F}" dt="2020-04-19T21:01:57.426" v="606" actId="1076"/>
          <ac:spMkLst>
            <pc:docMk/>
            <pc:sldMk cId="431556383" sldId="263"/>
            <ac:spMk id="23" creationId="{7CC0DBB0-7AE9-46E8-BA2F-26A08F355F9A}"/>
          </ac:spMkLst>
        </pc:spChg>
        <pc:spChg chg="add mod">
          <ac:chgData name="DURAND Jérôme" userId="4124c5f4-ea45-4eb3-8758-ed10f2c8c704" providerId="ADAL" clId="{5FBFFB52-D4A9-4C91-9C79-9AC8A355280F}" dt="2020-04-19T21:02:23.808" v="610" actId="208"/>
          <ac:spMkLst>
            <pc:docMk/>
            <pc:sldMk cId="431556383" sldId="263"/>
            <ac:spMk id="24" creationId="{85AC7638-313D-4C3D-B5A1-71E5F5DA266B}"/>
          </ac:spMkLst>
        </pc:spChg>
        <pc:spChg chg="add mod">
          <ac:chgData name="DURAND Jérôme" userId="4124c5f4-ea45-4eb3-8758-ed10f2c8c704" providerId="ADAL" clId="{5FBFFB52-D4A9-4C91-9C79-9AC8A355280F}" dt="2020-04-19T21:02:41.161" v="619" actId="208"/>
          <ac:spMkLst>
            <pc:docMk/>
            <pc:sldMk cId="431556383" sldId="263"/>
            <ac:spMk id="25" creationId="{4A9B46FF-854C-4F4A-A838-B82172BBF762}"/>
          </ac:spMkLst>
        </pc:spChg>
      </pc:sldChg>
      <pc:sldChg chg="addSp delSp modSp add ord modAnim">
        <pc:chgData name="DURAND Jérôme" userId="4124c5f4-ea45-4eb3-8758-ed10f2c8c704" providerId="ADAL" clId="{5FBFFB52-D4A9-4C91-9C79-9AC8A355280F}" dt="2020-04-19T21:22:09.032" v="796" actId="14100"/>
        <pc:sldMkLst>
          <pc:docMk/>
          <pc:sldMk cId="2656366321" sldId="264"/>
        </pc:sldMkLst>
        <pc:spChg chg="mod">
          <ac:chgData name="DURAND Jérôme" userId="4124c5f4-ea45-4eb3-8758-ed10f2c8c704" providerId="ADAL" clId="{5FBFFB52-D4A9-4C91-9C79-9AC8A355280F}" dt="2020-04-19T21:21:08.776" v="791" actId="208"/>
          <ac:spMkLst>
            <pc:docMk/>
            <pc:sldMk cId="2656366321" sldId="264"/>
            <ac:spMk id="2" creationId="{E1F3C31A-4DE5-41AE-A655-FBEBA0F77B06}"/>
          </ac:spMkLst>
        </pc:spChg>
        <pc:spChg chg="mod">
          <ac:chgData name="DURAND Jérôme" userId="4124c5f4-ea45-4eb3-8758-ed10f2c8c704" providerId="ADAL" clId="{5FBFFB52-D4A9-4C91-9C79-9AC8A355280F}" dt="2020-04-19T21:21:54.472" v="795" actId="1076"/>
          <ac:spMkLst>
            <pc:docMk/>
            <pc:sldMk cId="2656366321" sldId="264"/>
            <ac:spMk id="3" creationId="{6A906CF5-8692-419A-AFE6-25A504C9E5FC}"/>
          </ac:spMkLst>
        </pc:spChg>
        <pc:spChg chg="add mod">
          <ac:chgData name="DURAND Jérôme" userId="4124c5f4-ea45-4eb3-8758-ed10f2c8c704" providerId="ADAL" clId="{5FBFFB52-D4A9-4C91-9C79-9AC8A355280F}" dt="2020-04-19T21:22:09.032" v="796" actId="14100"/>
          <ac:spMkLst>
            <pc:docMk/>
            <pc:sldMk cId="2656366321" sldId="264"/>
            <ac:spMk id="5" creationId="{D69C1190-29CC-41B0-ADAA-6A787E506709}"/>
          </ac:spMkLst>
        </pc:spChg>
        <pc:picChg chg="del">
          <ac:chgData name="DURAND Jérôme" userId="4124c5f4-ea45-4eb3-8758-ed10f2c8c704" providerId="ADAL" clId="{5FBFFB52-D4A9-4C91-9C79-9AC8A355280F}" dt="2020-04-19T21:18:37.629" v="760" actId="478"/>
          <ac:picMkLst>
            <pc:docMk/>
            <pc:sldMk cId="2656366321" sldId="264"/>
            <ac:picMk id="4" creationId="{9A7B7E10-04D2-4B99-B256-12C3947539B4}"/>
          </ac:picMkLst>
        </pc:picChg>
      </pc:sldChg>
    </pc:docChg>
  </pc:docChgLst>
  <pc:docChgLst>
    <pc:chgData name="DURAND Jérôme" userId="4124c5f4-ea45-4eb3-8758-ed10f2c8c704" providerId="ADAL" clId="{B4371663-B02C-4B5B-A196-90733C51859E}"/>
    <pc:docChg chg="custSel addSld modSld">
      <pc:chgData name="DURAND Jérôme" userId="4124c5f4-ea45-4eb3-8758-ed10f2c8c704" providerId="ADAL" clId="{B4371663-B02C-4B5B-A196-90733C51859E}" dt="2020-04-21T20:25:00.637" v="209" actId="1076"/>
      <pc:docMkLst>
        <pc:docMk/>
      </pc:docMkLst>
      <pc:sldChg chg="modAnim">
        <pc:chgData name="DURAND Jérôme" userId="4124c5f4-ea45-4eb3-8758-ed10f2c8c704" providerId="ADAL" clId="{B4371663-B02C-4B5B-A196-90733C51859E}" dt="2020-04-21T20:19:08.911" v="99"/>
        <pc:sldMkLst>
          <pc:docMk/>
          <pc:sldMk cId="2656366321" sldId="264"/>
        </pc:sldMkLst>
      </pc:sldChg>
      <pc:sldChg chg="addSp delSp modSp add delAnim modAnim">
        <pc:chgData name="DURAND Jérôme" userId="4124c5f4-ea45-4eb3-8758-ed10f2c8c704" providerId="ADAL" clId="{B4371663-B02C-4B5B-A196-90733C51859E}" dt="2020-04-21T20:25:00.637" v="209" actId="1076"/>
        <pc:sldMkLst>
          <pc:docMk/>
          <pc:sldMk cId="933508148" sldId="265"/>
        </pc:sldMkLst>
        <pc:spChg chg="mod">
          <ac:chgData name="DURAND Jérôme" userId="4124c5f4-ea45-4eb3-8758-ed10f2c8c704" providerId="ADAL" clId="{B4371663-B02C-4B5B-A196-90733C51859E}" dt="2020-04-21T20:24:48.140" v="208" actId="1076"/>
          <ac:spMkLst>
            <pc:docMk/>
            <pc:sldMk cId="933508148" sldId="265"/>
            <ac:spMk id="2" creationId="{E1F3C31A-4DE5-41AE-A655-FBEBA0F77B06}"/>
          </ac:spMkLst>
        </pc:spChg>
        <pc:spChg chg="del mod">
          <ac:chgData name="DURAND Jérôme" userId="4124c5f4-ea45-4eb3-8758-ed10f2c8c704" providerId="ADAL" clId="{B4371663-B02C-4B5B-A196-90733C51859E}" dt="2020-04-21T19:54:05.709" v="91" actId="478"/>
          <ac:spMkLst>
            <pc:docMk/>
            <pc:sldMk cId="933508148" sldId="265"/>
            <ac:spMk id="3" creationId="{6A906CF5-8692-419A-AFE6-25A504C9E5FC}"/>
          </ac:spMkLst>
        </pc:spChg>
        <pc:spChg chg="del mod">
          <ac:chgData name="DURAND Jérôme" userId="4124c5f4-ea45-4eb3-8758-ed10f2c8c704" providerId="ADAL" clId="{B4371663-B02C-4B5B-A196-90733C51859E}" dt="2020-04-21T20:19:14.968" v="100" actId="478"/>
          <ac:spMkLst>
            <pc:docMk/>
            <pc:sldMk cId="933508148" sldId="265"/>
            <ac:spMk id="5" creationId="{D69C1190-29CC-41B0-ADAA-6A787E506709}"/>
          </ac:spMkLst>
        </pc:spChg>
        <pc:spChg chg="add del mod">
          <ac:chgData name="DURAND Jérôme" userId="4124c5f4-ea45-4eb3-8758-ed10f2c8c704" providerId="ADAL" clId="{B4371663-B02C-4B5B-A196-90733C51859E}" dt="2020-04-21T19:53:59.892" v="89" actId="478"/>
          <ac:spMkLst>
            <pc:docMk/>
            <pc:sldMk cId="933508148" sldId="265"/>
            <ac:spMk id="6" creationId="{C548D171-B0EB-42E9-A101-B7E71E4200BA}"/>
          </ac:spMkLst>
        </pc:spChg>
        <pc:spChg chg="add del mod">
          <ac:chgData name="DURAND Jérôme" userId="4124c5f4-ea45-4eb3-8758-ed10f2c8c704" providerId="ADAL" clId="{B4371663-B02C-4B5B-A196-90733C51859E}" dt="2020-04-21T20:19:14.968" v="100" actId="478"/>
          <ac:spMkLst>
            <pc:docMk/>
            <pc:sldMk cId="933508148" sldId="265"/>
            <ac:spMk id="7" creationId="{A485C16D-D8FC-4B9E-9928-A01F311CB214}"/>
          </ac:spMkLst>
        </pc:spChg>
        <pc:spChg chg="add del mod">
          <ac:chgData name="DURAND Jérôme" userId="4124c5f4-ea45-4eb3-8758-ed10f2c8c704" providerId="ADAL" clId="{B4371663-B02C-4B5B-A196-90733C51859E}" dt="2020-04-21T19:54:10.355" v="92" actId="478"/>
          <ac:spMkLst>
            <pc:docMk/>
            <pc:sldMk cId="933508148" sldId="265"/>
            <ac:spMk id="8" creationId="{7FC91B72-1C39-4C48-8AB1-A3EAF2430F40}"/>
          </ac:spMkLst>
        </pc:spChg>
        <pc:spChg chg="add mod">
          <ac:chgData name="DURAND Jérôme" userId="4124c5f4-ea45-4eb3-8758-ed10f2c8c704" providerId="ADAL" clId="{B4371663-B02C-4B5B-A196-90733C51859E}" dt="2020-04-21T20:24:45.125" v="207" actId="1076"/>
          <ac:spMkLst>
            <pc:docMk/>
            <pc:sldMk cId="933508148" sldId="265"/>
            <ac:spMk id="10" creationId="{255AD601-2F19-46B3-903D-C6FDB0C74692}"/>
          </ac:spMkLst>
        </pc:spChg>
        <pc:spChg chg="add mod">
          <ac:chgData name="DURAND Jérôme" userId="4124c5f4-ea45-4eb3-8758-ed10f2c8c704" providerId="ADAL" clId="{B4371663-B02C-4B5B-A196-90733C51859E}" dt="2020-04-21T20:24:45.125" v="207" actId="1076"/>
          <ac:spMkLst>
            <pc:docMk/>
            <pc:sldMk cId="933508148" sldId="265"/>
            <ac:spMk id="11" creationId="{7210EA96-4A7D-4E57-8B54-B6C03954A4DE}"/>
          </ac:spMkLst>
        </pc:spChg>
        <pc:spChg chg="add mod">
          <ac:chgData name="DURAND Jérôme" userId="4124c5f4-ea45-4eb3-8758-ed10f2c8c704" providerId="ADAL" clId="{B4371663-B02C-4B5B-A196-90733C51859E}" dt="2020-04-21T20:24:45.125" v="207" actId="1076"/>
          <ac:spMkLst>
            <pc:docMk/>
            <pc:sldMk cId="933508148" sldId="265"/>
            <ac:spMk id="12" creationId="{63DD391E-98CF-4019-8DB0-48B214EDFDD5}"/>
          </ac:spMkLst>
        </pc:spChg>
        <pc:spChg chg="add mod">
          <ac:chgData name="DURAND Jérôme" userId="4124c5f4-ea45-4eb3-8758-ed10f2c8c704" providerId="ADAL" clId="{B4371663-B02C-4B5B-A196-90733C51859E}" dt="2020-04-21T20:24:45.125" v="207" actId="1076"/>
          <ac:spMkLst>
            <pc:docMk/>
            <pc:sldMk cId="933508148" sldId="265"/>
            <ac:spMk id="13" creationId="{7A7E5671-85A5-417F-97CA-2DE8B24C6EC2}"/>
          </ac:spMkLst>
        </pc:spChg>
        <pc:spChg chg="add mod">
          <ac:chgData name="DURAND Jérôme" userId="4124c5f4-ea45-4eb3-8758-ed10f2c8c704" providerId="ADAL" clId="{B4371663-B02C-4B5B-A196-90733C51859E}" dt="2020-04-21T20:24:45.125" v="207" actId="1076"/>
          <ac:spMkLst>
            <pc:docMk/>
            <pc:sldMk cId="933508148" sldId="265"/>
            <ac:spMk id="14" creationId="{90AF6C91-0ED1-47A2-845D-8E34623650A0}"/>
          </ac:spMkLst>
        </pc:spChg>
        <pc:spChg chg="add mod">
          <ac:chgData name="DURAND Jérôme" userId="4124c5f4-ea45-4eb3-8758-ed10f2c8c704" providerId="ADAL" clId="{B4371663-B02C-4B5B-A196-90733C51859E}" dt="2020-04-21T20:24:45.125" v="207" actId="1076"/>
          <ac:spMkLst>
            <pc:docMk/>
            <pc:sldMk cId="933508148" sldId="265"/>
            <ac:spMk id="15" creationId="{03AB6FEB-371D-450B-942C-26206EA97783}"/>
          </ac:spMkLst>
        </pc:spChg>
        <pc:spChg chg="add mod">
          <ac:chgData name="DURAND Jérôme" userId="4124c5f4-ea45-4eb3-8758-ed10f2c8c704" providerId="ADAL" clId="{B4371663-B02C-4B5B-A196-90733C51859E}" dt="2020-04-21T20:20:13.493" v="130" actId="1076"/>
          <ac:spMkLst>
            <pc:docMk/>
            <pc:sldMk cId="933508148" sldId="265"/>
            <ac:spMk id="16" creationId="{9C874EFA-A96C-462F-AFB8-266D8322BABA}"/>
          </ac:spMkLst>
        </pc:spChg>
        <pc:picChg chg="add mod">
          <ac:chgData name="DURAND Jérôme" userId="4124c5f4-ea45-4eb3-8758-ed10f2c8c704" providerId="ADAL" clId="{B4371663-B02C-4B5B-A196-90733C51859E}" dt="2020-04-21T20:25:00.637" v="209" actId="1076"/>
          <ac:picMkLst>
            <pc:docMk/>
            <pc:sldMk cId="933508148" sldId="265"/>
            <ac:picMk id="9" creationId="{59386303-2827-48EF-8693-B2C0230263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8F666D-E44F-4FC5-8B28-D3E2868BD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B772E9-37F5-47C6-BE78-32087B71C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2B6BBA-65FA-4CD3-B420-9F9DD346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F7E-39D0-4902-9C6A-CA9503EC6C74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A7EFFF-E708-4C2D-B79A-521F8D0F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2B478F-EDEE-48C0-BC7F-4350EFDE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08A-5298-4D62-83F2-F629F79DA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41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0FA83-7A70-4BD6-B321-1078FBC9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FC6BD5-D121-4409-8417-4AFAF7D8E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3365B4-4C1B-4188-A714-D6C55CFC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F7E-39D0-4902-9C6A-CA9503EC6C74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3547E4-5953-42E9-83D1-8884FE9B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8F1101-9542-46C4-9B40-3D12F5E7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08A-5298-4D62-83F2-F629F79DA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52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88A7A6-065F-40F7-B123-B39B14D19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0DE318-DB4B-47CD-9A20-753308148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381528-3981-4DBD-B79E-3977361B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F7E-39D0-4902-9C6A-CA9503EC6C74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B133CD-2268-497E-A58D-B00F7E74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671092-2D86-4BCD-81F7-2048FD8A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08A-5298-4D62-83F2-F629F79DA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64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3BF450-9FD3-437B-8FFF-A3717A66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C74DD3-19D4-446D-8A09-34A17CEE3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E5E1D9-783B-43C5-A849-0E832FF7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F7E-39D0-4902-9C6A-CA9503EC6C74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99DD66-C9A3-49A2-9983-E9130D45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031A9C-8176-43A0-BF1E-DF1D3422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08A-5298-4D62-83F2-F629F79DA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37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CE78A-BA54-4814-8E2C-E02B33C1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6BA34A-0B65-4C5A-A5FC-A35BFAE1B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D4022D-21DC-438E-8B1F-85E9FD91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F7E-39D0-4902-9C6A-CA9503EC6C74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6714C5-FF3A-497A-93A0-18877C62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DE1FF0-A50A-48DB-9BCC-4B357357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08A-5298-4D62-83F2-F629F79DA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92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26E6B-1A94-48F6-AB50-C027BD4E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60D1CA-558B-4006-AAA5-32A390887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7A226B-A147-4516-9552-3312083B9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5D13F8-7B2C-44B5-85D5-C72BAE3B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F7E-39D0-4902-9C6A-CA9503EC6C74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5C95C2-9221-4620-9379-FD7430C7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D88E81-C1B3-4EEF-BC34-5ABF6DD0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08A-5298-4D62-83F2-F629F79DA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80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FAE86-641B-4E48-A44B-8FA66B4E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566C83-EDFE-4EAD-96FE-4FE926F51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5320A5-5224-4B67-9C29-A0785DCF5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76EDB3-899B-43B0-A219-78953E97D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EE1B89-D8A2-48FB-8E35-9EA640656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EDDE18-D824-448E-92E9-40624149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F7E-39D0-4902-9C6A-CA9503EC6C74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F18296-8B1F-4E43-B6E2-13BB88D9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8551582-D1D9-4376-A389-952083CC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08A-5298-4D62-83F2-F629F79DA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08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EE3D3-D4A4-470C-A08A-69F2E7B8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FD7615B-B7FE-4B18-8946-4179A068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F7E-39D0-4902-9C6A-CA9503EC6C74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597E3E-1D88-4C43-9FE6-6BB6EFBC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35BECE-DC21-489A-9F2B-9D35CCB3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08A-5298-4D62-83F2-F629F79DA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67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ACF144-BF52-44D4-A318-5F08EE76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F7E-39D0-4902-9C6A-CA9503EC6C74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F7DF20-530A-49A3-A0E6-5844142C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7DD9BD-8543-48C1-83A1-FD5CB86E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08A-5298-4D62-83F2-F629F79DA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30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D0F74-3FBD-4A0D-BC02-EB669EAE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DF09A5-B74D-44B1-83E1-1B43D1058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5C070C-A102-4056-84C4-479E977D2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89916F-0A68-44F7-A103-0CED78B5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F7E-39D0-4902-9C6A-CA9503EC6C74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A1DE18-3A8B-4407-950F-B27C7889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79956C-BECF-43B5-8EC1-3A9A5B4E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08A-5298-4D62-83F2-F629F79DA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5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5803E-96AC-4F2A-9B21-A5019B11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D6FB08-F969-4229-94F8-CF11AB3FC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013521-CD72-4D0C-BF14-9DBC87D66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04EAFB-187B-4412-934C-1A09EECB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F7E-39D0-4902-9C6A-CA9503EC6C74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83140C-C148-4ACF-902A-35FB8B88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611C79-6225-4C34-9C9D-022B547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08A-5298-4D62-83F2-F629F79DA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90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63E999-2770-4DB7-83B0-1CE4D11E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35FFBD-F51E-4124-9ED7-C914F508D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C64EDF-FE82-455F-82D7-D018E0734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5DF7E-39D0-4902-9C6A-CA9503EC6C74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A15C81-4B4B-4791-9604-C8A78708D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00D7F6-14D1-424E-A8D1-6AFAB5EE3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8F08A-5298-4D62-83F2-F629F79DA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9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3C31A-4DE5-41AE-A655-FBEBA0F77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5797"/>
            <a:ext cx="9144000" cy="908806"/>
          </a:xfrm>
        </p:spPr>
        <p:txBody>
          <a:bodyPr>
            <a:noAutofit/>
          </a:bodyPr>
          <a:lstStyle/>
          <a:p>
            <a:r>
              <a:rPr lang="fr-FR" dirty="0"/>
              <a:t>Le Bilan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906CF5-8692-419A-AFE6-25A504C9E5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7B7E10-04D2-4B99-B256-12C394753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33" y="2054603"/>
            <a:ext cx="36766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4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3C31A-4DE5-41AE-A655-FBEBA0F77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429" y="1145796"/>
            <a:ext cx="2983992" cy="908806"/>
          </a:xfrm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r>
              <a:rPr lang="fr-FR" dirty="0"/>
              <a:t>Le Bilan</a:t>
            </a:r>
          </a:p>
        </p:txBody>
      </p:sp>
      <p:pic>
        <p:nvPicPr>
          <p:cNvPr id="9" name="Graphique 8" descr="Flèche : courbe légère">
            <a:extLst>
              <a:ext uri="{FF2B5EF4-FFF2-40B4-BE49-F238E27FC236}">
                <a16:creationId xmlns:a16="http://schemas.microsoft.com/office/drawing/2014/main" id="{59386303-2827-48EF-8693-B2C023026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5575">
            <a:off x="4384765" y="3197670"/>
            <a:ext cx="5881928" cy="2296293"/>
          </a:xfrm>
          <a:prstGeom prst="rect">
            <a:avLst/>
          </a:prstGeom>
        </p:spPr>
      </p:pic>
      <p:sp>
        <p:nvSpPr>
          <p:cNvPr id="10" name="Sous-titre 2">
            <a:extLst>
              <a:ext uri="{FF2B5EF4-FFF2-40B4-BE49-F238E27FC236}">
                <a16:creationId xmlns:a16="http://schemas.microsoft.com/office/drawing/2014/main" id="{255AD601-2F19-46B3-903D-C6FDB0C74692}"/>
              </a:ext>
            </a:extLst>
          </p:cNvPr>
          <p:cNvSpPr txBox="1">
            <a:spLocks/>
          </p:cNvSpPr>
          <p:nvPr/>
        </p:nvSpPr>
        <p:spPr>
          <a:xfrm>
            <a:off x="2924556" y="3676150"/>
            <a:ext cx="2391156" cy="46166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0584" lvl="2" indent="0">
              <a:spcBef>
                <a:spcPts val="600"/>
              </a:spcBef>
              <a:buSzPct val="80000"/>
              <a:buNone/>
            </a:pPr>
            <a:r>
              <a:rPr lang="fr-FR" sz="2400" dirty="0"/>
              <a:t>De ventes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7210EA96-4A7D-4E57-8B54-B6C03954A4DE}"/>
              </a:ext>
            </a:extLst>
          </p:cNvPr>
          <p:cNvSpPr txBox="1">
            <a:spLocks/>
          </p:cNvSpPr>
          <p:nvPr/>
        </p:nvSpPr>
        <p:spPr>
          <a:xfrm>
            <a:off x="3794948" y="4383298"/>
            <a:ext cx="2110222" cy="45465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9184" lvl="2">
              <a:spcBef>
                <a:spcPts val="600"/>
              </a:spcBef>
              <a:buSzPct val="80000"/>
            </a:pPr>
            <a:r>
              <a:rPr lang="fr-FR" sz="2400" dirty="0"/>
              <a:t>De produits</a:t>
            </a:r>
          </a:p>
          <a:p>
            <a:endParaRPr lang="fr-FR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63DD391E-98CF-4019-8DB0-48B214EDFDD5}"/>
              </a:ext>
            </a:extLst>
          </p:cNvPr>
          <p:cNvSpPr txBox="1">
            <a:spLocks/>
          </p:cNvSpPr>
          <p:nvPr/>
        </p:nvSpPr>
        <p:spPr>
          <a:xfrm>
            <a:off x="4400306" y="5045969"/>
            <a:ext cx="2384542" cy="45465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9184" lvl="2">
              <a:spcBef>
                <a:spcPts val="600"/>
              </a:spcBef>
              <a:buSzPct val="80000"/>
            </a:pPr>
            <a:r>
              <a:rPr lang="fr-FR" sz="2400" dirty="0"/>
              <a:t>De charges</a:t>
            </a:r>
          </a:p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A7E5671-85A5-417F-97CA-2DE8B24C6EC2}"/>
              </a:ext>
            </a:extLst>
          </p:cNvPr>
          <p:cNvSpPr txBox="1"/>
          <p:nvPr/>
        </p:nvSpPr>
        <p:spPr>
          <a:xfrm>
            <a:off x="1984248" y="2959170"/>
            <a:ext cx="2983992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29184" lvl="2" algn="ctr">
              <a:spcBef>
                <a:spcPts val="600"/>
              </a:spcBef>
              <a:buSzPct val="80000"/>
            </a:pPr>
            <a:r>
              <a:rPr lang="fr-FR" sz="2400" dirty="0"/>
              <a:t>De Chiffre d’affaires 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90AF6C91-0ED1-47A2-845D-8E34623650A0}"/>
              </a:ext>
            </a:extLst>
          </p:cNvPr>
          <p:cNvSpPr txBox="1">
            <a:spLocks/>
          </p:cNvSpPr>
          <p:nvPr/>
        </p:nvSpPr>
        <p:spPr>
          <a:xfrm>
            <a:off x="5228326" y="5820592"/>
            <a:ext cx="2384542" cy="45465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9184" lvl="2">
              <a:spcBef>
                <a:spcPts val="600"/>
              </a:spcBef>
              <a:buSzPct val="80000"/>
            </a:pPr>
            <a:r>
              <a:rPr lang="fr-FR" sz="2400" dirty="0"/>
              <a:t>De rentabilité</a:t>
            </a:r>
          </a:p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3AB6FEB-371D-450B-942C-26206EA97783}"/>
              </a:ext>
            </a:extLst>
          </p:cNvPr>
          <p:cNvSpPr txBox="1"/>
          <p:nvPr/>
        </p:nvSpPr>
        <p:spPr>
          <a:xfrm>
            <a:off x="1524000" y="2280613"/>
            <a:ext cx="2432304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29184" lvl="2" algn="ctr">
              <a:spcBef>
                <a:spcPts val="600"/>
              </a:spcBef>
              <a:buSzPct val="80000"/>
            </a:pPr>
            <a:r>
              <a:rPr lang="fr-FR" sz="2400" dirty="0"/>
              <a:t>Ne parle pas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9C874EFA-A96C-462F-AFB8-266D8322BABA}"/>
              </a:ext>
            </a:extLst>
          </p:cNvPr>
          <p:cNvSpPr txBox="1">
            <a:spLocks/>
          </p:cNvSpPr>
          <p:nvPr/>
        </p:nvSpPr>
        <p:spPr>
          <a:xfrm>
            <a:off x="7325730" y="2743050"/>
            <a:ext cx="3909660" cy="14272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9184" lvl="2">
              <a:spcBef>
                <a:spcPts val="600"/>
              </a:spcBef>
              <a:buSzPct val="80000"/>
            </a:pPr>
            <a:r>
              <a:rPr lang="fr-FR" sz="5200" dirty="0">
                <a:solidFill>
                  <a:srgbClr val="FF0000"/>
                </a:solidFill>
              </a:rPr>
              <a:t>C’est le rôle du  Compte de Résultat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50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7E3EEB-ADCC-4299-A9B3-1D0E6D47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629" y="2664442"/>
            <a:ext cx="1683058" cy="1325563"/>
          </a:xfrm>
        </p:spPr>
        <p:txBody>
          <a:bodyPr>
            <a:normAutofit/>
          </a:bodyPr>
          <a:lstStyle/>
          <a:p>
            <a:r>
              <a:rPr lang="fr-FR" sz="6000" dirty="0"/>
              <a:t>Actif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5DCAE0-46C8-41D4-BB7A-EAF03E5DAD22}"/>
              </a:ext>
            </a:extLst>
          </p:cNvPr>
          <p:cNvSpPr txBox="1">
            <a:spLocks/>
          </p:cNvSpPr>
          <p:nvPr/>
        </p:nvSpPr>
        <p:spPr>
          <a:xfrm>
            <a:off x="6232124" y="2664442"/>
            <a:ext cx="19175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/>
              <a:t>Passif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49B1310-600A-48A5-AEEE-8A7213A9AE18}"/>
              </a:ext>
            </a:extLst>
          </p:cNvPr>
          <p:cNvSpPr txBox="1">
            <a:spLocks/>
          </p:cNvSpPr>
          <p:nvPr/>
        </p:nvSpPr>
        <p:spPr>
          <a:xfrm>
            <a:off x="4126151" y="4535914"/>
            <a:ext cx="4910328" cy="840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/>
              <a:t>A un instant t</a:t>
            </a:r>
          </a:p>
        </p:txBody>
      </p:sp>
    </p:spTree>
    <p:extLst>
      <p:ext uri="{BB962C8B-B14F-4D97-AF65-F5344CB8AC3E}">
        <p14:creationId xmlns:p14="http://schemas.microsoft.com/office/powerpoint/2010/main" val="51049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7E3EEB-ADCC-4299-A9B3-1D0E6D47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471" y="723593"/>
            <a:ext cx="1683058" cy="1325563"/>
          </a:xfrm>
        </p:spPr>
        <p:txBody>
          <a:bodyPr>
            <a:normAutofit/>
          </a:bodyPr>
          <a:lstStyle/>
          <a:p>
            <a:r>
              <a:rPr lang="fr-FR" sz="6000" dirty="0"/>
              <a:t>Actif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5DCAE0-46C8-41D4-BB7A-EAF03E5DAD22}"/>
              </a:ext>
            </a:extLst>
          </p:cNvPr>
          <p:cNvSpPr txBox="1">
            <a:spLocks/>
          </p:cNvSpPr>
          <p:nvPr/>
        </p:nvSpPr>
        <p:spPr>
          <a:xfrm>
            <a:off x="7363600" y="3541304"/>
            <a:ext cx="3220066" cy="876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Ce que possède l’entreprise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C76E84-AD96-4221-B7C2-D4881A123C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78"/>
          <a:stretch/>
        </p:blipFill>
        <p:spPr>
          <a:xfrm>
            <a:off x="1747858" y="1003495"/>
            <a:ext cx="3541319" cy="242550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B4D41EB-2379-498F-B7EC-26A8E24362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8" t="10926"/>
          <a:stretch/>
        </p:blipFill>
        <p:spPr>
          <a:xfrm>
            <a:off x="4012877" y="2555628"/>
            <a:ext cx="1683058" cy="115965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2EBED65-F766-4793-AF59-0D28E14C38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20"/>
          <a:stretch/>
        </p:blipFill>
        <p:spPr>
          <a:xfrm>
            <a:off x="2345212" y="2638522"/>
            <a:ext cx="2423412" cy="134089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E4A6191-DEDF-4756-A700-2145308C9B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35"/>
          <a:stretch/>
        </p:blipFill>
        <p:spPr>
          <a:xfrm>
            <a:off x="2430527" y="3979420"/>
            <a:ext cx="3550237" cy="1561844"/>
          </a:xfrm>
          <a:prstGeom prst="rect">
            <a:avLst/>
          </a:prstGeom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019D1E1D-F82D-4CA6-A871-B7CEDAD09072}"/>
              </a:ext>
            </a:extLst>
          </p:cNvPr>
          <p:cNvSpPr/>
          <p:nvPr/>
        </p:nvSpPr>
        <p:spPr>
          <a:xfrm>
            <a:off x="6236771" y="3715286"/>
            <a:ext cx="1081672" cy="694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5E8E6D2-5082-47F3-A03A-3ADA834013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452" y="4905786"/>
            <a:ext cx="1944624" cy="148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7E3EEB-ADCC-4299-A9B3-1D0E6D47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471" y="723593"/>
            <a:ext cx="1683058" cy="1325563"/>
          </a:xfrm>
        </p:spPr>
        <p:txBody>
          <a:bodyPr>
            <a:normAutofit/>
          </a:bodyPr>
          <a:lstStyle/>
          <a:p>
            <a:r>
              <a:rPr lang="fr-FR" sz="6000" dirty="0"/>
              <a:t>Actif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5DCAE0-46C8-41D4-BB7A-EAF03E5DAD22}"/>
              </a:ext>
            </a:extLst>
          </p:cNvPr>
          <p:cNvSpPr txBox="1">
            <a:spLocks/>
          </p:cNvSpPr>
          <p:nvPr/>
        </p:nvSpPr>
        <p:spPr>
          <a:xfrm>
            <a:off x="7363600" y="3541304"/>
            <a:ext cx="3883520" cy="876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Ce qu’on lui doit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019D1E1D-F82D-4CA6-A871-B7CEDAD09072}"/>
              </a:ext>
            </a:extLst>
          </p:cNvPr>
          <p:cNvSpPr/>
          <p:nvPr/>
        </p:nvSpPr>
        <p:spPr>
          <a:xfrm>
            <a:off x="6096000" y="3631947"/>
            <a:ext cx="1081672" cy="694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88F5D83-D80F-4BB8-B5CB-45109716C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59" y="2730978"/>
            <a:ext cx="2484012" cy="2496883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1B31FB91-CC7E-447B-A553-29C9844163E9}"/>
              </a:ext>
            </a:extLst>
          </p:cNvPr>
          <p:cNvSpPr txBox="1">
            <a:spLocks/>
          </p:cNvSpPr>
          <p:nvPr/>
        </p:nvSpPr>
        <p:spPr>
          <a:xfrm>
            <a:off x="7363598" y="4946432"/>
            <a:ext cx="3810369" cy="876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Créances clients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5E150889-74DE-4B46-8FDA-CBD29B170C8F}"/>
              </a:ext>
            </a:extLst>
          </p:cNvPr>
          <p:cNvSpPr/>
          <p:nvPr/>
        </p:nvSpPr>
        <p:spPr>
          <a:xfrm rot="5400000">
            <a:off x="8535516" y="4308408"/>
            <a:ext cx="876233" cy="745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8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  <p:bldP spid="12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7E3EEB-ADCC-4299-A9B3-1D0E6D47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470" y="723593"/>
            <a:ext cx="1923201" cy="1325563"/>
          </a:xfrm>
        </p:spPr>
        <p:txBody>
          <a:bodyPr>
            <a:normAutofit/>
          </a:bodyPr>
          <a:lstStyle/>
          <a:p>
            <a:r>
              <a:rPr lang="fr-FR" sz="6000" dirty="0"/>
              <a:t>Passif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5DCAE0-46C8-41D4-BB7A-EAF03E5DAD22}"/>
              </a:ext>
            </a:extLst>
          </p:cNvPr>
          <p:cNvSpPr txBox="1">
            <a:spLocks/>
          </p:cNvSpPr>
          <p:nvPr/>
        </p:nvSpPr>
        <p:spPr>
          <a:xfrm>
            <a:off x="7363600" y="4001412"/>
            <a:ext cx="3709784" cy="876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Ce qu’elle doit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019D1E1D-F82D-4CA6-A871-B7CEDAD09072}"/>
              </a:ext>
            </a:extLst>
          </p:cNvPr>
          <p:cNvSpPr/>
          <p:nvPr/>
        </p:nvSpPr>
        <p:spPr>
          <a:xfrm>
            <a:off x="5393991" y="4113901"/>
            <a:ext cx="1783680" cy="694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70752090-832B-4316-A269-91A150CE4F61}"/>
              </a:ext>
            </a:extLst>
          </p:cNvPr>
          <p:cNvSpPr txBox="1">
            <a:spLocks/>
          </p:cNvSpPr>
          <p:nvPr/>
        </p:nvSpPr>
        <p:spPr>
          <a:xfrm>
            <a:off x="2907792" y="4006749"/>
            <a:ext cx="2375085" cy="876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Dettes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0349115F-391C-43A8-A213-F081FF55BC0B}"/>
              </a:ext>
            </a:extLst>
          </p:cNvPr>
          <p:cNvSpPr txBox="1">
            <a:spLocks/>
          </p:cNvSpPr>
          <p:nvPr/>
        </p:nvSpPr>
        <p:spPr>
          <a:xfrm>
            <a:off x="2879385" y="2413135"/>
            <a:ext cx="2375085" cy="876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Capitaux propres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AA779D5D-C2E7-40C9-A937-1B58E2AE60B7}"/>
              </a:ext>
            </a:extLst>
          </p:cNvPr>
          <p:cNvSpPr/>
          <p:nvPr/>
        </p:nvSpPr>
        <p:spPr>
          <a:xfrm>
            <a:off x="5428717" y="2413135"/>
            <a:ext cx="1783680" cy="694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E36342F-7A41-47B0-87D4-EE07D641C9B4}"/>
              </a:ext>
            </a:extLst>
          </p:cNvPr>
          <p:cNvSpPr txBox="1">
            <a:spLocks/>
          </p:cNvSpPr>
          <p:nvPr/>
        </p:nvSpPr>
        <p:spPr>
          <a:xfrm>
            <a:off x="7363600" y="2322491"/>
            <a:ext cx="3709784" cy="876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Son propre financement</a:t>
            </a:r>
          </a:p>
        </p:txBody>
      </p:sp>
    </p:spTree>
    <p:extLst>
      <p:ext uri="{BB962C8B-B14F-4D97-AF65-F5344CB8AC3E}">
        <p14:creationId xmlns:p14="http://schemas.microsoft.com/office/powerpoint/2010/main" val="363588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4" grpId="0" animBg="1"/>
      <p:bldP spid="6" grpId="0"/>
      <p:bldP spid="7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155296CE-3CD3-49A5-BE1C-CC591C938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771525"/>
            <a:ext cx="9667875" cy="53149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416901E-F634-451B-865C-E8F958865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69" y="1706689"/>
            <a:ext cx="2808923" cy="126171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63AC09D-DF1C-4597-97B0-78312ABE1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469" y="3057144"/>
            <a:ext cx="1838325" cy="12192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68BB2B6-B190-4A88-B3AE-3925F18DD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469" y="4464177"/>
            <a:ext cx="1485900" cy="36195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9198E76-AE38-4A85-AFC1-4290A30A7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9647" y="1706689"/>
            <a:ext cx="1685925" cy="113347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5069789-58AC-42D9-A01B-5B216E78F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9647" y="3057144"/>
            <a:ext cx="2390775" cy="165735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B57B09F5-EF3B-43A8-8FBB-1529769AFA82}"/>
              </a:ext>
            </a:extLst>
          </p:cNvPr>
          <p:cNvSpPr txBox="1"/>
          <p:nvPr/>
        </p:nvSpPr>
        <p:spPr>
          <a:xfrm rot="16200000">
            <a:off x="4813363" y="2069191"/>
            <a:ext cx="1722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Amortissements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F06532-20BB-430B-AE15-8D70B56682BB}"/>
              </a:ext>
            </a:extLst>
          </p:cNvPr>
          <p:cNvSpPr txBox="1"/>
          <p:nvPr/>
        </p:nvSpPr>
        <p:spPr>
          <a:xfrm rot="16200000">
            <a:off x="5125070" y="3497467"/>
            <a:ext cx="1098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Provisions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8451ADC-85C2-4272-BFCA-14E730CCDE57}"/>
              </a:ext>
            </a:extLst>
          </p:cNvPr>
          <p:cNvSpPr txBox="1"/>
          <p:nvPr/>
        </p:nvSpPr>
        <p:spPr>
          <a:xfrm rot="16200000">
            <a:off x="5242346" y="2771781"/>
            <a:ext cx="2550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Brut - Amort. ou Prov. = Net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CC3B306-F16C-4CCF-AB5D-EEEDF7E1C147}"/>
              </a:ext>
            </a:extLst>
          </p:cNvPr>
          <p:cNvSpPr txBox="1"/>
          <p:nvPr/>
        </p:nvSpPr>
        <p:spPr>
          <a:xfrm>
            <a:off x="6421358" y="5696712"/>
            <a:ext cx="43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€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1EBAABC-9177-4F1D-9AE6-045838EAAE40}"/>
              </a:ext>
            </a:extLst>
          </p:cNvPr>
          <p:cNvCxnSpPr/>
          <p:nvPr/>
        </p:nvCxnSpPr>
        <p:spPr>
          <a:xfrm>
            <a:off x="6858000" y="6086475"/>
            <a:ext cx="3127248" cy="0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9476388-1D4B-434A-A6AD-36BB4CFA953B}"/>
              </a:ext>
            </a:extLst>
          </p:cNvPr>
          <p:cNvSpPr txBox="1"/>
          <p:nvPr/>
        </p:nvSpPr>
        <p:spPr>
          <a:xfrm>
            <a:off x="10033463" y="5696712"/>
            <a:ext cx="43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€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6899CFE-6CA9-4E38-A863-05E46B87D654}"/>
              </a:ext>
            </a:extLst>
          </p:cNvPr>
          <p:cNvSpPr txBox="1"/>
          <p:nvPr/>
        </p:nvSpPr>
        <p:spPr>
          <a:xfrm>
            <a:off x="8203303" y="5901809"/>
            <a:ext cx="43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3670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0DC71B6-0B54-47EB-AE9E-606E7A459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752475"/>
            <a:ext cx="9572625" cy="5353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C7EB5A-6C24-4454-BBF3-85062DB2D102}"/>
              </a:ext>
            </a:extLst>
          </p:cNvPr>
          <p:cNvSpPr/>
          <p:nvPr/>
        </p:nvSpPr>
        <p:spPr>
          <a:xfrm>
            <a:off x="6894576" y="1517904"/>
            <a:ext cx="2578608" cy="21031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E35DF0-5BFC-42C1-A9D0-87958A695C2D}"/>
              </a:ext>
            </a:extLst>
          </p:cNvPr>
          <p:cNvSpPr txBox="1"/>
          <p:nvPr/>
        </p:nvSpPr>
        <p:spPr>
          <a:xfrm>
            <a:off x="9637776" y="2039112"/>
            <a:ext cx="1591056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Comptes de la classe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4107BC-815D-4E18-8C15-EFDF50F906F4}"/>
              </a:ext>
            </a:extLst>
          </p:cNvPr>
          <p:cNvSpPr/>
          <p:nvPr/>
        </p:nvSpPr>
        <p:spPr>
          <a:xfrm>
            <a:off x="1370646" y="1517904"/>
            <a:ext cx="2908745" cy="13716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B85C2BC-25E8-420A-8CB4-C8D1E41C31DF}"/>
              </a:ext>
            </a:extLst>
          </p:cNvPr>
          <p:cNvSpPr txBox="1"/>
          <p:nvPr/>
        </p:nvSpPr>
        <p:spPr>
          <a:xfrm>
            <a:off x="4425696" y="1880538"/>
            <a:ext cx="1591056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Comptes de la classe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1ADCA1-552E-4591-A8BF-D79C79DFB9BB}"/>
              </a:ext>
            </a:extLst>
          </p:cNvPr>
          <p:cNvSpPr/>
          <p:nvPr/>
        </p:nvSpPr>
        <p:spPr>
          <a:xfrm>
            <a:off x="1370646" y="3279802"/>
            <a:ext cx="2908745" cy="35646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E0F786B-7AF8-4E43-8334-801117A15F7B}"/>
              </a:ext>
            </a:extLst>
          </p:cNvPr>
          <p:cNvSpPr txBox="1"/>
          <p:nvPr/>
        </p:nvSpPr>
        <p:spPr>
          <a:xfrm>
            <a:off x="4425696" y="3105834"/>
            <a:ext cx="1591056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Comptes de la classe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301445-994E-4298-A2B4-194DF4C60E2C}"/>
              </a:ext>
            </a:extLst>
          </p:cNvPr>
          <p:cNvSpPr/>
          <p:nvPr/>
        </p:nvSpPr>
        <p:spPr>
          <a:xfrm>
            <a:off x="1370646" y="3691282"/>
            <a:ext cx="2908745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DFA645-943E-44B4-8350-F4BDE371AEF6}"/>
              </a:ext>
            </a:extLst>
          </p:cNvPr>
          <p:cNvSpPr/>
          <p:nvPr/>
        </p:nvSpPr>
        <p:spPr>
          <a:xfrm>
            <a:off x="6894577" y="3691282"/>
            <a:ext cx="2578608" cy="899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04FD500-C461-4D51-9950-E379C978C00B}"/>
              </a:ext>
            </a:extLst>
          </p:cNvPr>
          <p:cNvSpPr txBox="1"/>
          <p:nvPr/>
        </p:nvSpPr>
        <p:spPr>
          <a:xfrm>
            <a:off x="4425695" y="3817619"/>
            <a:ext cx="2122361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Comptes de la classe 4 débiteurs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8260D3E-7E86-4ED8-9D6E-AEDA9984B991}"/>
              </a:ext>
            </a:extLst>
          </p:cNvPr>
          <p:cNvSpPr txBox="1"/>
          <p:nvPr/>
        </p:nvSpPr>
        <p:spPr>
          <a:xfrm>
            <a:off x="9637776" y="3685263"/>
            <a:ext cx="1764792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Comptes de la classe 4 créditeurs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7F7AA-108C-47DF-B8EB-F8C2DD208751}"/>
              </a:ext>
            </a:extLst>
          </p:cNvPr>
          <p:cNvSpPr/>
          <p:nvPr/>
        </p:nvSpPr>
        <p:spPr>
          <a:xfrm>
            <a:off x="1372549" y="4463950"/>
            <a:ext cx="2906841" cy="41894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256CAC4-F468-42C3-AD1A-342323987CA3}"/>
              </a:ext>
            </a:extLst>
          </p:cNvPr>
          <p:cNvSpPr txBox="1"/>
          <p:nvPr/>
        </p:nvSpPr>
        <p:spPr>
          <a:xfrm>
            <a:off x="4419597" y="4559730"/>
            <a:ext cx="1591057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Comptes de la classe 5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F6F91BB-046D-4B98-A208-759E264CB640}"/>
              </a:ext>
            </a:extLst>
          </p:cNvPr>
          <p:cNvSpPr txBox="1"/>
          <p:nvPr/>
        </p:nvSpPr>
        <p:spPr>
          <a:xfrm>
            <a:off x="4526280" y="938939"/>
            <a:ext cx="330098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Comptablement</a:t>
            </a:r>
          </a:p>
        </p:txBody>
      </p:sp>
    </p:spTree>
    <p:extLst>
      <p:ext uri="{BB962C8B-B14F-4D97-AF65-F5344CB8AC3E}">
        <p14:creationId xmlns:p14="http://schemas.microsoft.com/office/powerpoint/2010/main" val="247798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0DC71B6-0B54-47EB-AE9E-606E7A459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752475"/>
            <a:ext cx="9572625" cy="5353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C7EB5A-6C24-4454-BBF3-85062DB2D102}"/>
              </a:ext>
            </a:extLst>
          </p:cNvPr>
          <p:cNvSpPr/>
          <p:nvPr/>
        </p:nvSpPr>
        <p:spPr>
          <a:xfrm>
            <a:off x="6894576" y="1517904"/>
            <a:ext cx="2578608" cy="21031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E35DF0-5BFC-42C1-A9D0-87958A695C2D}"/>
              </a:ext>
            </a:extLst>
          </p:cNvPr>
          <p:cNvSpPr txBox="1"/>
          <p:nvPr/>
        </p:nvSpPr>
        <p:spPr>
          <a:xfrm>
            <a:off x="9550908" y="2039112"/>
            <a:ext cx="1418271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de financement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4107BC-815D-4E18-8C15-EFDF50F906F4}"/>
              </a:ext>
            </a:extLst>
          </p:cNvPr>
          <p:cNvSpPr/>
          <p:nvPr/>
        </p:nvSpPr>
        <p:spPr>
          <a:xfrm>
            <a:off x="1370646" y="1517904"/>
            <a:ext cx="2908745" cy="13716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B85C2BC-25E8-420A-8CB4-C8D1E41C31DF}"/>
              </a:ext>
            </a:extLst>
          </p:cNvPr>
          <p:cNvSpPr txBox="1"/>
          <p:nvPr/>
        </p:nvSpPr>
        <p:spPr>
          <a:xfrm>
            <a:off x="4453126" y="1818609"/>
            <a:ext cx="1921194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d’investissement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301445-994E-4298-A2B4-194DF4C60E2C}"/>
              </a:ext>
            </a:extLst>
          </p:cNvPr>
          <p:cNvSpPr/>
          <p:nvPr/>
        </p:nvSpPr>
        <p:spPr>
          <a:xfrm>
            <a:off x="1370646" y="3346704"/>
            <a:ext cx="2908745" cy="990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DFA645-943E-44B4-8350-F4BDE371AEF6}"/>
              </a:ext>
            </a:extLst>
          </p:cNvPr>
          <p:cNvSpPr/>
          <p:nvPr/>
        </p:nvSpPr>
        <p:spPr>
          <a:xfrm>
            <a:off x="6894577" y="3691282"/>
            <a:ext cx="2578608" cy="899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04FD500-C461-4D51-9950-E379C978C00B}"/>
              </a:ext>
            </a:extLst>
          </p:cNvPr>
          <p:cNvSpPr txBox="1"/>
          <p:nvPr/>
        </p:nvSpPr>
        <p:spPr>
          <a:xfrm>
            <a:off x="4453126" y="3771453"/>
            <a:ext cx="2122361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d’exploitation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8260D3E-7E86-4ED8-9D6E-AEDA9984B991}"/>
              </a:ext>
            </a:extLst>
          </p:cNvPr>
          <p:cNvSpPr txBox="1"/>
          <p:nvPr/>
        </p:nvSpPr>
        <p:spPr>
          <a:xfrm>
            <a:off x="9542716" y="3691282"/>
            <a:ext cx="1582862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d’exploitation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7F7AA-108C-47DF-B8EB-F8C2DD208751}"/>
              </a:ext>
            </a:extLst>
          </p:cNvPr>
          <p:cNvSpPr/>
          <p:nvPr/>
        </p:nvSpPr>
        <p:spPr>
          <a:xfrm>
            <a:off x="1372549" y="4463950"/>
            <a:ext cx="2906841" cy="41894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F6F91BB-046D-4B98-A208-759E264CB640}"/>
              </a:ext>
            </a:extLst>
          </p:cNvPr>
          <p:cNvSpPr txBox="1"/>
          <p:nvPr/>
        </p:nvSpPr>
        <p:spPr>
          <a:xfrm>
            <a:off x="4526280" y="938939"/>
            <a:ext cx="330098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Les cycles</a:t>
            </a:r>
          </a:p>
        </p:txBody>
      </p:sp>
      <p:sp>
        <p:nvSpPr>
          <p:cNvPr id="2" name="Accolade ouvrante 1">
            <a:extLst>
              <a:ext uri="{FF2B5EF4-FFF2-40B4-BE49-F238E27FC236}">
                <a16:creationId xmlns:a16="http://schemas.microsoft.com/office/drawing/2014/main" id="{7B9FCD14-A7C5-480A-83B4-8B8BFD1EAC41}"/>
              </a:ext>
            </a:extLst>
          </p:cNvPr>
          <p:cNvSpPr/>
          <p:nvPr/>
        </p:nvSpPr>
        <p:spPr>
          <a:xfrm>
            <a:off x="1135952" y="1453896"/>
            <a:ext cx="156970" cy="171907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6D728AA-3805-43F8-B018-0A7F90CEC36B}"/>
              </a:ext>
            </a:extLst>
          </p:cNvPr>
          <p:cNvSpPr txBox="1"/>
          <p:nvPr/>
        </p:nvSpPr>
        <p:spPr>
          <a:xfrm>
            <a:off x="82295" y="1923133"/>
            <a:ext cx="879922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Long</a:t>
            </a:r>
          </a:p>
          <a:p>
            <a:pPr algn="ctr"/>
            <a:r>
              <a:rPr lang="fr-FR" dirty="0"/>
              <a:t>Terme</a:t>
            </a:r>
          </a:p>
        </p:txBody>
      </p:sp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264F03AA-D572-46E3-B4C6-84A6AF262D33}"/>
              </a:ext>
            </a:extLst>
          </p:cNvPr>
          <p:cNvSpPr/>
          <p:nvPr/>
        </p:nvSpPr>
        <p:spPr>
          <a:xfrm>
            <a:off x="10877741" y="1517904"/>
            <a:ext cx="277939" cy="191109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85B1F9F-3CA6-4506-BC04-650848F5DA74}"/>
              </a:ext>
            </a:extLst>
          </p:cNvPr>
          <p:cNvSpPr txBox="1"/>
          <p:nvPr/>
        </p:nvSpPr>
        <p:spPr>
          <a:xfrm>
            <a:off x="11229783" y="1922978"/>
            <a:ext cx="879922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Long</a:t>
            </a:r>
          </a:p>
          <a:p>
            <a:pPr algn="ctr"/>
            <a:r>
              <a:rPr lang="fr-FR" dirty="0"/>
              <a:t>Terme</a:t>
            </a:r>
          </a:p>
        </p:txBody>
      </p:sp>
      <p:sp>
        <p:nvSpPr>
          <p:cNvPr id="20" name="Accolade ouvrante 19">
            <a:extLst>
              <a:ext uri="{FF2B5EF4-FFF2-40B4-BE49-F238E27FC236}">
                <a16:creationId xmlns:a16="http://schemas.microsoft.com/office/drawing/2014/main" id="{3CEE05B5-A03A-4CFA-9B48-64B8305CD460}"/>
              </a:ext>
            </a:extLst>
          </p:cNvPr>
          <p:cNvSpPr/>
          <p:nvPr/>
        </p:nvSpPr>
        <p:spPr>
          <a:xfrm>
            <a:off x="1146806" y="3273552"/>
            <a:ext cx="162881" cy="106406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707685-37F3-4837-9FDE-09F667327F4D}"/>
              </a:ext>
            </a:extLst>
          </p:cNvPr>
          <p:cNvSpPr txBox="1"/>
          <p:nvPr/>
        </p:nvSpPr>
        <p:spPr>
          <a:xfrm>
            <a:off x="93149" y="3482416"/>
            <a:ext cx="879922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Court</a:t>
            </a:r>
          </a:p>
          <a:p>
            <a:pPr algn="ctr"/>
            <a:r>
              <a:rPr lang="fr-FR" dirty="0"/>
              <a:t>Terme</a:t>
            </a:r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EE7DF116-D01D-44A7-A3F4-725E085F8515}"/>
              </a:ext>
            </a:extLst>
          </p:cNvPr>
          <p:cNvSpPr/>
          <p:nvPr/>
        </p:nvSpPr>
        <p:spPr>
          <a:xfrm>
            <a:off x="10877741" y="3482416"/>
            <a:ext cx="247837" cy="123322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CC0DBB0-7AE9-46E8-BA2F-26A08F355F9A}"/>
              </a:ext>
            </a:extLst>
          </p:cNvPr>
          <p:cNvSpPr txBox="1"/>
          <p:nvPr/>
        </p:nvSpPr>
        <p:spPr>
          <a:xfrm>
            <a:off x="11229783" y="3691281"/>
            <a:ext cx="879922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Court</a:t>
            </a:r>
          </a:p>
          <a:p>
            <a:pPr algn="ctr"/>
            <a:r>
              <a:rPr lang="fr-FR" dirty="0"/>
              <a:t>Terme</a:t>
            </a:r>
          </a:p>
        </p:txBody>
      </p:sp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85AC7638-313D-4C3D-B5A1-71E5F5DA266B}"/>
              </a:ext>
            </a:extLst>
          </p:cNvPr>
          <p:cNvSpPr/>
          <p:nvPr/>
        </p:nvSpPr>
        <p:spPr>
          <a:xfrm>
            <a:off x="1146806" y="4463951"/>
            <a:ext cx="149071" cy="418946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A9B46FF-854C-4F4A-A838-B82172BBF762}"/>
              </a:ext>
            </a:extLst>
          </p:cNvPr>
          <p:cNvSpPr txBox="1"/>
          <p:nvPr/>
        </p:nvSpPr>
        <p:spPr>
          <a:xfrm>
            <a:off x="82295" y="4337612"/>
            <a:ext cx="879922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Très Court</a:t>
            </a:r>
          </a:p>
          <a:p>
            <a:pPr algn="ctr"/>
            <a:r>
              <a:rPr lang="fr-FR" dirty="0"/>
              <a:t>Terme</a:t>
            </a:r>
          </a:p>
        </p:txBody>
      </p:sp>
    </p:spTree>
    <p:extLst>
      <p:ext uri="{BB962C8B-B14F-4D97-AF65-F5344CB8AC3E}">
        <p14:creationId xmlns:p14="http://schemas.microsoft.com/office/powerpoint/2010/main" val="43155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" grpId="0" animBg="1"/>
      <p:bldP spid="18" grpId="0" animBg="1"/>
      <p:bldP spid="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3C31A-4DE5-41AE-A655-FBEBA0F77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5797"/>
            <a:ext cx="2983992" cy="908806"/>
          </a:xfrm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r>
              <a:rPr lang="fr-FR" dirty="0"/>
              <a:t>Le Bilan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906CF5-8692-419A-AFE6-25A504C9E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4736" y="4315602"/>
            <a:ext cx="6394704" cy="1200329"/>
          </a:xfrm>
          <a:ln>
            <a:solidFill>
              <a:srgbClr val="000000"/>
            </a:solidFill>
          </a:ln>
        </p:spPr>
        <p:txBody>
          <a:bodyPr/>
          <a:lstStyle/>
          <a:p>
            <a:pPr marL="329184" lvl="2">
              <a:spcBef>
                <a:spcPts val="600"/>
              </a:spcBef>
              <a:buSzPct val="80000"/>
            </a:pPr>
            <a:r>
              <a:rPr lang="fr-FR" sz="2400" dirty="0"/>
              <a:t>Permet d’apprécier que le montant et la durée des </a:t>
            </a:r>
            <a:r>
              <a:rPr lang="fr-FR" sz="2400" b="1" dirty="0"/>
              <a:t>ressources</a:t>
            </a:r>
            <a:r>
              <a:rPr lang="fr-FR" sz="2400" dirty="0"/>
              <a:t> sont adaptés au montant et à la durée des </a:t>
            </a:r>
            <a:r>
              <a:rPr lang="fr-FR" sz="2400" b="1" dirty="0"/>
              <a:t>besoins</a:t>
            </a:r>
            <a:r>
              <a:rPr lang="fr-FR" sz="2400" dirty="0"/>
              <a:t> de l’entreprise.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69C1190-29CC-41B0-ADAA-6A787E506709}"/>
              </a:ext>
            </a:extLst>
          </p:cNvPr>
          <p:cNvSpPr txBox="1"/>
          <p:nvPr/>
        </p:nvSpPr>
        <p:spPr>
          <a:xfrm>
            <a:off x="2889504" y="2594431"/>
            <a:ext cx="4953000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29184" lvl="2" algn="ctr">
              <a:spcBef>
                <a:spcPts val="600"/>
              </a:spcBef>
              <a:buSzPct val="80000"/>
            </a:pPr>
            <a:r>
              <a:rPr lang="fr-FR" sz="2400" dirty="0"/>
              <a:t>Décrit le </a:t>
            </a:r>
            <a:r>
              <a:rPr lang="fr-FR" sz="2400" b="1" dirty="0"/>
              <a:t>patrimoine</a:t>
            </a:r>
            <a:r>
              <a:rPr lang="fr-FR" sz="2400" dirty="0"/>
              <a:t> de l’entreprise à l’inventaire de l’exercice considéré. </a:t>
            </a:r>
          </a:p>
        </p:txBody>
      </p:sp>
    </p:spTree>
    <p:extLst>
      <p:ext uri="{BB962C8B-B14F-4D97-AF65-F5344CB8AC3E}">
        <p14:creationId xmlns:p14="http://schemas.microsoft.com/office/powerpoint/2010/main" val="265636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5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555B768D1C5047860A8F5FE3BCD9D2" ma:contentTypeVersion="10" ma:contentTypeDescription="Crée un document." ma:contentTypeScope="" ma:versionID="58ed2cd4e43aca6e585f80c731fd8263">
  <xsd:schema xmlns:xsd="http://www.w3.org/2001/XMLSchema" xmlns:xs="http://www.w3.org/2001/XMLSchema" xmlns:p="http://schemas.microsoft.com/office/2006/metadata/properties" xmlns:ns3="efce9329-d069-49e3-b55a-2491ce62c5e5" xmlns:ns4="430a9f7a-a4d4-4f8a-956e-313f5c5851b1" targetNamespace="http://schemas.microsoft.com/office/2006/metadata/properties" ma:root="true" ma:fieldsID="baf06a1180b0c2e8a7d15a76737bc51b" ns3:_="" ns4:_="">
    <xsd:import namespace="efce9329-d069-49e3-b55a-2491ce62c5e5"/>
    <xsd:import namespace="430a9f7a-a4d4-4f8a-956e-313f5c5851b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e9329-d069-49e3-b55a-2491ce62c5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Partage du hachage d’indicateur" ma:internalName="SharingHintHash" ma:readOnly="true">
      <xsd:simpleType>
        <xsd:restriction base="dms:Text"/>
      </xsd:simpleType>
    </xsd:element>
    <xsd:element name="SharedWithDetails" ma:index="10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0a9f7a-a4d4-4f8a-956e-313f5c5851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5EB648-1326-42CD-A3C3-C29F8FBE1A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A095-A40D-40D4-B15E-A2C1C481E120}">
  <ds:schemaRefs>
    <ds:schemaRef ds:uri="http://schemas.microsoft.com/office/infopath/2007/PartnerControls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430a9f7a-a4d4-4f8a-956e-313f5c5851b1"/>
    <ds:schemaRef ds:uri="efce9329-d069-49e3-b55a-2491ce62c5e5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EB06F6E-26D9-4C40-9E2A-4279C21B8B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ce9329-d069-49e3-b55a-2491ce62c5e5"/>
    <ds:schemaRef ds:uri="430a9f7a-a4d4-4f8a-956e-313f5c5851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158</Words>
  <Application>Microsoft Office PowerPoint</Application>
  <PresentationFormat>Grand écran</PresentationFormat>
  <Paragraphs>53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Le Bilan</vt:lpstr>
      <vt:lpstr>Actif</vt:lpstr>
      <vt:lpstr>Actif</vt:lpstr>
      <vt:lpstr>Actif</vt:lpstr>
      <vt:lpstr>Passif</vt:lpstr>
      <vt:lpstr>Présentation PowerPoint</vt:lpstr>
      <vt:lpstr>Présentation PowerPoint</vt:lpstr>
      <vt:lpstr>Présentation PowerPoint</vt:lpstr>
      <vt:lpstr>Le Bilan</vt:lpstr>
      <vt:lpstr>Le 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Bilan</dc:title>
  <dc:creator>DURAND Jérôme</dc:creator>
  <cp:lastModifiedBy>thibaut lefrancois</cp:lastModifiedBy>
  <cp:revision>12</cp:revision>
  <dcterms:created xsi:type="dcterms:W3CDTF">2020-04-19T19:37:35Z</dcterms:created>
  <dcterms:modified xsi:type="dcterms:W3CDTF">2023-03-06T15:37:14Z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0x010100E8555B768D1C5047860A8F5FE3BCD9D2</vt:lpwstr>
  </property>
</Properties>
</file>