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image" Target="../media/image3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A002C8-161B-4887-9487-65E737BFD56D}" type="doc">
      <dgm:prSet loTypeId="urn:microsoft.com/office/officeart/2005/8/layout/vList3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6939DC-B4C7-460E-9CB2-BF80D45AA3CA}">
      <dgm:prSet phldrT="[Text]"/>
      <dgm:spPr/>
      <dgm:t>
        <a:bodyPr/>
        <a:lstStyle/>
        <a:p>
          <a:r>
            <a:rPr lang="sr-Latn-RS" dirty="0"/>
            <a:t>Postoji mogućnost otkaza servera</a:t>
          </a:r>
          <a:endParaRPr lang="en-US" dirty="0"/>
        </a:p>
      </dgm:t>
    </dgm:pt>
    <dgm:pt modelId="{43270638-439F-4253-8AB1-D0C41A81F44F}" type="parTrans" cxnId="{B66D0EEC-9185-41E9-B647-0D710BD8DDFC}">
      <dgm:prSet/>
      <dgm:spPr/>
      <dgm:t>
        <a:bodyPr/>
        <a:lstStyle/>
        <a:p>
          <a:endParaRPr lang="en-US"/>
        </a:p>
      </dgm:t>
    </dgm:pt>
    <dgm:pt modelId="{B04B4E70-9FBC-4627-9188-50BE2F91678E}" type="sibTrans" cxnId="{B66D0EEC-9185-41E9-B647-0D710BD8DDFC}">
      <dgm:prSet/>
      <dgm:spPr/>
      <dgm:t>
        <a:bodyPr/>
        <a:lstStyle/>
        <a:p>
          <a:endParaRPr lang="en-US"/>
        </a:p>
      </dgm:t>
    </dgm:pt>
    <dgm:pt modelId="{5D01F4D7-FADA-4CB2-88FF-14D8F6F5A72D}">
      <dgm:prSet phldrT="[Text]"/>
      <dgm:spPr/>
      <dgm:t>
        <a:bodyPr/>
        <a:lstStyle/>
        <a:p>
          <a:r>
            <a:rPr lang="sr-Latn-RS" dirty="0"/>
            <a:t>Nedostupnost servera zbog održavanja</a:t>
          </a:r>
          <a:endParaRPr lang="en-US" dirty="0"/>
        </a:p>
      </dgm:t>
    </dgm:pt>
    <dgm:pt modelId="{5EA2FD1A-FB24-44C9-8F98-040BD4DC51CD}" type="parTrans" cxnId="{F185DED2-D1A6-44E0-99EF-10CC9FC0DCA3}">
      <dgm:prSet/>
      <dgm:spPr/>
      <dgm:t>
        <a:bodyPr/>
        <a:lstStyle/>
        <a:p>
          <a:endParaRPr lang="en-US"/>
        </a:p>
      </dgm:t>
    </dgm:pt>
    <dgm:pt modelId="{B7E22FBA-1EB2-4B15-BDBF-FB1836C1CEF9}" type="sibTrans" cxnId="{F185DED2-D1A6-44E0-99EF-10CC9FC0DCA3}">
      <dgm:prSet/>
      <dgm:spPr/>
      <dgm:t>
        <a:bodyPr/>
        <a:lstStyle/>
        <a:p>
          <a:endParaRPr lang="en-US"/>
        </a:p>
      </dgm:t>
    </dgm:pt>
    <dgm:pt modelId="{5FF86826-4683-4617-93C2-9812337AC225}">
      <dgm:prSet phldrT="[Text]"/>
      <dgm:spPr/>
      <dgm:t>
        <a:bodyPr/>
        <a:lstStyle/>
        <a:p>
          <a:r>
            <a:rPr lang="sr-Latn-RS" dirty="0"/>
            <a:t>Rukavanje većim b rojem zahteva</a:t>
          </a:r>
          <a:endParaRPr lang="en-US" dirty="0"/>
        </a:p>
      </dgm:t>
    </dgm:pt>
    <dgm:pt modelId="{7D04A1D6-BEBE-4989-B1D3-3A4B800E2018}" type="parTrans" cxnId="{38D482F5-9AAC-4CC9-B6FE-20A9FF7F59C0}">
      <dgm:prSet/>
      <dgm:spPr/>
      <dgm:t>
        <a:bodyPr/>
        <a:lstStyle/>
        <a:p>
          <a:endParaRPr lang="en-US"/>
        </a:p>
      </dgm:t>
    </dgm:pt>
    <dgm:pt modelId="{E5220DEC-B2FE-4B69-913D-C94F2A4423D5}" type="sibTrans" cxnId="{38D482F5-9AAC-4CC9-B6FE-20A9FF7F59C0}">
      <dgm:prSet/>
      <dgm:spPr/>
      <dgm:t>
        <a:bodyPr/>
        <a:lstStyle/>
        <a:p>
          <a:endParaRPr lang="en-US"/>
        </a:p>
      </dgm:t>
    </dgm:pt>
    <dgm:pt modelId="{7ABE77F5-36E5-44AE-AA65-D59B8B009465}" type="pres">
      <dgm:prSet presAssocID="{07A002C8-161B-4887-9487-65E737BFD56D}" presName="linearFlow" presStyleCnt="0">
        <dgm:presLayoutVars>
          <dgm:dir/>
          <dgm:resizeHandles val="exact"/>
        </dgm:presLayoutVars>
      </dgm:prSet>
      <dgm:spPr/>
    </dgm:pt>
    <dgm:pt modelId="{58011A31-561C-4A15-AB56-A5DB9FF130D9}" type="pres">
      <dgm:prSet presAssocID="{E76939DC-B4C7-460E-9CB2-BF80D45AA3CA}" presName="composite" presStyleCnt="0"/>
      <dgm:spPr/>
    </dgm:pt>
    <dgm:pt modelId="{7CFFB09E-3FE5-4EB0-9A9E-2FC2E16B4C57}" type="pres">
      <dgm:prSet presAssocID="{E76939DC-B4C7-460E-9CB2-BF80D45AA3CA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BE448412-E34B-4BEB-9098-ED98F3BC2503}" type="pres">
      <dgm:prSet presAssocID="{E76939DC-B4C7-460E-9CB2-BF80D45AA3CA}" presName="txShp" presStyleLbl="node1" presStyleIdx="0" presStyleCnt="3">
        <dgm:presLayoutVars>
          <dgm:bulletEnabled val="1"/>
        </dgm:presLayoutVars>
      </dgm:prSet>
      <dgm:spPr/>
    </dgm:pt>
    <dgm:pt modelId="{BF9BD37C-D257-4291-B722-07A84E15830D}" type="pres">
      <dgm:prSet presAssocID="{B04B4E70-9FBC-4627-9188-50BE2F91678E}" presName="spacing" presStyleCnt="0"/>
      <dgm:spPr/>
    </dgm:pt>
    <dgm:pt modelId="{ADA587EF-376C-42C4-B2F5-08C9DC3DBD52}" type="pres">
      <dgm:prSet presAssocID="{5D01F4D7-FADA-4CB2-88FF-14D8F6F5A72D}" presName="composite" presStyleCnt="0"/>
      <dgm:spPr/>
    </dgm:pt>
    <dgm:pt modelId="{4E9BB7FF-EAA2-483F-887D-868FA3915BED}" type="pres">
      <dgm:prSet presAssocID="{5D01F4D7-FADA-4CB2-88FF-14D8F6F5A72D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75A69E7F-51F5-486F-9DBA-6520EB2AB319}" type="pres">
      <dgm:prSet presAssocID="{5D01F4D7-FADA-4CB2-88FF-14D8F6F5A72D}" presName="txShp" presStyleLbl="node1" presStyleIdx="1" presStyleCnt="3">
        <dgm:presLayoutVars>
          <dgm:bulletEnabled val="1"/>
        </dgm:presLayoutVars>
      </dgm:prSet>
      <dgm:spPr/>
    </dgm:pt>
    <dgm:pt modelId="{949A11B0-FDDA-49F2-A1A6-F4A95F1633D1}" type="pres">
      <dgm:prSet presAssocID="{B7E22FBA-1EB2-4B15-BDBF-FB1836C1CEF9}" presName="spacing" presStyleCnt="0"/>
      <dgm:spPr/>
    </dgm:pt>
    <dgm:pt modelId="{5A329B18-49D2-4D91-BCDE-A9868CC4B5C5}" type="pres">
      <dgm:prSet presAssocID="{5FF86826-4683-4617-93C2-9812337AC225}" presName="composite" presStyleCnt="0"/>
      <dgm:spPr/>
    </dgm:pt>
    <dgm:pt modelId="{7FC4ED3E-BC76-4A5D-955B-528DB529FB5E}" type="pres">
      <dgm:prSet presAssocID="{5FF86826-4683-4617-93C2-9812337AC225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</dgm:spPr>
    </dgm:pt>
    <dgm:pt modelId="{92C6CBA4-9F59-44C8-9359-0E9D7C475F0A}" type="pres">
      <dgm:prSet presAssocID="{5FF86826-4683-4617-93C2-9812337AC225}" presName="txShp" presStyleLbl="node1" presStyleIdx="2" presStyleCnt="3">
        <dgm:presLayoutVars>
          <dgm:bulletEnabled val="1"/>
        </dgm:presLayoutVars>
      </dgm:prSet>
      <dgm:spPr/>
    </dgm:pt>
  </dgm:ptLst>
  <dgm:cxnLst>
    <dgm:cxn modelId="{3FCC8216-F05A-4766-960A-B3954A12E44A}" type="presOf" srcId="{E76939DC-B4C7-460E-9CB2-BF80D45AA3CA}" destId="{BE448412-E34B-4BEB-9098-ED98F3BC2503}" srcOrd="0" destOrd="0" presId="urn:microsoft.com/office/officeart/2005/8/layout/vList3"/>
    <dgm:cxn modelId="{1A3AFB1F-C83B-4FB2-AE36-FF17A5E6B418}" type="presOf" srcId="{5D01F4D7-FADA-4CB2-88FF-14D8F6F5A72D}" destId="{75A69E7F-51F5-486F-9DBA-6520EB2AB319}" srcOrd="0" destOrd="0" presId="urn:microsoft.com/office/officeart/2005/8/layout/vList3"/>
    <dgm:cxn modelId="{02CAA772-D3FC-4EE4-94A7-8C201638C77E}" type="presOf" srcId="{07A002C8-161B-4887-9487-65E737BFD56D}" destId="{7ABE77F5-36E5-44AE-AA65-D59B8B009465}" srcOrd="0" destOrd="0" presId="urn:microsoft.com/office/officeart/2005/8/layout/vList3"/>
    <dgm:cxn modelId="{57117AA8-8262-4EFE-A727-19455AF2FA31}" type="presOf" srcId="{5FF86826-4683-4617-93C2-9812337AC225}" destId="{92C6CBA4-9F59-44C8-9359-0E9D7C475F0A}" srcOrd="0" destOrd="0" presId="urn:microsoft.com/office/officeart/2005/8/layout/vList3"/>
    <dgm:cxn modelId="{F185DED2-D1A6-44E0-99EF-10CC9FC0DCA3}" srcId="{07A002C8-161B-4887-9487-65E737BFD56D}" destId="{5D01F4D7-FADA-4CB2-88FF-14D8F6F5A72D}" srcOrd="1" destOrd="0" parTransId="{5EA2FD1A-FB24-44C9-8F98-040BD4DC51CD}" sibTransId="{B7E22FBA-1EB2-4B15-BDBF-FB1836C1CEF9}"/>
    <dgm:cxn modelId="{B66D0EEC-9185-41E9-B647-0D710BD8DDFC}" srcId="{07A002C8-161B-4887-9487-65E737BFD56D}" destId="{E76939DC-B4C7-460E-9CB2-BF80D45AA3CA}" srcOrd="0" destOrd="0" parTransId="{43270638-439F-4253-8AB1-D0C41A81F44F}" sibTransId="{B04B4E70-9FBC-4627-9188-50BE2F91678E}"/>
    <dgm:cxn modelId="{38D482F5-9AAC-4CC9-B6FE-20A9FF7F59C0}" srcId="{07A002C8-161B-4887-9487-65E737BFD56D}" destId="{5FF86826-4683-4617-93C2-9812337AC225}" srcOrd="2" destOrd="0" parTransId="{7D04A1D6-BEBE-4989-B1D3-3A4B800E2018}" sibTransId="{E5220DEC-B2FE-4B69-913D-C94F2A4423D5}"/>
    <dgm:cxn modelId="{BE7AB720-CE9D-45D8-A5AD-3CB28721A7F3}" type="presParOf" srcId="{7ABE77F5-36E5-44AE-AA65-D59B8B009465}" destId="{58011A31-561C-4A15-AB56-A5DB9FF130D9}" srcOrd="0" destOrd="0" presId="urn:microsoft.com/office/officeart/2005/8/layout/vList3"/>
    <dgm:cxn modelId="{7535DD1C-1385-431C-89C7-62C838893723}" type="presParOf" srcId="{58011A31-561C-4A15-AB56-A5DB9FF130D9}" destId="{7CFFB09E-3FE5-4EB0-9A9E-2FC2E16B4C57}" srcOrd="0" destOrd="0" presId="urn:microsoft.com/office/officeart/2005/8/layout/vList3"/>
    <dgm:cxn modelId="{AC974833-91B7-453C-A04E-88DBD210052A}" type="presParOf" srcId="{58011A31-561C-4A15-AB56-A5DB9FF130D9}" destId="{BE448412-E34B-4BEB-9098-ED98F3BC2503}" srcOrd="1" destOrd="0" presId="urn:microsoft.com/office/officeart/2005/8/layout/vList3"/>
    <dgm:cxn modelId="{88C39540-4A7A-49F8-AF5E-E597F44A3E04}" type="presParOf" srcId="{7ABE77F5-36E5-44AE-AA65-D59B8B009465}" destId="{BF9BD37C-D257-4291-B722-07A84E15830D}" srcOrd="1" destOrd="0" presId="urn:microsoft.com/office/officeart/2005/8/layout/vList3"/>
    <dgm:cxn modelId="{3B45E6BD-4052-4F49-BDE2-A67DC0FDA4A7}" type="presParOf" srcId="{7ABE77F5-36E5-44AE-AA65-D59B8B009465}" destId="{ADA587EF-376C-42C4-B2F5-08C9DC3DBD52}" srcOrd="2" destOrd="0" presId="urn:microsoft.com/office/officeart/2005/8/layout/vList3"/>
    <dgm:cxn modelId="{D051D7DD-BD2B-40CF-B82C-FE8EF443C567}" type="presParOf" srcId="{ADA587EF-376C-42C4-B2F5-08C9DC3DBD52}" destId="{4E9BB7FF-EAA2-483F-887D-868FA3915BED}" srcOrd="0" destOrd="0" presId="urn:microsoft.com/office/officeart/2005/8/layout/vList3"/>
    <dgm:cxn modelId="{8BF7F07E-C6CD-4D14-9A27-DA5B8837E093}" type="presParOf" srcId="{ADA587EF-376C-42C4-B2F5-08C9DC3DBD52}" destId="{75A69E7F-51F5-486F-9DBA-6520EB2AB319}" srcOrd="1" destOrd="0" presId="urn:microsoft.com/office/officeart/2005/8/layout/vList3"/>
    <dgm:cxn modelId="{52B7DA79-14EB-4034-AA44-72F0C68F281F}" type="presParOf" srcId="{7ABE77F5-36E5-44AE-AA65-D59B8B009465}" destId="{949A11B0-FDDA-49F2-A1A6-F4A95F1633D1}" srcOrd="3" destOrd="0" presId="urn:microsoft.com/office/officeart/2005/8/layout/vList3"/>
    <dgm:cxn modelId="{25802C97-1F78-4BF0-8D82-28EAC84B4490}" type="presParOf" srcId="{7ABE77F5-36E5-44AE-AA65-D59B8B009465}" destId="{5A329B18-49D2-4D91-BCDE-A9868CC4B5C5}" srcOrd="4" destOrd="0" presId="urn:microsoft.com/office/officeart/2005/8/layout/vList3"/>
    <dgm:cxn modelId="{93BCA5CD-F0D7-406A-B93D-0EFBDD2D01DB}" type="presParOf" srcId="{5A329B18-49D2-4D91-BCDE-A9868CC4B5C5}" destId="{7FC4ED3E-BC76-4A5D-955B-528DB529FB5E}" srcOrd="0" destOrd="0" presId="urn:microsoft.com/office/officeart/2005/8/layout/vList3"/>
    <dgm:cxn modelId="{B039F4E1-E47E-4006-9847-BFFFA1FD5277}" type="presParOf" srcId="{5A329B18-49D2-4D91-BCDE-A9868CC4B5C5}" destId="{92C6CBA4-9F59-44C8-9359-0E9D7C475F0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B38F5F-5638-4360-9216-88CAF0BBD1B0}" type="doc">
      <dgm:prSet loTypeId="urn:microsoft.com/office/officeart/2008/layout/NameandTitleOrganizationalChart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9C9CAC-1101-4742-93EC-A2A150EAFA77}">
      <dgm:prSet phldrT="[Text]"/>
      <dgm:spPr/>
      <dgm:t>
        <a:bodyPr/>
        <a:lstStyle/>
        <a:p>
          <a:r>
            <a:rPr lang="sr-Latn-RS" dirty="0"/>
            <a:t>Klasterizacija</a:t>
          </a:r>
          <a:endParaRPr lang="en-US" dirty="0"/>
        </a:p>
      </dgm:t>
    </dgm:pt>
    <dgm:pt modelId="{E61A125C-9A24-46BE-B717-D37CC9F059DB}" type="parTrans" cxnId="{C7AE8F9C-D2BF-48CD-B852-A72E9ACE6711}">
      <dgm:prSet/>
      <dgm:spPr/>
      <dgm:t>
        <a:bodyPr/>
        <a:lstStyle/>
        <a:p>
          <a:endParaRPr lang="en-US"/>
        </a:p>
      </dgm:t>
    </dgm:pt>
    <dgm:pt modelId="{59A9721F-4B75-4BC7-BDCF-F850561F84AB}" type="sibTrans" cxnId="{C7AE8F9C-D2BF-48CD-B852-A72E9ACE6711}">
      <dgm:prSet/>
      <dgm:spPr/>
      <dgm:t>
        <a:bodyPr/>
        <a:lstStyle/>
        <a:p>
          <a:endParaRPr lang="en-US"/>
        </a:p>
      </dgm:t>
    </dgm:pt>
    <dgm:pt modelId="{C93A6F45-C83F-45E7-B09A-C0D441E59194}">
      <dgm:prSet phldrT="[Text]"/>
      <dgm:spPr/>
      <dgm:t>
        <a:bodyPr/>
        <a:lstStyle/>
        <a:p>
          <a:r>
            <a:rPr lang="sr-Latn-RS" dirty="0"/>
            <a:t>Skup replika</a:t>
          </a:r>
          <a:endParaRPr lang="en-US" dirty="0"/>
        </a:p>
      </dgm:t>
    </dgm:pt>
    <dgm:pt modelId="{0AD9DB7D-2C14-4230-8817-536110CC03E2}" type="parTrans" cxnId="{4AB47563-A532-4E72-A8A4-1A365DFB3D00}">
      <dgm:prSet/>
      <dgm:spPr/>
      <dgm:t>
        <a:bodyPr/>
        <a:lstStyle/>
        <a:p>
          <a:endParaRPr lang="en-US"/>
        </a:p>
      </dgm:t>
    </dgm:pt>
    <dgm:pt modelId="{811FA109-E298-4680-9F5D-FE2E092E8DC8}" type="sibTrans" cxnId="{4AB47563-A532-4E72-A8A4-1A365DFB3D00}">
      <dgm:prSet/>
      <dgm:spPr/>
      <dgm:t>
        <a:bodyPr/>
        <a:lstStyle/>
        <a:p>
          <a:endParaRPr lang="en-US"/>
        </a:p>
      </dgm:t>
    </dgm:pt>
    <dgm:pt modelId="{61847430-1FC4-403D-90F6-74581E6AC9CF}">
      <dgm:prSet phldrT="[Text]"/>
      <dgm:spPr/>
      <dgm:t>
        <a:bodyPr/>
        <a:lstStyle/>
        <a:p>
          <a:r>
            <a:rPr lang="sr-Latn-RS" dirty="0"/>
            <a:t>Shard-ovanje</a:t>
          </a:r>
          <a:endParaRPr lang="en-US" dirty="0"/>
        </a:p>
      </dgm:t>
    </dgm:pt>
    <dgm:pt modelId="{0FB635BE-DCC0-4E65-86A8-989A9B9F471C}" type="parTrans" cxnId="{E42C367A-0552-450B-84E2-12DDFEA10209}">
      <dgm:prSet/>
      <dgm:spPr/>
      <dgm:t>
        <a:bodyPr/>
        <a:lstStyle/>
        <a:p>
          <a:endParaRPr lang="en-US"/>
        </a:p>
      </dgm:t>
    </dgm:pt>
    <dgm:pt modelId="{264F4D3D-7BF3-42C1-A5AD-90C6371F2B07}" type="sibTrans" cxnId="{E42C367A-0552-450B-84E2-12DDFEA10209}">
      <dgm:prSet/>
      <dgm:spPr/>
      <dgm:t>
        <a:bodyPr/>
        <a:lstStyle/>
        <a:p>
          <a:endParaRPr lang="en-US"/>
        </a:p>
      </dgm:t>
    </dgm:pt>
    <dgm:pt modelId="{C9080B87-A67E-475A-A7E7-D50F21E82290}" type="pres">
      <dgm:prSet presAssocID="{A9B38F5F-5638-4360-9216-88CAF0BBD1B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5870FCE-5350-4261-A112-A407697AB1C2}" type="pres">
      <dgm:prSet presAssocID="{9C9C9CAC-1101-4742-93EC-A2A150EAFA77}" presName="hierRoot1" presStyleCnt="0">
        <dgm:presLayoutVars>
          <dgm:hierBranch val="init"/>
        </dgm:presLayoutVars>
      </dgm:prSet>
      <dgm:spPr/>
    </dgm:pt>
    <dgm:pt modelId="{3F8E11C3-6C09-4A4B-80CA-2AA3472C602D}" type="pres">
      <dgm:prSet presAssocID="{9C9C9CAC-1101-4742-93EC-A2A150EAFA77}" presName="rootComposite1" presStyleCnt="0"/>
      <dgm:spPr/>
    </dgm:pt>
    <dgm:pt modelId="{058F2CF8-936A-4BB3-8570-36DA4A3648BF}" type="pres">
      <dgm:prSet presAssocID="{9C9C9CAC-1101-4742-93EC-A2A150EAFA77}" presName="rootText1" presStyleLbl="node0" presStyleIdx="0" presStyleCnt="1">
        <dgm:presLayoutVars>
          <dgm:chMax/>
          <dgm:chPref val="3"/>
        </dgm:presLayoutVars>
      </dgm:prSet>
      <dgm:spPr/>
    </dgm:pt>
    <dgm:pt modelId="{0836AB1B-7D2A-417D-9501-0199F0C52EEA}" type="pres">
      <dgm:prSet presAssocID="{9C9C9CAC-1101-4742-93EC-A2A150EAFA77}" presName="titleText1" presStyleLbl="fgAcc0" presStyleIdx="0" presStyleCnt="1">
        <dgm:presLayoutVars>
          <dgm:chMax val="0"/>
          <dgm:chPref val="0"/>
        </dgm:presLayoutVars>
      </dgm:prSet>
      <dgm:spPr/>
    </dgm:pt>
    <dgm:pt modelId="{5A0CE3E9-FDE3-44EA-950D-C92A02814D80}" type="pres">
      <dgm:prSet presAssocID="{9C9C9CAC-1101-4742-93EC-A2A150EAFA77}" presName="rootConnector1" presStyleLbl="node1" presStyleIdx="0" presStyleCnt="2"/>
      <dgm:spPr/>
    </dgm:pt>
    <dgm:pt modelId="{2D889A27-A8EE-4231-B77C-3586BB3CCA55}" type="pres">
      <dgm:prSet presAssocID="{9C9C9CAC-1101-4742-93EC-A2A150EAFA77}" presName="hierChild2" presStyleCnt="0"/>
      <dgm:spPr/>
    </dgm:pt>
    <dgm:pt modelId="{A39A9608-72B7-48D6-8B6D-4A107F3E6148}" type="pres">
      <dgm:prSet presAssocID="{0AD9DB7D-2C14-4230-8817-536110CC03E2}" presName="Name37" presStyleLbl="parChTrans1D2" presStyleIdx="0" presStyleCnt="2"/>
      <dgm:spPr/>
    </dgm:pt>
    <dgm:pt modelId="{5FDD5486-5988-4F43-9D60-780FA58EE12E}" type="pres">
      <dgm:prSet presAssocID="{C93A6F45-C83F-45E7-B09A-C0D441E59194}" presName="hierRoot2" presStyleCnt="0">
        <dgm:presLayoutVars>
          <dgm:hierBranch val="init"/>
        </dgm:presLayoutVars>
      </dgm:prSet>
      <dgm:spPr/>
    </dgm:pt>
    <dgm:pt modelId="{F2113B64-BDD3-40E1-A457-F3D6A912C0EE}" type="pres">
      <dgm:prSet presAssocID="{C93A6F45-C83F-45E7-B09A-C0D441E59194}" presName="rootComposite" presStyleCnt="0"/>
      <dgm:spPr/>
    </dgm:pt>
    <dgm:pt modelId="{75D168DC-C1D4-442C-B09A-149FC47FE3E6}" type="pres">
      <dgm:prSet presAssocID="{C93A6F45-C83F-45E7-B09A-C0D441E59194}" presName="rootText" presStyleLbl="node1" presStyleIdx="0" presStyleCnt="2">
        <dgm:presLayoutVars>
          <dgm:chMax/>
          <dgm:chPref val="3"/>
        </dgm:presLayoutVars>
      </dgm:prSet>
      <dgm:spPr/>
    </dgm:pt>
    <dgm:pt modelId="{DB6117A6-D961-49BA-B85E-07929D2920FD}" type="pres">
      <dgm:prSet presAssocID="{C93A6F45-C83F-45E7-B09A-C0D441E59194}" presName="titleText2" presStyleLbl="fgAcc1" presStyleIdx="0" presStyleCnt="2">
        <dgm:presLayoutVars>
          <dgm:chMax val="0"/>
          <dgm:chPref val="0"/>
        </dgm:presLayoutVars>
      </dgm:prSet>
      <dgm:spPr/>
    </dgm:pt>
    <dgm:pt modelId="{181D29B2-9C11-4A6F-8200-F57EB954B042}" type="pres">
      <dgm:prSet presAssocID="{C93A6F45-C83F-45E7-B09A-C0D441E59194}" presName="rootConnector" presStyleLbl="node2" presStyleIdx="0" presStyleCnt="0"/>
      <dgm:spPr/>
    </dgm:pt>
    <dgm:pt modelId="{CD8A7649-02F2-4422-B8AA-BC782483EB6A}" type="pres">
      <dgm:prSet presAssocID="{C93A6F45-C83F-45E7-B09A-C0D441E59194}" presName="hierChild4" presStyleCnt="0"/>
      <dgm:spPr/>
    </dgm:pt>
    <dgm:pt modelId="{695F039F-0A8B-46E2-BAC7-E496D7A69155}" type="pres">
      <dgm:prSet presAssocID="{C93A6F45-C83F-45E7-B09A-C0D441E59194}" presName="hierChild5" presStyleCnt="0"/>
      <dgm:spPr/>
    </dgm:pt>
    <dgm:pt modelId="{015ECBB0-DAC8-4B5F-BC54-FA207F7A7D5E}" type="pres">
      <dgm:prSet presAssocID="{0FB635BE-DCC0-4E65-86A8-989A9B9F471C}" presName="Name37" presStyleLbl="parChTrans1D2" presStyleIdx="1" presStyleCnt="2"/>
      <dgm:spPr/>
    </dgm:pt>
    <dgm:pt modelId="{68040FC5-28BD-470C-829E-7325B3E17E9A}" type="pres">
      <dgm:prSet presAssocID="{61847430-1FC4-403D-90F6-74581E6AC9CF}" presName="hierRoot2" presStyleCnt="0">
        <dgm:presLayoutVars>
          <dgm:hierBranch val="init"/>
        </dgm:presLayoutVars>
      </dgm:prSet>
      <dgm:spPr/>
    </dgm:pt>
    <dgm:pt modelId="{29BF2C61-3615-4C59-9162-DA38C1C9266E}" type="pres">
      <dgm:prSet presAssocID="{61847430-1FC4-403D-90F6-74581E6AC9CF}" presName="rootComposite" presStyleCnt="0"/>
      <dgm:spPr/>
    </dgm:pt>
    <dgm:pt modelId="{70FD6006-34D9-4FBC-A9CB-8BE5C47C5CE1}" type="pres">
      <dgm:prSet presAssocID="{61847430-1FC4-403D-90F6-74581E6AC9CF}" presName="rootText" presStyleLbl="node1" presStyleIdx="1" presStyleCnt="2">
        <dgm:presLayoutVars>
          <dgm:chMax/>
          <dgm:chPref val="3"/>
        </dgm:presLayoutVars>
      </dgm:prSet>
      <dgm:spPr/>
    </dgm:pt>
    <dgm:pt modelId="{90A710FA-B5D4-4613-843E-74733563BAD1}" type="pres">
      <dgm:prSet presAssocID="{61847430-1FC4-403D-90F6-74581E6AC9CF}" presName="titleText2" presStyleLbl="fgAcc1" presStyleIdx="1" presStyleCnt="2">
        <dgm:presLayoutVars>
          <dgm:chMax val="0"/>
          <dgm:chPref val="0"/>
        </dgm:presLayoutVars>
      </dgm:prSet>
      <dgm:spPr/>
    </dgm:pt>
    <dgm:pt modelId="{2DD5FA6F-8B01-41FA-81E9-21BD19D7F7B2}" type="pres">
      <dgm:prSet presAssocID="{61847430-1FC4-403D-90F6-74581E6AC9CF}" presName="rootConnector" presStyleLbl="node2" presStyleIdx="0" presStyleCnt="0"/>
      <dgm:spPr/>
    </dgm:pt>
    <dgm:pt modelId="{76CE92A2-78CD-466D-85F8-07D70FEFF4D5}" type="pres">
      <dgm:prSet presAssocID="{61847430-1FC4-403D-90F6-74581E6AC9CF}" presName="hierChild4" presStyleCnt="0"/>
      <dgm:spPr/>
    </dgm:pt>
    <dgm:pt modelId="{234CDE77-0070-475B-8311-ADFB94F1BABB}" type="pres">
      <dgm:prSet presAssocID="{61847430-1FC4-403D-90F6-74581E6AC9CF}" presName="hierChild5" presStyleCnt="0"/>
      <dgm:spPr/>
    </dgm:pt>
    <dgm:pt modelId="{9D838B53-F554-48BA-AD0B-DD9700BCF850}" type="pres">
      <dgm:prSet presAssocID="{9C9C9CAC-1101-4742-93EC-A2A150EAFA77}" presName="hierChild3" presStyleCnt="0"/>
      <dgm:spPr/>
    </dgm:pt>
  </dgm:ptLst>
  <dgm:cxnLst>
    <dgm:cxn modelId="{3D1D8A08-7E4C-4D28-8642-DCCF36369706}" type="presOf" srcId="{A9B38F5F-5638-4360-9216-88CAF0BBD1B0}" destId="{C9080B87-A67E-475A-A7E7-D50F21E82290}" srcOrd="0" destOrd="0" presId="urn:microsoft.com/office/officeart/2008/layout/NameandTitleOrganizationalChart"/>
    <dgm:cxn modelId="{0B6A470B-9183-4693-9A92-3451A76E9493}" type="presOf" srcId="{0FB635BE-DCC0-4E65-86A8-989A9B9F471C}" destId="{015ECBB0-DAC8-4B5F-BC54-FA207F7A7D5E}" srcOrd="0" destOrd="0" presId="urn:microsoft.com/office/officeart/2008/layout/NameandTitleOrganizationalChart"/>
    <dgm:cxn modelId="{9A4BDA14-167B-439B-A88A-F2B99C874B9C}" type="presOf" srcId="{59A9721F-4B75-4BC7-BDCF-F850561F84AB}" destId="{0836AB1B-7D2A-417D-9501-0199F0C52EEA}" srcOrd="0" destOrd="0" presId="urn:microsoft.com/office/officeart/2008/layout/NameandTitleOrganizationalChart"/>
    <dgm:cxn modelId="{7EE53D1D-B642-4252-82E7-D69DF7B48B5F}" type="presOf" srcId="{264F4D3D-7BF3-42C1-A5AD-90C6371F2B07}" destId="{90A710FA-B5D4-4613-843E-74733563BAD1}" srcOrd="0" destOrd="0" presId="urn:microsoft.com/office/officeart/2008/layout/NameandTitleOrganizationalChart"/>
    <dgm:cxn modelId="{448C1B24-E7FE-4AE7-959F-06A6FEDC6914}" type="presOf" srcId="{9C9C9CAC-1101-4742-93EC-A2A150EAFA77}" destId="{058F2CF8-936A-4BB3-8570-36DA4A3648BF}" srcOrd="0" destOrd="0" presId="urn:microsoft.com/office/officeart/2008/layout/NameandTitleOrganizationalChart"/>
    <dgm:cxn modelId="{060E7D27-2369-477E-BAE4-60B2E9AF5B97}" type="presOf" srcId="{0AD9DB7D-2C14-4230-8817-536110CC03E2}" destId="{A39A9608-72B7-48D6-8B6D-4A107F3E6148}" srcOrd="0" destOrd="0" presId="urn:microsoft.com/office/officeart/2008/layout/NameandTitleOrganizationalChart"/>
    <dgm:cxn modelId="{4AB47563-A532-4E72-A8A4-1A365DFB3D00}" srcId="{9C9C9CAC-1101-4742-93EC-A2A150EAFA77}" destId="{C93A6F45-C83F-45E7-B09A-C0D441E59194}" srcOrd="0" destOrd="0" parTransId="{0AD9DB7D-2C14-4230-8817-536110CC03E2}" sibTransId="{811FA109-E298-4680-9F5D-FE2E092E8DC8}"/>
    <dgm:cxn modelId="{27D5B863-AC35-477D-930A-63638C6BB908}" type="presOf" srcId="{811FA109-E298-4680-9F5D-FE2E092E8DC8}" destId="{DB6117A6-D961-49BA-B85E-07929D2920FD}" srcOrd="0" destOrd="0" presId="urn:microsoft.com/office/officeart/2008/layout/NameandTitleOrganizationalChart"/>
    <dgm:cxn modelId="{B0FC564C-DBB8-4067-9D26-DC869941886B}" type="presOf" srcId="{61847430-1FC4-403D-90F6-74581E6AC9CF}" destId="{2DD5FA6F-8B01-41FA-81E9-21BD19D7F7B2}" srcOrd="1" destOrd="0" presId="urn:microsoft.com/office/officeart/2008/layout/NameandTitleOrganizationalChart"/>
    <dgm:cxn modelId="{D3019872-7430-451E-8E4C-BC87653E479F}" type="presOf" srcId="{61847430-1FC4-403D-90F6-74581E6AC9CF}" destId="{70FD6006-34D9-4FBC-A9CB-8BE5C47C5CE1}" srcOrd="0" destOrd="0" presId="urn:microsoft.com/office/officeart/2008/layout/NameandTitleOrganizationalChart"/>
    <dgm:cxn modelId="{E42C367A-0552-450B-84E2-12DDFEA10209}" srcId="{9C9C9CAC-1101-4742-93EC-A2A150EAFA77}" destId="{61847430-1FC4-403D-90F6-74581E6AC9CF}" srcOrd="1" destOrd="0" parTransId="{0FB635BE-DCC0-4E65-86A8-989A9B9F471C}" sibTransId="{264F4D3D-7BF3-42C1-A5AD-90C6371F2B07}"/>
    <dgm:cxn modelId="{1B95E295-2514-4112-B9F1-FEAAFEC9DDF3}" type="presOf" srcId="{9C9C9CAC-1101-4742-93EC-A2A150EAFA77}" destId="{5A0CE3E9-FDE3-44EA-950D-C92A02814D80}" srcOrd="1" destOrd="0" presId="urn:microsoft.com/office/officeart/2008/layout/NameandTitleOrganizationalChart"/>
    <dgm:cxn modelId="{2335F399-1EF6-4135-9976-3EC778B9F0A5}" type="presOf" srcId="{C93A6F45-C83F-45E7-B09A-C0D441E59194}" destId="{181D29B2-9C11-4A6F-8200-F57EB954B042}" srcOrd="1" destOrd="0" presId="urn:microsoft.com/office/officeart/2008/layout/NameandTitleOrganizationalChart"/>
    <dgm:cxn modelId="{C7AE8F9C-D2BF-48CD-B852-A72E9ACE6711}" srcId="{A9B38F5F-5638-4360-9216-88CAF0BBD1B0}" destId="{9C9C9CAC-1101-4742-93EC-A2A150EAFA77}" srcOrd="0" destOrd="0" parTransId="{E61A125C-9A24-46BE-B717-D37CC9F059DB}" sibTransId="{59A9721F-4B75-4BC7-BDCF-F850561F84AB}"/>
    <dgm:cxn modelId="{CC3520AB-E4BA-4371-99E5-931C4D739D53}" type="presOf" srcId="{C93A6F45-C83F-45E7-B09A-C0D441E59194}" destId="{75D168DC-C1D4-442C-B09A-149FC47FE3E6}" srcOrd="0" destOrd="0" presId="urn:microsoft.com/office/officeart/2008/layout/NameandTitleOrganizationalChart"/>
    <dgm:cxn modelId="{C73574A8-CD32-4F8F-B49A-E899F600DE5F}" type="presParOf" srcId="{C9080B87-A67E-475A-A7E7-D50F21E82290}" destId="{05870FCE-5350-4261-A112-A407697AB1C2}" srcOrd="0" destOrd="0" presId="urn:microsoft.com/office/officeart/2008/layout/NameandTitleOrganizationalChart"/>
    <dgm:cxn modelId="{E4F5CDC4-EADF-4727-BA2D-1C534EEC6599}" type="presParOf" srcId="{05870FCE-5350-4261-A112-A407697AB1C2}" destId="{3F8E11C3-6C09-4A4B-80CA-2AA3472C602D}" srcOrd="0" destOrd="0" presId="urn:microsoft.com/office/officeart/2008/layout/NameandTitleOrganizationalChart"/>
    <dgm:cxn modelId="{9C9707BE-54C0-4C5A-98BC-259628677036}" type="presParOf" srcId="{3F8E11C3-6C09-4A4B-80CA-2AA3472C602D}" destId="{058F2CF8-936A-4BB3-8570-36DA4A3648BF}" srcOrd="0" destOrd="0" presId="urn:microsoft.com/office/officeart/2008/layout/NameandTitleOrganizationalChart"/>
    <dgm:cxn modelId="{EEABE854-4F09-4D20-B4C0-8AC981127013}" type="presParOf" srcId="{3F8E11C3-6C09-4A4B-80CA-2AA3472C602D}" destId="{0836AB1B-7D2A-417D-9501-0199F0C52EEA}" srcOrd="1" destOrd="0" presId="urn:microsoft.com/office/officeart/2008/layout/NameandTitleOrganizationalChart"/>
    <dgm:cxn modelId="{9802E2E1-4356-447E-8247-26BA4B5348A9}" type="presParOf" srcId="{3F8E11C3-6C09-4A4B-80CA-2AA3472C602D}" destId="{5A0CE3E9-FDE3-44EA-950D-C92A02814D80}" srcOrd="2" destOrd="0" presId="urn:microsoft.com/office/officeart/2008/layout/NameandTitleOrganizationalChart"/>
    <dgm:cxn modelId="{228169E7-1049-40D8-93EC-83B2DB8EFC1E}" type="presParOf" srcId="{05870FCE-5350-4261-A112-A407697AB1C2}" destId="{2D889A27-A8EE-4231-B77C-3586BB3CCA55}" srcOrd="1" destOrd="0" presId="urn:microsoft.com/office/officeart/2008/layout/NameandTitleOrganizationalChart"/>
    <dgm:cxn modelId="{4C89901E-AD43-4DEC-9AB6-421F6ED0C40E}" type="presParOf" srcId="{2D889A27-A8EE-4231-B77C-3586BB3CCA55}" destId="{A39A9608-72B7-48D6-8B6D-4A107F3E6148}" srcOrd="0" destOrd="0" presId="urn:microsoft.com/office/officeart/2008/layout/NameandTitleOrganizationalChart"/>
    <dgm:cxn modelId="{31B9C6EF-CED2-4B75-AD35-79F483C3763C}" type="presParOf" srcId="{2D889A27-A8EE-4231-B77C-3586BB3CCA55}" destId="{5FDD5486-5988-4F43-9D60-780FA58EE12E}" srcOrd="1" destOrd="0" presId="urn:microsoft.com/office/officeart/2008/layout/NameandTitleOrganizationalChart"/>
    <dgm:cxn modelId="{F1552329-9DA6-46C0-BAA5-9A39F9087481}" type="presParOf" srcId="{5FDD5486-5988-4F43-9D60-780FA58EE12E}" destId="{F2113B64-BDD3-40E1-A457-F3D6A912C0EE}" srcOrd="0" destOrd="0" presId="urn:microsoft.com/office/officeart/2008/layout/NameandTitleOrganizationalChart"/>
    <dgm:cxn modelId="{1A3FE829-87FE-4E10-B0A8-06910140F12F}" type="presParOf" srcId="{F2113B64-BDD3-40E1-A457-F3D6A912C0EE}" destId="{75D168DC-C1D4-442C-B09A-149FC47FE3E6}" srcOrd="0" destOrd="0" presId="urn:microsoft.com/office/officeart/2008/layout/NameandTitleOrganizationalChart"/>
    <dgm:cxn modelId="{BF376666-5C25-4479-83EB-E4056B5B1AC9}" type="presParOf" srcId="{F2113B64-BDD3-40E1-A457-F3D6A912C0EE}" destId="{DB6117A6-D961-49BA-B85E-07929D2920FD}" srcOrd="1" destOrd="0" presId="urn:microsoft.com/office/officeart/2008/layout/NameandTitleOrganizationalChart"/>
    <dgm:cxn modelId="{075BC4FC-D8B2-4D9C-B1BA-273268F5000B}" type="presParOf" srcId="{F2113B64-BDD3-40E1-A457-F3D6A912C0EE}" destId="{181D29B2-9C11-4A6F-8200-F57EB954B042}" srcOrd="2" destOrd="0" presId="urn:microsoft.com/office/officeart/2008/layout/NameandTitleOrganizationalChart"/>
    <dgm:cxn modelId="{757AB6DF-50AD-43FA-A4D8-A88250804ADF}" type="presParOf" srcId="{5FDD5486-5988-4F43-9D60-780FA58EE12E}" destId="{CD8A7649-02F2-4422-B8AA-BC782483EB6A}" srcOrd="1" destOrd="0" presId="urn:microsoft.com/office/officeart/2008/layout/NameandTitleOrganizationalChart"/>
    <dgm:cxn modelId="{8AFEAC14-E1D1-4FC7-B434-88635073AFC4}" type="presParOf" srcId="{5FDD5486-5988-4F43-9D60-780FA58EE12E}" destId="{695F039F-0A8B-46E2-BAC7-E496D7A69155}" srcOrd="2" destOrd="0" presId="urn:microsoft.com/office/officeart/2008/layout/NameandTitleOrganizationalChart"/>
    <dgm:cxn modelId="{0D0F8E72-46B9-41ED-8F89-07D870C1010F}" type="presParOf" srcId="{2D889A27-A8EE-4231-B77C-3586BB3CCA55}" destId="{015ECBB0-DAC8-4B5F-BC54-FA207F7A7D5E}" srcOrd="2" destOrd="0" presId="urn:microsoft.com/office/officeart/2008/layout/NameandTitleOrganizationalChart"/>
    <dgm:cxn modelId="{13112919-D847-4F5D-B1F2-27501155942D}" type="presParOf" srcId="{2D889A27-A8EE-4231-B77C-3586BB3CCA55}" destId="{68040FC5-28BD-470C-829E-7325B3E17E9A}" srcOrd="3" destOrd="0" presId="urn:microsoft.com/office/officeart/2008/layout/NameandTitleOrganizationalChart"/>
    <dgm:cxn modelId="{7798CCF4-150E-4CE1-9C9C-C2F6973CA316}" type="presParOf" srcId="{68040FC5-28BD-470C-829E-7325B3E17E9A}" destId="{29BF2C61-3615-4C59-9162-DA38C1C9266E}" srcOrd="0" destOrd="0" presId="urn:microsoft.com/office/officeart/2008/layout/NameandTitleOrganizationalChart"/>
    <dgm:cxn modelId="{4CE2DCC2-3A1A-4AF7-B50A-D0037209AC60}" type="presParOf" srcId="{29BF2C61-3615-4C59-9162-DA38C1C9266E}" destId="{70FD6006-34D9-4FBC-A9CB-8BE5C47C5CE1}" srcOrd="0" destOrd="0" presId="urn:microsoft.com/office/officeart/2008/layout/NameandTitleOrganizationalChart"/>
    <dgm:cxn modelId="{76088AC3-79F1-472E-B135-1182C47AE445}" type="presParOf" srcId="{29BF2C61-3615-4C59-9162-DA38C1C9266E}" destId="{90A710FA-B5D4-4613-843E-74733563BAD1}" srcOrd="1" destOrd="0" presId="urn:microsoft.com/office/officeart/2008/layout/NameandTitleOrganizationalChart"/>
    <dgm:cxn modelId="{0C06CEA3-582B-4A23-9F12-09E887F01EF0}" type="presParOf" srcId="{29BF2C61-3615-4C59-9162-DA38C1C9266E}" destId="{2DD5FA6F-8B01-41FA-81E9-21BD19D7F7B2}" srcOrd="2" destOrd="0" presId="urn:microsoft.com/office/officeart/2008/layout/NameandTitleOrganizationalChart"/>
    <dgm:cxn modelId="{CCC6300A-AB7A-49C7-8A5F-C3ECE548D194}" type="presParOf" srcId="{68040FC5-28BD-470C-829E-7325B3E17E9A}" destId="{76CE92A2-78CD-466D-85F8-07D70FEFF4D5}" srcOrd="1" destOrd="0" presId="urn:microsoft.com/office/officeart/2008/layout/NameandTitleOrganizationalChart"/>
    <dgm:cxn modelId="{EDEFF9B2-9696-4343-8423-ABB247F94D73}" type="presParOf" srcId="{68040FC5-28BD-470C-829E-7325B3E17E9A}" destId="{234CDE77-0070-475B-8311-ADFB94F1BABB}" srcOrd="2" destOrd="0" presId="urn:microsoft.com/office/officeart/2008/layout/NameandTitleOrganizationalChart"/>
    <dgm:cxn modelId="{93F3CEDB-D2A0-4F82-9767-A7F3BDF1D764}" type="presParOf" srcId="{05870FCE-5350-4261-A112-A407697AB1C2}" destId="{9D838B53-F554-48BA-AD0B-DD9700BCF850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48412-E34B-4BEB-9098-ED98F3BC2503}">
      <dsp:nvSpPr>
        <dsp:cNvPr id="0" name=""/>
        <dsp:cNvSpPr/>
      </dsp:nvSpPr>
      <dsp:spPr>
        <a:xfrm rot="10800000">
          <a:off x="2095164" y="1762"/>
          <a:ext cx="7195566" cy="11309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735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3100" kern="1200" dirty="0"/>
            <a:t>Postoji mogućnost otkaza servera</a:t>
          </a:r>
          <a:endParaRPr lang="en-US" sz="3100" kern="1200" dirty="0"/>
        </a:p>
      </dsp:txBody>
      <dsp:txXfrm rot="10800000">
        <a:off x="2377911" y="1762"/>
        <a:ext cx="6912819" cy="1130990"/>
      </dsp:txXfrm>
    </dsp:sp>
    <dsp:sp modelId="{7CFFB09E-3FE5-4EB0-9A9E-2FC2E16B4C57}">
      <dsp:nvSpPr>
        <dsp:cNvPr id="0" name=""/>
        <dsp:cNvSpPr/>
      </dsp:nvSpPr>
      <dsp:spPr>
        <a:xfrm>
          <a:off x="1529669" y="1762"/>
          <a:ext cx="1130990" cy="113099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A69E7F-51F5-486F-9DBA-6520EB2AB319}">
      <dsp:nvSpPr>
        <dsp:cNvPr id="0" name=""/>
        <dsp:cNvSpPr/>
      </dsp:nvSpPr>
      <dsp:spPr>
        <a:xfrm rot="10800000">
          <a:off x="2095164" y="1446661"/>
          <a:ext cx="7195566" cy="11309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735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3100" kern="1200" dirty="0"/>
            <a:t>Nedostupnost servera zbog održavanja</a:t>
          </a:r>
          <a:endParaRPr lang="en-US" sz="3100" kern="1200" dirty="0"/>
        </a:p>
      </dsp:txBody>
      <dsp:txXfrm rot="10800000">
        <a:off x="2377911" y="1446661"/>
        <a:ext cx="6912819" cy="1130990"/>
      </dsp:txXfrm>
    </dsp:sp>
    <dsp:sp modelId="{4E9BB7FF-EAA2-483F-887D-868FA3915BED}">
      <dsp:nvSpPr>
        <dsp:cNvPr id="0" name=""/>
        <dsp:cNvSpPr/>
      </dsp:nvSpPr>
      <dsp:spPr>
        <a:xfrm>
          <a:off x="1529669" y="1446661"/>
          <a:ext cx="1130990" cy="113099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C6CBA4-9F59-44C8-9359-0E9D7C475F0A}">
      <dsp:nvSpPr>
        <dsp:cNvPr id="0" name=""/>
        <dsp:cNvSpPr/>
      </dsp:nvSpPr>
      <dsp:spPr>
        <a:xfrm rot="10800000">
          <a:off x="2095164" y="2891560"/>
          <a:ext cx="7195566" cy="11309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735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3100" kern="1200" dirty="0"/>
            <a:t>Rukavanje većim b rojem zahteva</a:t>
          </a:r>
          <a:endParaRPr lang="en-US" sz="3100" kern="1200" dirty="0"/>
        </a:p>
      </dsp:txBody>
      <dsp:txXfrm rot="10800000">
        <a:off x="2377911" y="2891560"/>
        <a:ext cx="6912819" cy="1130990"/>
      </dsp:txXfrm>
    </dsp:sp>
    <dsp:sp modelId="{7FC4ED3E-BC76-4A5D-955B-528DB529FB5E}">
      <dsp:nvSpPr>
        <dsp:cNvPr id="0" name=""/>
        <dsp:cNvSpPr/>
      </dsp:nvSpPr>
      <dsp:spPr>
        <a:xfrm>
          <a:off x="1529669" y="2891560"/>
          <a:ext cx="1130990" cy="113099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5ECBB0-DAC8-4B5F-BC54-FA207F7A7D5E}">
      <dsp:nvSpPr>
        <dsp:cNvPr id="0" name=""/>
        <dsp:cNvSpPr/>
      </dsp:nvSpPr>
      <dsp:spPr>
        <a:xfrm>
          <a:off x="2731658" y="1525758"/>
          <a:ext cx="1531161" cy="682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7066"/>
              </a:lnTo>
              <a:lnTo>
                <a:pt x="1531161" y="407066"/>
              </a:lnTo>
              <a:lnTo>
                <a:pt x="1531161" y="682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9A9608-72B7-48D6-8B6D-4A107F3E6148}">
      <dsp:nvSpPr>
        <dsp:cNvPr id="0" name=""/>
        <dsp:cNvSpPr/>
      </dsp:nvSpPr>
      <dsp:spPr>
        <a:xfrm>
          <a:off x="1200496" y="1525758"/>
          <a:ext cx="1531161" cy="682822"/>
        </a:xfrm>
        <a:custGeom>
          <a:avLst/>
          <a:gdLst/>
          <a:ahLst/>
          <a:cxnLst/>
          <a:rect l="0" t="0" r="0" b="0"/>
          <a:pathLst>
            <a:path>
              <a:moveTo>
                <a:pt x="1531161" y="0"/>
              </a:moveTo>
              <a:lnTo>
                <a:pt x="1531161" y="407066"/>
              </a:lnTo>
              <a:lnTo>
                <a:pt x="0" y="407066"/>
              </a:lnTo>
              <a:lnTo>
                <a:pt x="0" y="682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F2CF8-936A-4BB3-8570-36DA4A3648BF}">
      <dsp:nvSpPr>
        <dsp:cNvPr id="0" name=""/>
        <dsp:cNvSpPr/>
      </dsp:nvSpPr>
      <dsp:spPr>
        <a:xfrm>
          <a:off x="1590379" y="343950"/>
          <a:ext cx="2282557" cy="1181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6676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800" kern="1200" dirty="0"/>
            <a:t>Klasterizacija</a:t>
          </a:r>
          <a:endParaRPr lang="en-US" sz="2800" kern="1200" dirty="0"/>
        </a:p>
      </dsp:txBody>
      <dsp:txXfrm>
        <a:off x="1590379" y="343950"/>
        <a:ext cx="2282557" cy="1181807"/>
      </dsp:txXfrm>
    </dsp:sp>
    <dsp:sp modelId="{0836AB1B-7D2A-417D-9501-0199F0C52EEA}">
      <dsp:nvSpPr>
        <dsp:cNvPr id="0" name=""/>
        <dsp:cNvSpPr/>
      </dsp:nvSpPr>
      <dsp:spPr>
        <a:xfrm>
          <a:off x="2046891" y="1263134"/>
          <a:ext cx="2054302" cy="3939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15875" rIns="63500" bIns="15875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2046891" y="1263134"/>
        <a:ext cx="2054302" cy="393935"/>
      </dsp:txXfrm>
    </dsp:sp>
    <dsp:sp modelId="{75D168DC-C1D4-442C-B09A-149FC47FE3E6}">
      <dsp:nvSpPr>
        <dsp:cNvPr id="0" name=""/>
        <dsp:cNvSpPr/>
      </dsp:nvSpPr>
      <dsp:spPr>
        <a:xfrm>
          <a:off x="59217" y="2208580"/>
          <a:ext cx="2282557" cy="1181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6676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800" kern="1200" dirty="0"/>
            <a:t>Skup replika</a:t>
          </a:r>
          <a:endParaRPr lang="en-US" sz="2800" kern="1200" dirty="0"/>
        </a:p>
      </dsp:txBody>
      <dsp:txXfrm>
        <a:off x="59217" y="2208580"/>
        <a:ext cx="2282557" cy="1181807"/>
      </dsp:txXfrm>
    </dsp:sp>
    <dsp:sp modelId="{DB6117A6-D961-49BA-B85E-07929D2920FD}">
      <dsp:nvSpPr>
        <dsp:cNvPr id="0" name=""/>
        <dsp:cNvSpPr/>
      </dsp:nvSpPr>
      <dsp:spPr>
        <a:xfrm>
          <a:off x="515729" y="3127763"/>
          <a:ext cx="2054302" cy="3939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15875" rIns="63500" bIns="15875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515729" y="3127763"/>
        <a:ext cx="2054302" cy="393935"/>
      </dsp:txXfrm>
    </dsp:sp>
    <dsp:sp modelId="{70FD6006-34D9-4FBC-A9CB-8BE5C47C5CE1}">
      <dsp:nvSpPr>
        <dsp:cNvPr id="0" name=""/>
        <dsp:cNvSpPr/>
      </dsp:nvSpPr>
      <dsp:spPr>
        <a:xfrm>
          <a:off x="3121541" y="2208580"/>
          <a:ext cx="2282557" cy="1181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6676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800" kern="1200" dirty="0"/>
            <a:t>Shard-ovanje</a:t>
          </a:r>
          <a:endParaRPr lang="en-US" sz="2800" kern="1200" dirty="0"/>
        </a:p>
      </dsp:txBody>
      <dsp:txXfrm>
        <a:off x="3121541" y="2208580"/>
        <a:ext cx="2282557" cy="1181807"/>
      </dsp:txXfrm>
    </dsp:sp>
    <dsp:sp modelId="{90A710FA-B5D4-4613-843E-74733563BAD1}">
      <dsp:nvSpPr>
        <dsp:cNvPr id="0" name=""/>
        <dsp:cNvSpPr/>
      </dsp:nvSpPr>
      <dsp:spPr>
        <a:xfrm>
          <a:off x="3578053" y="3127763"/>
          <a:ext cx="2054302" cy="3939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15875" rIns="63500" bIns="15875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578053" y="3127763"/>
        <a:ext cx="2054302" cy="393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4F88F63-C953-4FA7-966B-793585D747DD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4AD2933-8040-43C6-82F2-BDEB486E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8F63-C953-4FA7-966B-793585D747DD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2933-8040-43C6-82F2-BDEB486E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5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4F88F63-C953-4FA7-966B-793585D747DD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AD2933-8040-43C6-82F2-BDEB486E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04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4F88F63-C953-4FA7-966B-793585D747DD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AD2933-8040-43C6-82F2-BDEB486E96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354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4F88F63-C953-4FA7-966B-793585D747DD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AD2933-8040-43C6-82F2-BDEB486E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48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8F63-C953-4FA7-966B-793585D747DD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2933-8040-43C6-82F2-BDEB486E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71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8F63-C953-4FA7-966B-793585D747DD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2933-8040-43C6-82F2-BDEB486E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30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8F63-C953-4FA7-966B-793585D747DD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2933-8040-43C6-82F2-BDEB486E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51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4F88F63-C953-4FA7-966B-793585D747DD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AD2933-8040-43C6-82F2-BDEB486E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5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8F63-C953-4FA7-966B-793585D747DD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2933-8040-43C6-82F2-BDEB486E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4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4F88F63-C953-4FA7-966B-793585D747DD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AD2933-8040-43C6-82F2-BDEB486E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4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8F63-C953-4FA7-966B-793585D747DD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2933-8040-43C6-82F2-BDEB486E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2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8F63-C953-4FA7-966B-793585D747DD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2933-8040-43C6-82F2-BDEB486E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5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8F63-C953-4FA7-966B-793585D747DD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2933-8040-43C6-82F2-BDEB486E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0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8F63-C953-4FA7-966B-793585D747DD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2933-8040-43C6-82F2-BDEB486E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0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8F63-C953-4FA7-966B-793585D747DD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2933-8040-43C6-82F2-BDEB486E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8F63-C953-4FA7-966B-793585D747DD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2933-8040-43C6-82F2-BDEB486E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0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88F63-C953-4FA7-966B-793585D747DD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D2933-8040-43C6-82F2-BDEB486E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2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bluediamondgallery.com/wooden-tile/t/thank-you.html" TargetMode="External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6BB2-925C-459F-92EF-FA1BCF7EA9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Klasterizacija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8E557-DD52-49C7-8DF0-B5183520B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MongoDB baza podataka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DDD903-25EE-405A-BEA6-918D69A4722F}"/>
              </a:ext>
            </a:extLst>
          </p:cNvPr>
          <p:cNvSpPr txBox="1"/>
          <p:nvPr/>
        </p:nvSpPr>
        <p:spPr>
          <a:xfrm>
            <a:off x="2149642" y="4780547"/>
            <a:ext cx="4658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Student : Jovana Nikolić 1147</a:t>
            </a:r>
          </a:p>
          <a:p>
            <a:r>
              <a:rPr lang="sr-Latn-RS" dirty="0"/>
              <a:t>Mentor: doc. dr Aleksandar Stanimirović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0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0DD72-D6FC-44E4-9486-210314C9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27431"/>
            <a:ext cx="8610600" cy="1293028"/>
          </a:xfrm>
        </p:spPr>
        <p:txBody>
          <a:bodyPr/>
          <a:lstStyle/>
          <a:p>
            <a:r>
              <a:rPr lang="sr-Latn-RS" dirty="0"/>
              <a:t>Failover i izbori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03B9F-D37C-4673-82A4-87BF8067C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90" y="1446232"/>
            <a:ext cx="10820400" cy="4024125"/>
          </a:xfrm>
        </p:spPr>
        <p:txBody>
          <a:bodyPr/>
          <a:lstStyle/>
          <a:p>
            <a:r>
              <a:rPr lang="en-US" dirty="0" err="1"/>
              <a:t>Primarni</a:t>
            </a:r>
            <a:r>
              <a:rPr lang="en-US" dirty="0"/>
              <a:t> </a:t>
            </a:r>
            <a:r>
              <a:rPr lang="en-US" dirty="0" err="1"/>
              <a:t>čvor</a:t>
            </a: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prvu</a:t>
            </a:r>
            <a:r>
              <a:rPr lang="en-US" dirty="0"/>
              <a:t> </a:t>
            </a:r>
            <a:r>
              <a:rPr lang="en-US" dirty="0" err="1"/>
              <a:t>tačku</a:t>
            </a:r>
            <a:r>
              <a:rPr lang="en-US" dirty="0"/>
              <a:t> </a:t>
            </a:r>
            <a:r>
              <a:rPr lang="en-US" dirty="0" err="1"/>
              <a:t>komunikacije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klijenta</a:t>
            </a:r>
            <a:r>
              <a:rPr lang="en-US" dirty="0"/>
              <a:t> o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sr-Latn-RS" dirty="0"/>
          </a:p>
          <a:p>
            <a:r>
              <a:rPr lang="en-US" dirty="0" err="1"/>
              <a:t>Čak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u </a:t>
            </a:r>
            <a:r>
              <a:rPr lang="en-US" dirty="0" err="1"/>
              <a:t>idealnom</a:t>
            </a:r>
            <a:r>
              <a:rPr lang="en-US" dirty="0"/>
              <a:t> </a:t>
            </a:r>
            <a:r>
              <a:rPr lang="en-US" dirty="0" err="1"/>
              <a:t>sistemu</a:t>
            </a:r>
            <a:r>
              <a:rPr lang="en-US" dirty="0"/>
              <a:t>, </a:t>
            </a:r>
            <a:r>
              <a:rPr lang="en-US" dirty="0" err="1"/>
              <a:t>primar</a:t>
            </a:r>
            <a:r>
              <a:rPr lang="en-US" dirty="0"/>
              <a:t> mora </a:t>
            </a:r>
            <a:r>
              <a:rPr lang="en-US" dirty="0" err="1"/>
              <a:t>nekada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nedostupan</a:t>
            </a:r>
            <a:endParaRPr lang="sr-Latn-RS" dirty="0"/>
          </a:p>
          <a:p>
            <a:r>
              <a:rPr lang="en-US" dirty="0" err="1"/>
              <a:t>Izbori</a:t>
            </a:r>
            <a:r>
              <a:rPr lang="en-US" dirty="0"/>
              <a:t> se </a:t>
            </a:r>
            <a:r>
              <a:rPr lang="en-US" dirty="0" err="1"/>
              <a:t>izvršavaju</a:t>
            </a:r>
            <a:r>
              <a:rPr lang="en-US" dirty="0"/>
              <a:t> </a:t>
            </a:r>
            <a:r>
              <a:rPr lang="en-US" dirty="0" err="1"/>
              <a:t>svaki</a:t>
            </a:r>
            <a:r>
              <a:rPr lang="en-US" dirty="0"/>
              <a:t> put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dođe</a:t>
            </a:r>
            <a:r>
              <a:rPr lang="en-US" dirty="0"/>
              <a:t> do </a:t>
            </a:r>
            <a:r>
              <a:rPr lang="en-US" dirty="0" err="1"/>
              <a:t>promene</a:t>
            </a:r>
            <a:r>
              <a:rPr lang="en-US" dirty="0"/>
              <a:t> u </a:t>
            </a:r>
            <a:r>
              <a:rPr lang="en-US" dirty="0" err="1"/>
              <a:t>topologiji</a:t>
            </a:r>
            <a:endParaRPr lang="sr-Latn-RS" dirty="0"/>
          </a:p>
          <a:p>
            <a:r>
              <a:rPr lang="en-US" dirty="0"/>
              <a:t>Novi </a:t>
            </a:r>
            <a:r>
              <a:rPr lang="en-US" dirty="0" err="1"/>
              <a:t>primarni</a:t>
            </a:r>
            <a:r>
              <a:rPr lang="en-US" dirty="0"/>
              <a:t> </a:t>
            </a:r>
            <a:r>
              <a:rPr lang="en-US" dirty="0" err="1"/>
              <a:t>čvor</a:t>
            </a:r>
            <a:r>
              <a:rPr lang="en-US" dirty="0"/>
              <a:t> se </a:t>
            </a:r>
            <a:r>
              <a:rPr lang="en-US" dirty="0" err="1"/>
              <a:t>sigurno</a:t>
            </a:r>
            <a:r>
              <a:rPr lang="en-US" dirty="0"/>
              <a:t> </a:t>
            </a:r>
            <a:r>
              <a:rPr lang="en-US" dirty="0" err="1"/>
              <a:t>bira</a:t>
            </a:r>
            <a:r>
              <a:rPr lang="en-US" dirty="0"/>
              <a:t> u </a:t>
            </a:r>
            <a:r>
              <a:rPr lang="en-US" dirty="0" err="1"/>
              <a:t>situacijama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je </a:t>
            </a:r>
            <a:r>
              <a:rPr lang="en-US" dirty="0" err="1"/>
              <a:t>trenutni</a:t>
            </a:r>
            <a:r>
              <a:rPr lang="en-US" dirty="0"/>
              <a:t> </a:t>
            </a:r>
            <a:r>
              <a:rPr lang="en-US" dirty="0" err="1"/>
              <a:t>primarni</a:t>
            </a:r>
            <a:r>
              <a:rPr lang="en-US" dirty="0"/>
              <a:t> </a:t>
            </a:r>
            <a:r>
              <a:rPr lang="en-US" dirty="0" err="1"/>
              <a:t>čvor</a:t>
            </a:r>
            <a:r>
              <a:rPr lang="en-US" dirty="0"/>
              <a:t> </a:t>
            </a:r>
            <a:r>
              <a:rPr lang="en-US" dirty="0" err="1"/>
              <a:t>nedostupan</a:t>
            </a:r>
            <a:r>
              <a:rPr lang="en-US" dirty="0"/>
              <a:t>,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trenutni</a:t>
            </a:r>
            <a:r>
              <a:rPr lang="en-US" dirty="0"/>
              <a:t> </a:t>
            </a:r>
            <a:r>
              <a:rPr lang="en-US" dirty="0" err="1"/>
              <a:t>primarni</a:t>
            </a:r>
            <a:r>
              <a:rPr lang="en-US" dirty="0"/>
              <a:t> </a:t>
            </a:r>
            <a:r>
              <a:rPr lang="en-US" dirty="0" err="1"/>
              <a:t>čvor</a:t>
            </a:r>
            <a:r>
              <a:rPr lang="en-US" dirty="0"/>
              <a:t> </a:t>
            </a:r>
            <a:r>
              <a:rPr lang="en-US" dirty="0" err="1"/>
              <a:t>postane</a:t>
            </a:r>
            <a:r>
              <a:rPr lang="en-US" dirty="0"/>
              <a:t> </a:t>
            </a:r>
            <a:r>
              <a:rPr lang="en-US" dirty="0" err="1"/>
              <a:t>sekundarni</a:t>
            </a:r>
            <a:r>
              <a:rPr lang="en-US" dirty="0"/>
              <a:t> </a:t>
            </a:r>
            <a:r>
              <a:rPr lang="en-US" dirty="0" err="1"/>
              <a:t>čvor</a:t>
            </a:r>
            <a:endParaRPr lang="sr-Latn-RS" dirty="0"/>
          </a:p>
          <a:p>
            <a:r>
              <a:rPr lang="sr-Latn-RS" dirty="0"/>
              <a:t>Glasanje funkcioniše tako što određeni čvorovi predlažu sebe za primarnog čvora, samim tim glasaju za sebe, i traže podršku od ostalih čvorova</a:t>
            </a:r>
          </a:p>
          <a:p>
            <a:r>
              <a:rPr lang="sr-Latn-RS" dirty="0"/>
              <a:t>Podešavanje prioriteta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396F2C-AEBA-42DF-87C1-A2BA8B83941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10" y="4705933"/>
            <a:ext cx="4926531" cy="198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19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819A7-FA6E-4C7A-BE48-0A9DDAE1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Konsideracije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C4CF4-270B-4BBF-9431-E43EACF64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221" y="2788537"/>
            <a:ext cx="10820400" cy="40241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r-Latn-RS" sz="4000" dirty="0"/>
              <a:t>Read concern</a:t>
            </a:r>
          </a:p>
          <a:p>
            <a:pPr marL="0" indent="0" algn="ctr">
              <a:buNone/>
            </a:pPr>
            <a:r>
              <a:rPr lang="sr-Latn-RS" sz="4000" dirty="0"/>
              <a:t>Write concern</a:t>
            </a:r>
          </a:p>
          <a:p>
            <a:pPr marL="0" indent="0" algn="ctr">
              <a:buNone/>
            </a:pPr>
            <a:r>
              <a:rPr lang="sr-Latn-RS" sz="4000" dirty="0"/>
              <a:t>Read preference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25840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CD53-2014-4E20-8E47-00407F1D7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Shard – ovani klasteri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D1E4F-11FC-408B-AF45-7BB6C3D45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8153400" cy="4318535"/>
          </a:xfrm>
        </p:spPr>
        <p:txBody>
          <a:bodyPr/>
          <a:lstStyle/>
          <a:p>
            <a:r>
              <a:rPr lang="en-US" dirty="0" err="1"/>
              <a:t>Shardovan</a:t>
            </a:r>
            <a:r>
              <a:rPr lang="en-US" dirty="0"/>
              <a:t> </a:t>
            </a:r>
            <a:r>
              <a:rPr lang="en-US" dirty="0" err="1"/>
              <a:t>klaster</a:t>
            </a:r>
            <a:r>
              <a:rPr lang="en-US" dirty="0"/>
              <a:t> u MongoDB </a:t>
            </a:r>
            <a:r>
              <a:rPr lang="en-US" dirty="0" err="1"/>
              <a:t>bazi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je </a:t>
            </a:r>
            <a:r>
              <a:rPr lang="en-US" dirty="0" err="1"/>
              <a:t>kolekcija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je </a:t>
            </a:r>
            <a:r>
              <a:rPr lang="en-US" dirty="0" err="1"/>
              <a:t>distribuirana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shard-ova (</a:t>
            </a:r>
            <a:r>
              <a:rPr lang="en-US" dirty="0" err="1"/>
              <a:t>servera</a:t>
            </a:r>
            <a:r>
              <a:rPr lang="en-US" dirty="0"/>
              <a:t>) </a:t>
            </a:r>
            <a:r>
              <a:rPr lang="en-US" dirty="0" err="1"/>
              <a:t>kako</a:t>
            </a:r>
            <a:r>
              <a:rPr lang="en-US" dirty="0"/>
              <a:t> bi se </a:t>
            </a:r>
            <a:r>
              <a:rPr lang="en-US" dirty="0" err="1"/>
              <a:t>postigla</a:t>
            </a:r>
            <a:r>
              <a:rPr lang="en-US" dirty="0"/>
              <a:t> </a:t>
            </a:r>
            <a:r>
              <a:rPr lang="en-US" dirty="0" err="1"/>
              <a:t>horizontalna</a:t>
            </a:r>
            <a:r>
              <a:rPr lang="en-US" dirty="0"/>
              <a:t> </a:t>
            </a:r>
            <a:r>
              <a:rPr lang="en-US" dirty="0" err="1"/>
              <a:t>skalabilnost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bolje</a:t>
            </a:r>
            <a:r>
              <a:rPr lang="en-US" dirty="0"/>
              <a:t> </a:t>
            </a:r>
            <a:r>
              <a:rPr lang="en-US" dirty="0" err="1"/>
              <a:t>performase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izvršenju</a:t>
            </a:r>
            <a:r>
              <a:rPr lang="en-US" dirty="0"/>
              <a:t> </a:t>
            </a:r>
            <a:r>
              <a:rPr lang="en-US" dirty="0" err="1"/>
              <a:t>operacija</a:t>
            </a:r>
            <a:r>
              <a:rPr lang="en-US" dirty="0"/>
              <a:t> </a:t>
            </a:r>
            <a:r>
              <a:rPr lang="en-US" dirty="0" err="1"/>
              <a:t>čitanja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upisa</a:t>
            </a:r>
            <a:endParaRPr lang="sr-Latn-RS" dirty="0"/>
          </a:p>
          <a:p>
            <a:r>
              <a:rPr lang="en-US" dirty="0"/>
              <a:t>Shard-</a:t>
            </a:r>
            <a:r>
              <a:rPr lang="en-US" dirty="0" err="1"/>
              <a:t>ovanje</a:t>
            </a:r>
            <a:r>
              <a:rPr lang="en-US" dirty="0"/>
              <a:t> je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korisno</a:t>
            </a:r>
            <a:r>
              <a:rPr lang="en-US" dirty="0"/>
              <a:t> za </a:t>
            </a:r>
            <a:r>
              <a:rPr lang="en-US" dirty="0" err="1"/>
              <a:t>kolekcije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veliku</a:t>
            </a:r>
            <a:r>
              <a:rPr lang="en-US" dirty="0"/>
              <a:t> </a:t>
            </a:r>
            <a:r>
              <a:rPr lang="en-US" dirty="0" err="1"/>
              <a:t>količinu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veliki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upita</a:t>
            </a:r>
            <a:r>
              <a:rPr lang="en-US" dirty="0"/>
              <a:t>. Na </a:t>
            </a:r>
            <a:r>
              <a:rPr lang="en-US" dirty="0" err="1"/>
              <a:t>slici</a:t>
            </a:r>
            <a:r>
              <a:rPr lang="en-US" dirty="0"/>
              <a:t> </a:t>
            </a:r>
            <a:r>
              <a:rPr lang="en-US" dirty="0" err="1"/>
              <a:t>ispod</a:t>
            </a:r>
            <a:r>
              <a:rPr lang="en-US" dirty="0"/>
              <a:t> je </a:t>
            </a:r>
            <a:r>
              <a:rPr lang="en-US" dirty="0" err="1"/>
              <a:t>prikazan</a:t>
            </a:r>
            <a:r>
              <a:rPr lang="en-US" dirty="0"/>
              <a:t> primer shard-</a:t>
            </a:r>
            <a:r>
              <a:rPr lang="en-US" dirty="0" err="1"/>
              <a:t>ovanja</a:t>
            </a:r>
            <a:endParaRPr lang="sr-Latn-RS" dirty="0"/>
          </a:p>
          <a:p>
            <a:r>
              <a:rPr lang="en-US" dirty="0" err="1"/>
              <a:t>Kako</a:t>
            </a:r>
            <a:r>
              <a:rPr lang="en-US" dirty="0"/>
              <a:t> bi se </a:t>
            </a:r>
            <a:r>
              <a:rPr lang="en-US" dirty="0" err="1"/>
              <a:t>garantovala</a:t>
            </a:r>
            <a:r>
              <a:rPr lang="en-US" dirty="0"/>
              <a:t> </a:t>
            </a:r>
            <a:r>
              <a:rPr lang="en-US" dirty="0" err="1"/>
              <a:t>visoka</a:t>
            </a:r>
            <a:r>
              <a:rPr lang="en-US" dirty="0"/>
              <a:t> </a:t>
            </a:r>
            <a:r>
              <a:rPr lang="en-US" dirty="0" err="1"/>
              <a:t>dostupnost</a:t>
            </a:r>
            <a:r>
              <a:rPr lang="en-US" dirty="0"/>
              <a:t> u shard-</a:t>
            </a:r>
            <a:r>
              <a:rPr lang="en-US" dirty="0" err="1"/>
              <a:t>ovanom</a:t>
            </a:r>
            <a:r>
              <a:rPr lang="en-US" dirty="0"/>
              <a:t> </a:t>
            </a:r>
            <a:r>
              <a:rPr lang="en-US" dirty="0" err="1"/>
              <a:t>klasteru</a:t>
            </a:r>
            <a:r>
              <a:rPr lang="en-US" dirty="0"/>
              <a:t>, </a:t>
            </a:r>
            <a:r>
              <a:rPr lang="en-US" dirty="0" err="1"/>
              <a:t>svaki</a:t>
            </a:r>
            <a:r>
              <a:rPr lang="en-US" dirty="0"/>
              <a:t> shard se </a:t>
            </a:r>
            <a:r>
              <a:rPr lang="en-US" dirty="0" err="1"/>
              <a:t>postavlja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replika</a:t>
            </a:r>
            <a:endParaRPr lang="en-US" dirty="0"/>
          </a:p>
        </p:txBody>
      </p:sp>
      <p:pic>
        <p:nvPicPr>
          <p:cNvPr id="4" name="Picture 3" descr="sharded clusters in mongodb">
            <a:extLst>
              <a:ext uri="{FF2B5EF4-FFF2-40B4-BE49-F238E27FC236}">
                <a16:creationId xmlns:a16="http://schemas.microsoft.com/office/drawing/2014/main" id="{4FABB9A4-70CB-447C-ABE0-BEDFACA9DB5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337" y="2841181"/>
            <a:ext cx="3003684" cy="30252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9349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6828-B617-47C2-B89E-996A7279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Posešavanje shard-ovanog klastera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147B3-8B65-40D8-9715-D812E1E82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578" y="2274772"/>
            <a:ext cx="8329864" cy="399769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Koraci</a:t>
            </a:r>
            <a:r>
              <a:rPr lang="en-US" dirty="0"/>
              <a:t> za </a:t>
            </a:r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arhitekture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je </a:t>
            </a:r>
            <a:r>
              <a:rPr lang="en-US" dirty="0" err="1"/>
              <a:t>prikazana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slici</a:t>
            </a:r>
            <a:r>
              <a:rPr lang="en-US" dirty="0"/>
              <a:t> </a:t>
            </a:r>
            <a:r>
              <a:rPr lang="en-US" dirty="0" err="1"/>
              <a:t>iznad</a:t>
            </a:r>
            <a:r>
              <a:rPr lang="en-US" dirty="0"/>
              <a:t> </a:t>
            </a:r>
            <a:r>
              <a:rPr lang="en-US" dirty="0" err="1"/>
              <a:t>jesu</a:t>
            </a:r>
            <a:r>
              <a:rPr lang="en-US" dirty="0"/>
              <a:t>:</a:t>
            </a:r>
            <a:endParaRPr lang="sr-Latn-RS" dirty="0"/>
          </a:p>
          <a:p>
            <a:pPr marL="0" indent="0">
              <a:buNone/>
            </a:pPr>
            <a:r>
              <a:rPr lang="sr-Latn-RS" dirty="0"/>
              <a:t>•	Podešavanje config servera skupa replika</a:t>
            </a:r>
          </a:p>
          <a:p>
            <a:pPr marL="0" indent="0">
              <a:buNone/>
            </a:pPr>
            <a:r>
              <a:rPr lang="sr-Latn-RS" dirty="0"/>
              <a:t>•	Shard-ovi 1 i 2 kao skup replika</a:t>
            </a:r>
          </a:p>
          <a:p>
            <a:pPr marL="0" indent="0">
              <a:buNone/>
            </a:pPr>
            <a:r>
              <a:rPr lang="sr-Latn-RS" dirty="0"/>
              <a:t>•	Mongos sa konfiguracijom koja pokazuje na konfiguracioni server </a:t>
            </a:r>
          </a:p>
          <a:p>
            <a:pPr marL="0" indent="0">
              <a:buNone/>
            </a:pPr>
            <a:r>
              <a:rPr lang="sr-Latn-RS" dirty="0"/>
              <a:t>•	Dodavanje Shard 01 u klaster kroz ruter</a:t>
            </a:r>
          </a:p>
          <a:p>
            <a:pPr marL="0" indent="0">
              <a:buNone/>
            </a:pPr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ED66D1-CD96-437E-BC81-A787C01C5FE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885" y="3160296"/>
            <a:ext cx="4235116" cy="332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94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6828-B617-47C2-B89E-996A7279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Posešavanje konfiguracionih servera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A54EC3-BC5A-4A0B-9F74-1B94429B1E0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2400300"/>
            <a:ext cx="7547811" cy="3589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90AB4F-9623-49CF-9390-AFA79301E04A}"/>
              </a:ext>
            </a:extLst>
          </p:cNvPr>
          <p:cNvSpPr txBox="1"/>
          <p:nvPr/>
        </p:nvSpPr>
        <p:spPr>
          <a:xfrm>
            <a:off x="3625516" y="28985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neophodnih</a:t>
            </a:r>
            <a:r>
              <a:rPr lang="en-US" dirty="0"/>
              <a:t> </a:t>
            </a:r>
            <a:r>
              <a:rPr lang="en-US" dirty="0" err="1"/>
              <a:t>direktorijuma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15E8A9-9A4A-4B3C-B91A-F4C84BF2B85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27" y="3429000"/>
            <a:ext cx="2566720" cy="21055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90D417-272E-4FCA-A954-90792A18A935}"/>
              </a:ext>
            </a:extLst>
          </p:cNvPr>
          <p:cNvSpPr txBox="1"/>
          <p:nvPr/>
        </p:nvSpPr>
        <p:spPr>
          <a:xfrm>
            <a:off x="208547" y="57802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Izgled</a:t>
            </a:r>
            <a:r>
              <a:rPr lang="en-US" dirty="0"/>
              <a:t> </a:t>
            </a:r>
            <a:r>
              <a:rPr lang="en-US" dirty="0" err="1"/>
              <a:t>konfiguracionog</a:t>
            </a:r>
            <a:r>
              <a:rPr lang="en-US" dirty="0"/>
              <a:t> </a:t>
            </a:r>
            <a:r>
              <a:rPr lang="en-US" dirty="0" err="1"/>
              <a:t>fajla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9D924F-CEEF-41C3-9DA6-BDDE322760F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029" y="3846163"/>
            <a:ext cx="3234255" cy="142541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DA068DB-637D-48D5-9B2D-01D0834F666C}"/>
              </a:ext>
            </a:extLst>
          </p:cNvPr>
          <p:cNvSpPr txBox="1"/>
          <p:nvPr/>
        </p:nvSpPr>
        <p:spPr>
          <a:xfrm>
            <a:off x="4299284" y="57619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Pokretanje</a:t>
            </a:r>
            <a:r>
              <a:rPr lang="en-US" dirty="0"/>
              <a:t> </a:t>
            </a:r>
            <a:r>
              <a:rPr lang="en-US" dirty="0" err="1"/>
              <a:t>mongod</a:t>
            </a:r>
            <a:r>
              <a:rPr lang="en-US" dirty="0"/>
              <a:t> </a:t>
            </a:r>
            <a:r>
              <a:rPr lang="en-US" dirty="0" err="1"/>
              <a:t>procesa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56BD4A7-E11A-4431-B216-23EE0BF7EA4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593" y="3817689"/>
            <a:ext cx="3116580" cy="4648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AB10BC1-C0B3-4CE1-925D-70DE5BA64EB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509" y="4599868"/>
            <a:ext cx="3162300" cy="46482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F6F9DA3-F2AB-4738-9CD1-6DC8C6C4998F}"/>
              </a:ext>
            </a:extLst>
          </p:cNvPr>
          <p:cNvSpPr txBox="1"/>
          <p:nvPr/>
        </p:nvSpPr>
        <p:spPr>
          <a:xfrm>
            <a:off x="8101263" y="56748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Dodavanje</a:t>
            </a:r>
            <a:r>
              <a:rPr lang="en-US" dirty="0"/>
              <a:t> </a:t>
            </a:r>
            <a:r>
              <a:rPr lang="en-US" dirty="0" err="1"/>
              <a:t>konfiguracionih</a:t>
            </a:r>
            <a:r>
              <a:rPr lang="en-US" dirty="0"/>
              <a:t> </a:t>
            </a:r>
            <a:r>
              <a:rPr lang="en-US" dirty="0" err="1"/>
              <a:t>servera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470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6828-B617-47C2-B89E-996A7279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Posešavanje shard-a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90AB4F-9623-49CF-9390-AFA79301E04A}"/>
              </a:ext>
            </a:extLst>
          </p:cNvPr>
          <p:cNvSpPr txBox="1"/>
          <p:nvPr/>
        </p:nvSpPr>
        <p:spPr>
          <a:xfrm>
            <a:off x="2682156" y="26425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neophodnih</a:t>
            </a:r>
            <a:r>
              <a:rPr lang="en-US" dirty="0"/>
              <a:t> </a:t>
            </a:r>
            <a:r>
              <a:rPr lang="en-US" dirty="0" err="1"/>
              <a:t>direktorijuma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90D417-272E-4FCA-A954-90792A18A935}"/>
              </a:ext>
            </a:extLst>
          </p:cNvPr>
          <p:cNvSpPr txBox="1"/>
          <p:nvPr/>
        </p:nvSpPr>
        <p:spPr>
          <a:xfrm>
            <a:off x="208547" y="57802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Izgled konfiguracionog fajla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6F9DA3-F2AB-4738-9CD1-6DC8C6C4998F}"/>
              </a:ext>
            </a:extLst>
          </p:cNvPr>
          <p:cNvSpPr txBox="1"/>
          <p:nvPr/>
        </p:nvSpPr>
        <p:spPr>
          <a:xfrm>
            <a:off x="8101263" y="56748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Dodavanje</a:t>
            </a:r>
            <a:r>
              <a:rPr lang="en-US" dirty="0"/>
              <a:t> </a:t>
            </a:r>
            <a:r>
              <a:rPr lang="en-US" dirty="0" err="1"/>
              <a:t>konfiguracionih</a:t>
            </a:r>
            <a:r>
              <a:rPr lang="en-US" dirty="0"/>
              <a:t> </a:t>
            </a:r>
            <a:r>
              <a:rPr lang="en-US" dirty="0" err="1"/>
              <a:t>servera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1D9CFF-57A1-474C-8200-2C44AE714B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920591"/>
            <a:ext cx="7271084" cy="4648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5D3D48-E4F3-452B-9E2F-4B461D1E51B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71" y="3299560"/>
            <a:ext cx="2660567" cy="23460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1D69C8-EC67-4AED-B53F-B1522967DC5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229" y="3650655"/>
            <a:ext cx="3070860" cy="5181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5FFBF34-4D1D-4EE1-BD4F-BE19A173129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0" y="4693537"/>
            <a:ext cx="3162300" cy="4876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9FD5A2B-9B46-458C-A4F7-F9861B2659D6}"/>
              </a:ext>
            </a:extLst>
          </p:cNvPr>
          <p:cNvSpPr txBox="1"/>
          <p:nvPr/>
        </p:nvSpPr>
        <p:spPr>
          <a:xfrm>
            <a:off x="4186991" y="5492881"/>
            <a:ext cx="7098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Iniciranje</a:t>
            </a:r>
            <a:r>
              <a:rPr lang="en-US" dirty="0"/>
              <a:t> </a:t>
            </a:r>
            <a:r>
              <a:rPr lang="en-US" dirty="0" err="1"/>
              <a:t>skupa</a:t>
            </a:r>
            <a:r>
              <a:rPr lang="en-US" dirty="0"/>
              <a:t> </a:t>
            </a:r>
            <a:r>
              <a:rPr lang="en-US" dirty="0" err="1"/>
              <a:t>replika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25AADC0-632F-46C8-97BE-729AD7D41016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50" y="4153720"/>
            <a:ext cx="3204210" cy="77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7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6828-B617-47C2-B89E-996A7279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Konfiguracija rutera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90AB4F-9623-49CF-9390-AFA79301E04A}"/>
              </a:ext>
            </a:extLst>
          </p:cNvPr>
          <p:cNvSpPr txBox="1"/>
          <p:nvPr/>
        </p:nvSpPr>
        <p:spPr>
          <a:xfrm>
            <a:off x="2682156" y="26425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neophodnih</a:t>
            </a:r>
            <a:r>
              <a:rPr lang="en-US" dirty="0"/>
              <a:t> </a:t>
            </a:r>
            <a:r>
              <a:rPr lang="en-US" dirty="0" err="1"/>
              <a:t>direktorijuma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90D417-272E-4FCA-A954-90792A18A935}"/>
              </a:ext>
            </a:extLst>
          </p:cNvPr>
          <p:cNvSpPr txBox="1"/>
          <p:nvPr/>
        </p:nvSpPr>
        <p:spPr>
          <a:xfrm>
            <a:off x="6609347" y="56037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Izgled</a:t>
            </a:r>
            <a:r>
              <a:rPr lang="en-US" dirty="0"/>
              <a:t> </a:t>
            </a:r>
            <a:r>
              <a:rPr lang="en-US" dirty="0" err="1"/>
              <a:t>konfiguracionog</a:t>
            </a:r>
            <a:r>
              <a:rPr lang="en-US" dirty="0"/>
              <a:t> </a:t>
            </a:r>
            <a:r>
              <a:rPr lang="en-US" dirty="0" err="1"/>
              <a:t>fajla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2DB0C9-67BA-4BE4-94F5-51FD844837D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40" y="2120854"/>
            <a:ext cx="3204210" cy="3283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4E8E89-D312-4B2C-B2E3-2F68D1F758A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3846164"/>
            <a:ext cx="59436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05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6828-B617-47C2-B89E-996A7279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Dodavanje shard-ova ruteru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A7A85C-CF8B-4AA7-9B9D-3762E12EA5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67" y="2044080"/>
            <a:ext cx="4752875" cy="5390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361C7D-EF12-47B9-B89C-6C517E1D8E4C}"/>
              </a:ext>
            </a:extLst>
          </p:cNvPr>
          <p:cNvSpPr txBox="1"/>
          <p:nvPr/>
        </p:nvSpPr>
        <p:spPr>
          <a:xfrm>
            <a:off x="561474" y="2660666"/>
            <a:ext cx="6352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Povezivanje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mongos </a:t>
            </a:r>
            <a:r>
              <a:rPr lang="en-US" dirty="0" err="1"/>
              <a:t>klijenta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BC9704-0DBA-4C50-B1C5-35C65299CD1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04" y="3528655"/>
            <a:ext cx="4833486" cy="9021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F4F06C0-5E1F-424D-8A3F-6DEFD09D24F7}"/>
              </a:ext>
            </a:extLst>
          </p:cNvPr>
          <p:cNvSpPr txBox="1"/>
          <p:nvPr/>
        </p:nvSpPr>
        <p:spPr>
          <a:xfrm>
            <a:off x="3371449" y="4560123"/>
            <a:ext cx="6352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Dodavanje</a:t>
            </a:r>
            <a:r>
              <a:rPr lang="en-US" dirty="0"/>
              <a:t> </a:t>
            </a:r>
            <a:r>
              <a:rPr lang="en-US" dirty="0" err="1"/>
              <a:t>prvog</a:t>
            </a:r>
            <a:r>
              <a:rPr lang="en-US" dirty="0"/>
              <a:t> shard-a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67CAFE-57BD-4A1A-B492-995AF3DA5E0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626" y="4800600"/>
            <a:ext cx="5036820" cy="168973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2A1345B-1D04-4AD2-94A4-96DDB1AAB305}"/>
              </a:ext>
            </a:extLst>
          </p:cNvPr>
          <p:cNvSpPr txBox="1"/>
          <p:nvPr/>
        </p:nvSpPr>
        <p:spPr>
          <a:xfrm>
            <a:off x="4700337" y="60889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Provera </a:t>
            </a:r>
            <a:r>
              <a:rPr lang="en-US" dirty="0" err="1"/>
              <a:t>statusa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991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FD2A62-12EE-4728-B5A1-3DD578089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77765" y="1568283"/>
            <a:ext cx="6036469" cy="4024313"/>
          </a:xfrm>
        </p:spPr>
      </p:pic>
    </p:spTree>
    <p:extLst>
      <p:ext uri="{BB962C8B-B14F-4D97-AF65-F5344CB8AC3E}">
        <p14:creationId xmlns:p14="http://schemas.microsoft.com/office/powerpoint/2010/main" val="121133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9B4C-4D1B-4B84-B460-4F5C57E63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Zašto klasterizacija?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D1F931-CD40-4406-A063-001C12F40B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838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160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0DBE-CB3C-4415-814F-D6A34DB3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MongoDB Klasterizacija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010AB-083D-4375-BEB1-060F660B1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2" y="2194560"/>
            <a:ext cx="11017928" cy="1640593"/>
          </a:xfrm>
        </p:spPr>
        <p:txBody>
          <a:bodyPr/>
          <a:lstStyle/>
          <a:p>
            <a:r>
              <a:rPr lang="sr-Latn-RS" dirty="0"/>
              <a:t>MongoDB je NoSQL baza podataka</a:t>
            </a:r>
          </a:p>
          <a:p>
            <a:r>
              <a:rPr lang="sr-Latn-RS" dirty="0"/>
              <a:t>Kreirana da radi sa velikom količinom podataka.</a:t>
            </a:r>
          </a:p>
          <a:p>
            <a:r>
              <a:rPr lang="sr-Latn-RS" dirty="0"/>
              <a:t>Trenutno 10. najkorićenija baza podataka.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1F6A6E7-37DD-4BAE-998D-F0FF353152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5510076"/>
              </p:ext>
            </p:extLst>
          </p:nvPr>
        </p:nvGraphicFramePr>
        <p:xfrm>
          <a:off x="5893787" y="2852250"/>
          <a:ext cx="5691573" cy="3865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006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999B-D397-4451-BAEC-E46C344C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Skup replika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C20049-7762-44DC-A27A-2FEBE20BB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8" t="7798" r="24709"/>
          <a:stretch/>
        </p:blipFill>
        <p:spPr>
          <a:xfrm>
            <a:off x="7828547" y="1993805"/>
            <a:ext cx="3962400" cy="40998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889828-4DC2-4B2C-8C72-217702995FAA}"/>
              </a:ext>
            </a:extLst>
          </p:cNvPr>
          <p:cNvSpPr txBox="1"/>
          <p:nvPr/>
        </p:nvSpPr>
        <p:spPr>
          <a:xfrm>
            <a:off x="352926" y="1780674"/>
            <a:ext cx="719087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/>
              <a:t>Skup mongod koje dele kopije istih informacija između sebe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/>
              <a:t>Članovi mogu biti: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 dirty="0"/>
              <a:t>Sekundari – asinhrono repliciranje informacija sa primara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 dirty="0"/>
              <a:t>Primar – upisuju se podaci u njega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 dirty="0"/>
              <a:t>Arbitrarna uloga – samo glasanje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 dirty="0"/>
              <a:t>Hidden – nije vidljiv svima, ima posebno opterećenje najčešće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/>
              <a:t>Oplog, srce repliakcionog mehanizma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/>
              <a:t>Savet je da broj replika bude neparan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/>
              <a:t>Maksimalan broj replika u jednom skupu je 50, dok maksimalno 7 članova može učestvovati u izborima.</a:t>
            </a:r>
          </a:p>
        </p:txBody>
      </p:sp>
    </p:spTree>
    <p:extLst>
      <p:ext uri="{BB962C8B-B14F-4D97-AF65-F5344CB8AC3E}">
        <p14:creationId xmlns:p14="http://schemas.microsoft.com/office/powerpoint/2010/main" val="2122729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07AFE-FC4F-4169-82CC-2B08166A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Podešavanje skupa replika lokalno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8B9561-8256-4345-B0DE-DA275D84A6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49" y="2057401"/>
            <a:ext cx="3375660" cy="12344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964A77-E2AB-4549-9029-AA06F376497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9" y="3905250"/>
            <a:ext cx="501396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18AD18-EF78-418A-990B-6410B5C23E5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8" y="4743131"/>
            <a:ext cx="4768917" cy="18020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ADE7368-CE71-4DA3-9587-2177E856ED3E}"/>
              </a:ext>
            </a:extLst>
          </p:cNvPr>
          <p:cNvSpPr txBox="1"/>
          <p:nvPr/>
        </p:nvSpPr>
        <p:spPr>
          <a:xfrm>
            <a:off x="4776135" y="43106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Pokretanje</a:t>
            </a:r>
            <a:r>
              <a:rPr lang="en-US" dirty="0"/>
              <a:t> </a:t>
            </a:r>
            <a:r>
              <a:rPr lang="en-US" dirty="0" err="1"/>
              <a:t>mongod</a:t>
            </a:r>
            <a:r>
              <a:rPr lang="en-US" dirty="0"/>
              <a:t> instance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301B77-6329-43DE-8C20-EFF019EBD2D7}"/>
              </a:ext>
            </a:extLst>
          </p:cNvPr>
          <p:cNvSpPr txBox="1"/>
          <p:nvPr/>
        </p:nvSpPr>
        <p:spPr>
          <a:xfrm>
            <a:off x="4152900" y="29225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Podešavanje replikacije u konfiguracionom fajlu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A2AABB-C4E0-4683-B8BE-7407C320041F}"/>
              </a:ext>
            </a:extLst>
          </p:cNvPr>
          <p:cNvSpPr txBox="1"/>
          <p:nvPr/>
        </p:nvSpPr>
        <p:spPr>
          <a:xfrm>
            <a:off x="5410200" y="59089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Inicijacija</a:t>
            </a:r>
            <a:r>
              <a:rPr lang="en-US" dirty="0"/>
              <a:t> </a:t>
            </a:r>
            <a:r>
              <a:rPr lang="en-US" dirty="0" err="1"/>
              <a:t>skupa</a:t>
            </a:r>
            <a:r>
              <a:rPr lang="en-US" dirty="0"/>
              <a:t> </a:t>
            </a:r>
            <a:r>
              <a:rPr lang="en-US" dirty="0" err="1"/>
              <a:t>replika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28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07AFE-FC4F-4169-82CC-2B08166A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Podešavanje skupa replika lokalno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31066A-565B-459D-957D-10F7036DDEC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46" y="2057401"/>
            <a:ext cx="5527107" cy="4150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A0E9F2-1A49-437F-BDFD-BE02D8B0B37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69" y="3049518"/>
            <a:ext cx="5329389" cy="4150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40EB27-DD98-4C4B-9134-A0E90181664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769" y="4011584"/>
            <a:ext cx="4736131" cy="18261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1A69B2-CD9E-4372-88EC-944E0024AA3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826" y="5509606"/>
            <a:ext cx="4346810" cy="11680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B531038-A871-4678-B4B1-982691BD83B4}"/>
              </a:ext>
            </a:extLst>
          </p:cNvPr>
          <p:cNvSpPr txBox="1"/>
          <p:nvPr/>
        </p:nvSpPr>
        <p:spPr>
          <a:xfrm>
            <a:off x="2611153" y="26018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Pokretanje</a:t>
            </a:r>
            <a:r>
              <a:rPr lang="en-US" dirty="0"/>
              <a:t> </a:t>
            </a:r>
            <a:r>
              <a:rPr lang="en-US" dirty="0" err="1"/>
              <a:t>druge</a:t>
            </a:r>
            <a:r>
              <a:rPr lang="en-US" dirty="0"/>
              <a:t> instance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228446-A81A-4EC9-93AD-839FDF5FC15B}"/>
              </a:ext>
            </a:extLst>
          </p:cNvPr>
          <p:cNvSpPr txBox="1"/>
          <p:nvPr/>
        </p:nvSpPr>
        <p:spPr>
          <a:xfrm>
            <a:off x="3048000" y="35174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Pokretanje</a:t>
            </a:r>
            <a:r>
              <a:rPr lang="en-US" dirty="0"/>
              <a:t> </a:t>
            </a:r>
            <a:r>
              <a:rPr lang="en-US" dirty="0" err="1"/>
              <a:t>treće</a:t>
            </a:r>
            <a:r>
              <a:rPr lang="en-US" dirty="0"/>
              <a:t> instance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6E8228-8F99-4415-B853-70E2FAA9033C}"/>
              </a:ext>
            </a:extLst>
          </p:cNvPr>
          <p:cNvSpPr txBox="1"/>
          <p:nvPr/>
        </p:nvSpPr>
        <p:spPr>
          <a:xfrm>
            <a:off x="2464769" y="59089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Dodavanje druge instance u skup replika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EDE2F5-C5D7-486C-B9B3-FE0186D1A36E}"/>
              </a:ext>
            </a:extLst>
          </p:cNvPr>
          <p:cNvSpPr txBox="1"/>
          <p:nvPr/>
        </p:nvSpPr>
        <p:spPr>
          <a:xfrm>
            <a:off x="8117305" y="4663598"/>
            <a:ext cx="3611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Potvrda</a:t>
            </a:r>
            <a:r>
              <a:rPr lang="en-US" dirty="0"/>
              <a:t> </a:t>
            </a:r>
            <a:r>
              <a:rPr lang="en-US" dirty="0" err="1"/>
              <a:t>postojanja</a:t>
            </a:r>
            <a:r>
              <a:rPr lang="en-US" dirty="0"/>
              <a:t> </a:t>
            </a:r>
            <a:r>
              <a:rPr lang="en-US" dirty="0" err="1"/>
              <a:t>primarnog</a:t>
            </a:r>
            <a:r>
              <a:rPr lang="en-US" dirty="0"/>
              <a:t> </a:t>
            </a:r>
            <a:r>
              <a:rPr lang="en-US" dirty="0" err="1"/>
              <a:t>čvora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portu</a:t>
            </a:r>
            <a:r>
              <a:rPr lang="en-US" dirty="0"/>
              <a:t> 27017</a:t>
            </a:r>
          </a:p>
        </p:txBody>
      </p:sp>
    </p:spTree>
    <p:extLst>
      <p:ext uri="{BB962C8B-B14F-4D97-AF65-F5344CB8AC3E}">
        <p14:creationId xmlns:p14="http://schemas.microsoft.com/office/powerpoint/2010/main" val="210778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16C81-7CEF-4A7E-BAC8-8445C90FF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Dokument konfiguracije replike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09DC6-0F43-413F-A95C-6BDEEEB34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987716" cy="4494998"/>
          </a:xfrm>
        </p:spPr>
        <p:txBody>
          <a:bodyPr>
            <a:normAutofit lnSpcReduction="10000"/>
          </a:bodyPr>
          <a:lstStyle/>
          <a:p>
            <a:r>
              <a:rPr lang="sr-Latn-RS" sz="1800" b="1" i="1" dirty="0">
                <a:effectLst/>
                <a:ea typeface="Calibri" panose="020F0502020204030204" pitchFamily="34" charset="0"/>
              </a:rPr>
              <a:t>_id</a:t>
            </a:r>
            <a:r>
              <a:rPr lang="sr-Latn-RS" sz="1800" b="1" dirty="0">
                <a:effectLst/>
                <a:ea typeface="Calibri" panose="020F0502020204030204" pitchFamily="34" charset="0"/>
              </a:rPr>
              <a:t>  </a:t>
            </a:r>
            <a:r>
              <a:rPr lang="sr-Latn-RS" sz="1800" dirty="0">
                <a:effectLst/>
                <a:ea typeface="Calibri" panose="020F0502020204030204" pitchFamily="34" charset="0"/>
              </a:rPr>
              <a:t>- String koja predstavlja ime skupa replika</a:t>
            </a:r>
          </a:p>
          <a:p>
            <a:r>
              <a:rPr lang="sr-Latn-RS" sz="1800" b="1" i="1" dirty="0">
                <a:effectLst/>
                <a:ea typeface="Calibri" panose="020F0502020204030204" pitchFamily="34" charset="0"/>
              </a:rPr>
              <a:t>version</a:t>
            </a:r>
            <a:r>
              <a:rPr lang="sr-Latn-RS" sz="1800" dirty="0">
                <a:effectLst/>
                <a:ea typeface="Calibri" panose="020F0502020204030204" pitchFamily="34" charset="0"/>
              </a:rPr>
              <a:t> - </a:t>
            </a:r>
            <a:r>
              <a:rPr lang="sr-Latn-R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Integer vrednost, koja se inkrementira svaki put kada se konfiguracija skupa replika menja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r-Latn-RS" sz="1800" b="1" i="1" dirty="0">
                <a:effectLst/>
                <a:ea typeface="Calibri" panose="020F0502020204030204" pitchFamily="34" charset="0"/>
              </a:rPr>
              <a:t>members </a:t>
            </a:r>
            <a:r>
              <a:rPr lang="sr-Latn-RS" sz="1800" dirty="0">
                <a:effectLst/>
                <a:ea typeface="Calibri" panose="020F0502020204030204" pitchFamily="34" charset="0"/>
              </a:rPr>
              <a:t>– Definiše topologiju skupa replika</a:t>
            </a:r>
          </a:p>
          <a:p>
            <a:pPr lvl="1"/>
            <a:r>
              <a:rPr lang="sr-Latn-RS" sz="18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host</a:t>
            </a:r>
            <a:r>
              <a:rPr lang="sr-Latn-R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– On sadrži informacije o imenu hosta, kao i o broju porta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sr-Latn-RS" sz="1800" b="1" i="1" dirty="0">
                <a:effectLst/>
                <a:ea typeface="Calibri" panose="020F0502020204030204" pitchFamily="34" charset="0"/>
              </a:rPr>
              <a:t>arbiterOnly, hidden</a:t>
            </a:r>
            <a:r>
              <a:rPr lang="sr-Latn-RS" sz="1800" b="1" dirty="0">
                <a:effectLst/>
                <a:ea typeface="Calibri" panose="020F0502020204030204" pitchFamily="34" charset="0"/>
              </a:rPr>
              <a:t> </a:t>
            </a:r>
            <a:r>
              <a:rPr lang="sr-Latn-RS" sz="1800" dirty="0">
                <a:effectLst/>
                <a:ea typeface="Calibri" panose="020F0502020204030204" pitchFamily="34" charset="0"/>
              </a:rPr>
              <a:t>– Flegovi koji kažu da li čvor čuva u sebi same podatke ili ne</a:t>
            </a:r>
          </a:p>
          <a:p>
            <a:pPr lvl="1"/>
            <a:r>
              <a:rPr lang="sr-Latn-RS" sz="1800" b="1" i="1" dirty="0">
                <a:effectLst/>
                <a:ea typeface="Calibri" panose="020F0502020204030204" pitchFamily="34" charset="0"/>
              </a:rPr>
              <a:t>priority</a:t>
            </a:r>
            <a:r>
              <a:rPr lang="sr-Latn-RS" sz="1800" i="1" dirty="0">
                <a:effectLst/>
                <a:ea typeface="Calibri" panose="020F0502020204030204" pitchFamily="34" charset="0"/>
              </a:rPr>
              <a:t> </a:t>
            </a:r>
            <a:r>
              <a:rPr lang="sr-Latn-RS" sz="1800" dirty="0">
                <a:effectLst/>
                <a:ea typeface="Calibri" panose="020F0502020204030204" pitchFamily="34" charset="0"/>
              </a:rPr>
              <a:t>– Integer vrednost, koja omogućava postavljanje hijerarhije među čvorovima, prioritei mogu biti vrednosti od 0 do 1000</a:t>
            </a:r>
            <a:endParaRPr lang="sr-Latn-RS" sz="1800" dirty="0">
              <a:ea typeface="Calibri" panose="020F0502020204030204" pitchFamily="34" charset="0"/>
            </a:endParaRPr>
          </a:p>
          <a:p>
            <a:pPr lvl="1"/>
            <a:r>
              <a:rPr lang="sr-Latn-RS" sz="1800" b="1" i="1" dirty="0">
                <a:effectLst/>
                <a:ea typeface="Calibri" panose="020F0502020204030204" pitchFamily="34" charset="0"/>
              </a:rPr>
              <a:t>slaveDelay</a:t>
            </a:r>
            <a:r>
              <a:rPr lang="sr-Latn-RS" sz="1800" i="1" dirty="0">
                <a:effectLst/>
                <a:ea typeface="Calibri" panose="020F0502020204030204" pitchFamily="34" charset="0"/>
              </a:rPr>
              <a:t> </a:t>
            </a:r>
            <a:r>
              <a:rPr lang="sr-Latn-RS" sz="1800" dirty="0">
                <a:effectLst/>
                <a:ea typeface="Calibri" panose="020F0502020204030204" pitchFamily="34" charset="0"/>
              </a:rPr>
              <a:t>– Integer vrednost koja definiče kašnjenje replikacije u sekundama</a:t>
            </a:r>
          </a:p>
          <a:p>
            <a:pPr lvl="1"/>
            <a:r>
              <a:rPr lang="sr-Latn-RS" sz="1800" b="1" i="1" dirty="0">
                <a:effectLst/>
                <a:ea typeface="Calibri" panose="020F0502020204030204" pitchFamily="34" charset="0"/>
              </a:rPr>
              <a:t>_id</a:t>
            </a:r>
            <a:r>
              <a:rPr lang="sr-Latn-RS" sz="1800" b="1" dirty="0">
                <a:effectLst/>
                <a:ea typeface="Calibri" panose="020F0502020204030204" pitchFamily="34" charset="0"/>
              </a:rPr>
              <a:t> </a:t>
            </a:r>
            <a:r>
              <a:rPr lang="sr-Latn-RS" sz="1800" dirty="0">
                <a:effectLst/>
                <a:ea typeface="Calibri" panose="020F0502020204030204" pitchFamily="34" charset="0"/>
              </a:rPr>
              <a:t>– Jedinstveni identifikator čvora u nizu čvorova, integer vrednost. </a:t>
            </a:r>
            <a:endParaRPr lang="sr-Latn-RS" sz="1600" dirty="0">
              <a:ea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3A8079-63A0-4B6B-BB15-CFC0F61B85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290" y="2416184"/>
            <a:ext cx="4078488" cy="331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6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543A-9FD1-49A2-B6D0-B7E385FFC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94277"/>
            <a:ext cx="8610600" cy="1293028"/>
          </a:xfrm>
        </p:spPr>
        <p:txBody>
          <a:bodyPr/>
          <a:lstStyle/>
          <a:p>
            <a:r>
              <a:rPr lang="sr-Latn-RS" dirty="0"/>
              <a:t>Komande za replikaciju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F4DACA-67DE-484E-84D2-014C7766B0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57401"/>
            <a:ext cx="3721735" cy="17284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538CEF-B1C7-4D57-ADD9-8066DEB5CA18}"/>
              </a:ext>
            </a:extLst>
          </p:cNvPr>
          <p:cNvSpPr txBox="1"/>
          <p:nvPr/>
        </p:nvSpPr>
        <p:spPr>
          <a:xfrm>
            <a:off x="978535" y="392303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•	</a:t>
            </a:r>
            <a:r>
              <a:rPr lang="en-US" sz="2000" dirty="0" err="1"/>
              <a:t>rs.status</a:t>
            </a:r>
            <a:r>
              <a:rPr lang="en-US" sz="2000" dirty="0"/>
              <a:t>()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39857A-883A-4E1F-838E-458411D9352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332" y="3975823"/>
            <a:ext cx="3569335" cy="22218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A5C6AB-9F8B-429A-A3CC-DCA32B5B86D5}"/>
              </a:ext>
            </a:extLst>
          </p:cNvPr>
          <p:cNvSpPr txBox="1"/>
          <p:nvPr/>
        </p:nvSpPr>
        <p:spPr>
          <a:xfrm>
            <a:off x="4832667" y="635578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•	</a:t>
            </a:r>
            <a:r>
              <a:rPr lang="en-US" sz="2000" dirty="0" err="1"/>
              <a:t>rs.isMaster</a:t>
            </a:r>
            <a:r>
              <a:rPr lang="en-US" sz="2000" dirty="0"/>
              <a:t>()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B23B8D-4D3A-4E60-8510-8E56F71A5B5D}"/>
              </a:ext>
            </a:extLst>
          </p:cNvPr>
          <p:cNvSpPr txBox="1"/>
          <p:nvPr/>
        </p:nvSpPr>
        <p:spPr>
          <a:xfrm>
            <a:off x="8165464" y="394938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•	</a:t>
            </a:r>
            <a:r>
              <a:rPr lang="en-US" sz="2000" dirty="0" err="1"/>
              <a:t>db.serverStatus</a:t>
            </a:r>
            <a:r>
              <a:rPr lang="en-US" sz="2000" dirty="0"/>
              <a:t>()[‘</a:t>
            </a:r>
            <a:r>
              <a:rPr lang="en-US" sz="2000" dirty="0" err="1"/>
              <a:t>repl</a:t>
            </a:r>
            <a:r>
              <a:rPr lang="en-US" sz="2000" dirty="0"/>
              <a:t>’]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B24508E-18ED-4B28-82F2-63C584FD500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332" y="1887305"/>
            <a:ext cx="4686300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3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0FAA-7B87-4950-B8B3-C5172BB7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Oplog fajl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49C11-589C-4727-B37D-DF171CED1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37874"/>
            <a:ext cx="10820400" cy="4024125"/>
          </a:xfrm>
        </p:spPr>
        <p:txBody>
          <a:bodyPr/>
          <a:lstStyle/>
          <a:p>
            <a:r>
              <a:rPr lang="sr-Latn-RS" dirty="0"/>
              <a:t>Centralni deo mehanizma za replikaciju.</a:t>
            </a:r>
          </a:p>
          <a:p>
            <a:r>
              <a:rPr lang="sr-Latn-RS" dirty="0"/>
              <a:t>Prati sve naredbe</a:t>
            </a:r>
          </a:p>
          <a:p>
            <a:r>
              <a:rPr lang="sr-Latn-RS" dirty="0"/>
              <a:t>Capped kolekcija</a:t>
            </a:r>
          </a:p>
          <a:p>
            <a:r>
              <a:rPr lang="sr-Latn-RS" dirty="0"/>
              <a:t>Definiše prozor replikacije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C50959-8E81-4E66-8C82-3778BD6C7B8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610" y="4620126"/>
            <a:ext cx="7812505" cy="147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2892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66</TotalTime>
  <Words>585</Words>
  <Application>Microsoft Office PowerPoint</Application>
  <PresentationFormat>Widescreen</PresentationFormat>
  <Paragraphs>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Century Gothic</vt:lpstr>
      <vt:lpstr>Vapor Trail</vt:lpstr>
      <vt:lpstr>Klasterizacija</vt:lpstr>
      <vt:lpstr>Zašto klasterizacija?</vt:lpstr>
      <vt:lpstr>MongoDB Klasterizacija</vt:lpstr>
      <vt:lpstr>Skup replika</vt:lpstr>
      <vt:lpstr>Podešavanje skupa replika lokalno</vt:lpstr>
      <vt:lpstr>Podešavanje skupa replika lokalno</vt:lpstr>
      <vt:lpstr>Dokument konfiguracije replike</vt:lpstr>
      <vt:lpstr>Komande za replikaciju</vt:lpstr>
      <vt:lpstr>Oplog fajl</vt:lpstr>
      <vt:lpstr>Failover i izbori</vt:lpstr>
      <vt:lpstr>Konsideracije</vt:lpstr>
      <vt:lpstr>Shard – ovani klasteri</vt:lpstr>
      <vt:lpstr>Posešavanje shard-ovanog klastera</vt:lpstr>
      <vt:lpstr>Posešavanje konfiguracionih servera</vt:lpstr>
      <vt:lpstr>Posešavanje shard-a</vt:lpstr>
      <vt:lpstr>Konfiguracija rutera</vt:lpstr>
      <vt:lpstr>Dodavanje shard-ova ruteru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Klasterizacija</dc:title>
  <dc:creator>Jovana Nikolic</dc:creator>
  <cp:lastModifiedBy>Jovana Nikolic</cp:lastModifiedBy>
  <cp:revision>9</cp:revision>
  <dcterms:created xsi:type="dcterms:W3CDTF">2021-06-28T00:50:56Z</dcterms:created>
  <dcterms:modified xsi:type="dcterms:W3CDTF">2021-06-28T01:57:56Z</dcterms:modified>
</cp:coreProperties>
</file>