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431C3-7D78-44CF-B566-F8D3CF2EADA5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64DE40-4CE6-4371-862C-9A00E90A5FCD}">
      <dgm:prSet/>
      <dgm:spPr/>
      <dgm:t>
        <a:bodyPr/>
        <a:lstStyle/>
        <a:p>
          <a:r>
            <a:rPr lang="sr-Latn-RS" b="1" baseline="0"/>
            <a:t>MongoDB i ACID transakcije</a:t>
          </a:r>
          <a:endParaRPr lang="en-US"/>
        </a:p>
      </dgm:t>
    </dgm:pt>
    <dgm:pt modelId="{227F723C-6608-4FCF-83CD-D938A172DCC1}" type="parTrans" cxnId="{0416B5B3-24C5-493F-9108-41E3B5070939}">
      <dgm:prSet/>
      <dgm:spPr/>
      <dgm:t>
        <a:bodyPr/>
        <a:lstStyle/>
        <a:p>
          <a:endParaRPr lang="en-US"/>
        </a:p>
      </dgm:t>
    </dgm:pt>
    <dgm:pt modelId="{09B553C6-5602-48C3-9DF5-DADDAD1D9BED}" type="sibTrans" cxnId="{0416B5B3-24C5-493F-9108-41E3B5070939}">
      <dgm:prSet/>
      <dgm:spPr/>
      <dgm:t>
        <a:bodyPr/>
        <a:lstStyle/>
        <a:p>
          <a:endParaRPr lang="en-US"/>
        </a:p>
      </dgm:t>
    </dgm:pt>
    <dgm:pt modelId="{EC1E0FA1-7971-4842-BBE9-216EE6712DA9}">
      <dgm:prSet/>
      <dgm:spPr/>
      <dgm:t>
        <a:bodyPr/>
        <a:lstStyle/>
        <a:p>
          <a:r>
            <a:rPr lang="sr-Latn-RS" b="1" baseline="0"/>
            <a:t>MongoDB transakcije</a:t>
          </a:r>
          <a:endParaRPr lang="en-US"/>
        </a:p>
      </dgm:t>
    </dgm:pt>
    <dgm:pt modelId="{760622F8-30C5-4A7E-990B-B3DA10BAF1E9}" type="parTrans" cxnId="{DC62D46D-9480-42DE-821D-7E88A5D07BA4}">
      <dgm:prSet/>
      <dgm:spPr/>
      <dgm:t>
        <a:bodyPr/>
        <a:lstStyle/>
        <a:p>
          <a:endParaRPr lang="en-US"/>
        </a:p>
      </dgm:t>
    </dgm:pt>
    <dgm:pt modelId="{2288E9C4-96FA-4FFE-BA10-DFC17EC227A4}" type="sibTrans" cxnId="{DC62D46D-9480-42DE-821D-7E88A5D07BA4}">
      <dgm:prSet/>
      <dgm:spPr/>
      <dgm:t>
        <a:bodyPr/>
        <a:lstStyle/>
        <a:p>
          <a:endParaRPr lang="en-US"/>
        </a:p>
      </dgm:t>
    </dgm:pt>
    <dgm:pt modelId="{E5EF3CBD-E5BB-4B2B-8721-4FC3F5CC6F2A}">
      <dgm:prSet/>
      <dgm:spPr/>
      <dgm:t>
        <a:bodyPr/>
        <a:lstStyle/>
        <a:p>
          <a:r>
            <a:rPr lang="en-US" b="1" baseline="0"/>
            <a:t>Primer izvršenja MongoDB transakcije</a:t>
          </a:r>
          <a:endParaRPr lang="en-US"/>
        </a:p>
      </dgm:t>
    </dgm:pt>
    <dgm:pt modelId="{5947F0FF-75CA-4479-B194-544B51EF1F16}" type="parTrans" cxnId="{D3EE3F6C-21F7-4B61-849B-AAD4995B5615}">
      <dgm:prSet/>
      <dgm:spPr/>
      <dgm:t>
        <a:bodyPr/>
        <a:lstStyle/>
        <a:p>
          <a:endParaRPr lang="en-US"/>
        </a:p>
      </dgm:t>
    </dgm:pt>
    <dgm:pt modelId="{F9F1EBF3-49CC-4443-8C91-EAB064222FBF}" type="sibTrans" cxnId="{D3EE3F6C-21F7-4B61-849B-AAD4995B5615}">
      <dgm:prSet/>
      <dgm:spPr/>
      <dgm:t>
        <a:bodyPr/>
        <a:lstStyle/>
        <a:p>
          <a:endParaRPr lang="en-US"/>
        </a:p>
      </dgm:t>
    </dgm:pt>
    <dgm:pt modelId="{6189C7E9-33B0-4B6F-8287-E3485300F16E}">
      <dgm:prSet/>
      <dgm:spPr/>
      <dgm:t>
        <a:bodyPr/>
        <a:lstStyle/>
        <a:p>
          <a:r>
            <a:rPr lang="sr-Latn-RS" b="1" baseline="0"/>
            <a:t>Prikaz osobina transakcije</a:t>
          </a:r>
          <a:endParaRPr lang="en-US"/>
        </a:p>
      </dgm:t>
    </dgm:pt>
    <dgm:pt modelId="{A3EB27EA-8158-4756-B4D7-F2BD5E18D845}" type="parTrans" cxnId="{E7952A1A-792C-4F2D-A57C-76E89182B290}">
      <dgm:prSet/>
      <dgm:spPr/>
      <dgm:t>
        <a:bodyPr/>
        <a:lstStyle/>
        <a:p>
          <a:endParaRPr lang="en-US"/>
        </a:p>
      </dgm:t>
    </dgm:pt>
    <dgm:pt modelId="{D6763D02-F3F8-4278-8ABF-6636829BB9B6}" type="sibTrans" cxnId="{E7952A1A-792C-4F2D-A57C-76E89182B290}">
      <dgm:prSet/>
      <dgm:spPr/>
      <dgm:t>
        <a:bodyPr/>
        <a:lstStyle/>
        <a:p>
          <a:endParaRPr lang="en-US"/>
        </a:p>
      </dgm:t>
    </dgm:pt>
    <dgm:pt modelId="{A8F3CAB5-7F21-4573-AABF-126E3B3BA87F}">
      <dgm:prSet/>
      <dgm:spPr/>
      <dgm:t>
        <a:bodyPr/>
        <a:lstStyle/>
        <a:p>
          <a:r>
            <a:rPr lang="sr-Latn-RS" b="1" baseline="0"/>
            <a:t>Prikaz efekta prestanka rada transakcije ili pozivanja abortTransaction</a:t>
          </a:r>
          <a:endParaRPr lang="en-US"/>
        </a:p>
      </dgm:t>
    </dgm:pt>
    <dgm:pt modelId="{9F8DE6A5-FA5B-470D-9BAD-103D380327C4}" type="parTrans" cxnId="{44841E68-2E4A-442F-96C8-C58338E57399}">
      <dgm:prSet/>
      <dgm:spPr/>
      <dgm:t>
        <a:bodyPr/>
        <a:lstStyle/>
        <a:p>
          <a:endParaRPr lang="en-US"/>
        </a:p>
      </dgm:t>
    </dgm:pt>
    <dgm:pt modelId="{A85EE9C4-A037-41D1-8B8C-E22E9C6F1796}" type="sibTrans" cxnId="{44841E68-2E4A-442F-96C8-C58338E57399}">
      <dgm:prSet/>
      <dgm:spPr/>
      <dgm:t>
        <a:bodyPr/>
        <a:lstStyle/>
        <a:p>
          <a:endParaRPr lang="en-US"/>
        </a:p>
      </dgm:t>
    </dgm:pt>
    <dgm:pt modelId="{A798B4CE-15AB-45DE-A4EF-28D01AF3E1C1}">
      <dgm:prSet/>
      <dgm:spPr/>
      <dgm:t>
        <a:bodyPr/>
        <a:lstStyle/>
        <a:p>
          <a:r>
            <a:rPr lang="sr-Latn-RS" b="1" baseline="0"/>
            <a:t>Bitne konsideracije kod transakcija</a:t>
          </a:r>
          <a:endParaRPr lang="en-US"/>
        </a:p>
      </dgm:t>
    </dgm:pt>
    <dgm:pt modelId="{E43A613E-7DD8-44BD-A066-A5BFCE64BC01}" type="parTrans" cxnId="{C2759FFA-1FC9-4774-9D51-E71C6AC438F7}">
      <dgm:prSet/>
      <dgm:spPr/>
      <dgm:t>
        <a:bodyPr/>
        <a:lstStyle/>
        <a:p>
          <a:endParaRPr lang="en-US"/>
        </a:p>
      </dgm:t>
    </dgm:pt>
    <dgm:pt modelId="{7EF1E4EE-9810-44DB-A7D5-52C4EFD04B8D}" type="sibTrans" cxnId="{C2759FFA-1FC9-4774-9D51-E71C6AC438F7}">
      <dgm:prSet/>
      <dgm:spPr/>
      <dgm:t>
        <a:bodyPr/>
        <a:lstStyle/>
        <a:p>
          <a:endParaRPr lang="en-US"/>
        </a:p>
      </dgm:t>
    </dgm:pt>
    <dgm:pt modelId="{C71E76A4-3BF3-4249-B46C-BAA7DF872AEB}">
      <dgm:prSet/>
      <dgm:spPr/>
      <dgm:t>
        <a:bodyPr/>
        <a:lstStyle/>
        <a:p>
          <a:r>
            <a:rPr lang="sr-Latn-RS" b="1" baseline="0"/>
            <a:t>Saveti prilikom korišćenja transakcija</a:t>
          </a:r>
          <a:endParaRPr lang="en-US"/>
        </a:p>
      </dgm:t>
    </dgm:pt>
    <dgm:pt modelId="{EF02087D-EF68-4EA2-8686-B8AD213C8241}" type="parTrans" cxnId="{E2D3F117-D8E4-403A-AD5D-075BD9A7F100}">
      <dgm:prSet/>
      <dgm:spPr/>
      <dgm:t>
        <a:bodyPr/>
        <a:lstStyle/>
        <a:p>
          <a:endParaRPr lang="en-US"/>
        </a:p>
      </dgm:t>
    </dgm:pt>
    <dgm:pt modelId="{F317D59B-3056-41D2-BFE7-44AE44D71D0B}" type="sibTrans" cxnId="{E2D3F117-D8E4-403A-AD5D-075BD9A7F100}">
      <dgm:prSet/>
      <dgm:spPr/>
      <dgm:t>
        <a:bodyPr/>
        <a:lstStyle/>
        <a:p>
          <a:endParaRPr lang="en-US"/>
        </a:p>
      </dgm:t>
    </dgm:pt>
    <dgm:pt modelId="{E05FD247-A18F-403F-9B8E-22335135DD21}">
      <dgm:prSet/>
      <dgm:spPr/>
      <dgm:t>
        <a:bodyPr/>
        <a:lstStyle/>
        <a:p>
          <a:r>
            <a:rPr lang="sr-Latn-RS" b="1" baseline="0"/>
            <a:t>Izolacija</a:t>
          </a:r>
          <a:endParaRPr lang="en-US"/>
        </a:p>
      </dgm:t>
    </dgm:pt>
    <dgm:pt modelId="{2C62CC27-772B-4408-8BC4-274492D17631}" type="parTrans" cxnId="{A6078B87-4349-4A90-85CE-99DDCA9F513A}">
      <dgm:prSet/>
      <dgm:spPr/>
      <dgm:t>
        <a:bodyPr/>
        <a:lstStyle/>
        <a:p>
          <a:endParaRPr lang="en-US"/>
        </a:p>
      </dgm:t>
    </dgm:pt>
    <dgm:pt modelId="{E5139AE3-731D-4FC7-87AF-0791E5B6C072}" type="sibTrans" cxnId="{A6078B87-4349-4A90-85CE-99DDCA9F513A}">
      <dgm:prSet/>
      <dgm:spPr/>
      <dgm:t>
        <a:bodyPr/>
        <a:lstStyle/>
        <a:p>
          <a:endParaRPr lang="en-US"/>
        </a:p>
      </dgm:t>
    </dgm:pt>
    <dgm:pt modelId="{AA86CC09-F5D3-4D56-887C-6CBB9125BA2D}">
      <dgm:prSet/>
      <dgm:spPr/>
      <dgm:t>
        <a:bodyPr/>
        <a:lstStyle/>
        <a:p>
          <a:r>
            <a:rPr lang="sr-Latn-RS" b="1" baseline="0"/>
            <a:t>Izolacija kod MongoDB-a</a:t>
          </a:r>
          <a:endParaRPr lang="en-US"/>
        </a:p>
      </dgm:t>
    </dgm:pt>
    <dgm:pt modelId="{89C3C487-A51D-438F-893E-EE6CD92FCBAC}" type="parTrans" cxnId="{405807DC-068D-4A2A-9E82-6DF7CA177961}">
      <dgm:prSet/>
      <dgm:spPr/>
      <dgm:t>
        <a:bodyPr/>
        <a:lstStyle/>
        <a:p>
          <a:endParaRPr lang="en-US"/>
        </a:p>
      </dgm:t>
    </dgm:pt>
    <dgm:pt modelId="{A45EB53B-3CB5-4E3B-8872-54B3362FE39E}" type="sibTrans" cxnId="{405807DC-068D-4A2A-9E82-6DF7CA177961}">
      <dgm:prSet/>
      <dgm:spPr/>
      <dgm:t>
        <a:bodyPr/>
        <a:lstStyle/>
        <a:p>
          <a:endParaRPr lang="en-US"/>
        </a:p>
      </dgm:t>
    </dgm:pt>
    <dgm:pt modelId="{E58BE257-A5ED-4A47-9D5D-19DB13D1CAA2}">
      <dgm:prSet/>
      <dgm:spPr/>
      <dgm:t>
        <a:bodyPr/>
        <a:lstStyle/>
        <a:p>
          <a:r>
            <a:rPr lang="sr-Latn-RS" b="1" baseline="0"/>
            <a:t>Zaključavanje</a:t>
          </a:r>
          <a:endParaRPr lang="en-US"/>
        </a:p>
      </dgm:t>
    </dgm:pt>
    <dgm:pt modelId="{C1799643-6110-4118-9F2F-DD0807A86A39}" type="parTrans" cxnId="{1E77F81D-9DC2-446E-80C1-D087766E8EBE}">
      <dgm:prSet/>
      <dgm:spPr/>
      <dgm:t>
        <a:bodyPr/>
        <a:lstStyle/>
        <a:p>
          <a:endParaRPr lang="en-US"/>
        </a:p>
      </dgm:t>
    </dgm:pt>
    <dgm:pt modelId="{E5022C82-593D-40BD-9ADF-3217E3B9F9E3}" type="sibTrans" cxnId="{1E77F81D-9DC2-446E-80C1-D087766E8EBE}">
      <dgm:prSet/>
      <dgm:spPr/>
      <dgm:t>
        <a:bodyPr/>
        <a:lstStyle/>
        <a:p>
          <a:endParaRPr lang="en-US"/>
        </a:p>
      </dgm:t>
    </dgm:pt>
    <dgm:pt modelId="{756F4F57-D0C3-4FCB-BB19-8D645DEDAF74}" type="pres">
      <dgm:prSet presAssocID="{6EF431C3-7D78-44CF-B566-F8D3CF2EADA5}" presName="vert0" presStyleCnt="0">
        <dgm:presLayoutVars>
          <dgm:dir/>
          <dgm:animOne val="branch"/>
          <dgm:animLvl val="lvl"/>
        </dgm:presLayoutVars>
      </dgm:prSet>
      <dgm:spPr/>
    </dgm:pt>
    <dgm:pt modelId="{3B9C27FB-642D-486D-8287-491DF7AF40E9}" type="pres">
      <dgm:prSet presAssocID="{9264DE40-4CE6-4371-862C-9A00E90A5FCD}" presName="thickLine" presStyleLbl="alignNode1" presStyleIdx="0" presStyleCnt="10"/>
      <dgm:spPr/>
    </dgm:pt>
    <dgm:pt modelId="{631EA282-B912-42AD-82F0-29DE4FE245FF}" type="pres">
      <dgm:prSet presAssocID="{9264DE40-4CE6-4371-862C-9A00E90A5FCD}" presName="horz1" presStyleCnt="0"/>
      <dgm:spPr/>
    </dgm:pt>
    <dgm:pt modelId="{EE1FDCE9-ED6A-49DC-BD91-2C7176E9C18C}" type="pres">
      <dgm:prSet presAssocID="{9264DE40-4CE6-4371-862C-9A00E90A5FCD}" presName="tx1" presStyleLbl="revTx" presStyleIdx="0" presStyleCnt="10"/>
      <dgm:spPr/>
    </dgm:pt>
    <dgm:pt modelId="{7AEC6A2F-60CD-4092-AA4B-67A502BD7D51}" type="pres">
      <dgm:prSet presAssocID="{9264DE40-4CE6-4371-862C-9A00E90A5FCD}" presName="vert1" presStyleCnt="0"/>
      <dgm:spPr/>
    </dgm:pt>
    <dgm:pt modelId="{5B4041E3-3F08-4CA3-AD63-77B22599E64B}" type="pres">
      <dgm:prSet presAssocID="{EC1E0FA1-7971-4842-BBE9-216EE6712DA9}" presName="thickLine" presStyleLbl="alignNode1" presStyleIdx="1" presStyleCnt="10"/>
      <dgm:spPr/>
    </dgm:pt>
    <dgm:pt modelId="{1DF0069C-1006-4A3D-94DB-5C44E59503CD}" type="pres">
      <dgm:prSet presAssocID="{EC1E0FA1-7971-4842-BBE9-216EE6712DA9}" presName="horz1" presStyleCnt="0"/>
      <dgm:spPr/>
    </dgm:pt>
    <dgm:pt modelId="{619B51FB-E95C-4570-AE76-EDF6BAA63EF0}" type="pres">
      <dgm:prSet presAssocID="{EC1E0FA1-7971-4842-BBE9-216EE6712DA9}" presName="tx1" presStyleLbl="revTx" presStyleIdx="1" presStyleCnt="10"/>
      <dgm:spPr/>
    </dgm:pt>
    <dgm:pt modelId="{162798E6-43AA-40A8-B68E-D3A756B59EA3}" type="pres">
      <dgm:prSet presAssocID="{EC1E0FA1-7971-4842-BBE9-216EE6712DA9}" presName="vert1" presStyleCnt="0"/>
      <dgm:spPr/>
    </dgm:pt>
    <dgm:pt modelId="{E1DB1920-0FFF-4D9C-A7AC-F62E9C0A3744}" type="pres">
      <dgm:prSet presAssocID="{E5EF3CBD-E5BB-4B2B-8721-4FC3F5CC6F2A}" presName="thickLine" presStyleLbl="alignNode1" presStyleIdx="2" presStyleCnt="10"/>
      <dgm:spPr/>
    </dgm:pt>
    <dgm:pt modelId="{B6E424D7-F724-4D61-ADC9-F781B07C9AA0}" type="pres">
      <dgm:prSet presAssocID="{E5EF3CBD-E5BB-4B2B-8721-4FC3F5CC6F2A}" presName="horz1" presStyleCnt="0"/>
      <dgm:spPr/>
    </dgm:pt>
    <dgm:pt modelId="{BA3B4B7C-41FC-4E20-AF7D-310D3DE3CEC1}" type="pres">
      <dgm:prSet presAssocID="{E5EF3CBD-E5BB-4B2B-8721-4FC3F5CC6F2A}" presName="tx1" presStyleLbl="revTx" presStyleIdx="2" presStyleCnt="10"/>
      <dgm:spPr/>
    </dgm:pt>
    <dgm:pt modelId="{E2F278A2-FAA0-414F-929A-6B10881FEA93}" type="pres">
      <dgm:prSet presAssocID="{E5EF3CBD-E5BB-4B2B-8721-4FC3F5CC6F2A}" presName="vert1" presStyleCnt="0"/>
      <dgm:spPr/>
    </dgm:pt>
    <dgm:pt modelId="{102376E2-CEBC-4E7D-B529-8C400E9A10BB}" type="pres">
      <dgm:prSet presAssocID="{6189C7E9-33B0-4B6F-8287-E3485300F16E}" presName="thickLine" presStyleLbl="alignNode1" presStyleIdx="3" presStyleCnt="10"/>
      <dgm:spPr/>
    </dgm:pt>
    <dgm:pt modelId="{C21014D8-3CC7-4201-ADC6-84DB6569FDC6}" type="pres">
      <dgm:prSet presAssocID="{6189C7E9-33B0-4B6F-8287-E3485300F16E}" presName="horz1" presStyleCnt="0"/>
      <dgm:spPr/>
    </dgm:pt>
    <dgm:pt modelId="{6763252B-4701-4EBC-A0FC-A6EC0674EFCC}" type="pres">
      <dgm:prSet presAssocID="{6189C7E9-33B0-4B6F-8287-E3485300F16E}" presName="tx1" presStyleLbl="revTx" presStyleIdx="3" presStyleCnt="10"/>
      <dgm:spPr/>
    </dgm:pt>
    <dgm:pt modelId="{76137024-72C4-4965-9777-55F30B4DED43}" type="pres">
      <dgm:prSet presAssocID="{6189C7E9-33B0-4B6F-8287-E3485300F16E}" presName="vert1" presStyleCnt="0"/>
      <dgm:spPr/>
    </dgm:pt>
    <dgm:pt modelId="{96938CA5-93D3-4974-B0D8-AEB544343BC6}" type="pres">
      <dgm:prSet presAssocID="{A8F3CAB5-7F21-4573-AABF-126E3B3BA87F}" presName="thickLine" presStyleLbl="alignNode1" presStyleIdx="4" presStyleCnt="10"/>
      <dgm:spPr/>
    </dgm:pt>
    <dgm:pt modelId="{17A26411-320B-4EFD-8728-3CBE61E70353}" type="pres">
      <dgm:prSet presAssocID="{A8F3CAB5-7F21-4573-AABF-126E3B3BA87F}" presName="horz1" presStyleCnt="0"/>
      <dgm:spPr/>
    </dgm:pt>
    <dgm:pt modelId="{1951362E-552F-4C56-9C2C-D362A0ED1E73}" type="pres">
      <dgm:prSet presAssocID="{A8F3CAB5-7F21-4573-AABF-126E3B3BA87F}" presName="tx1" presStyleLbl="revTx" presStyleIdx="4" presStyleCnt="10"/>
      <dgm:spPr/>
    </dgm:pt>
    <dgm:pt modelId="{7C50CD7F-8773-420D-A237-20D88C6BF6AB}" type="pres">
      <dgm:prSet presAssocID="{A8F3CAB5-7F21-4573-AABF-126E3B3BA87F}" presName="vert1" presStyleCnt="0"/>
      <dgm:spPr/>
    </dgm:pt>
    <dgm:pt modelId="{D44EFC5D-A97C-42D9-B752-416F3C2E51AC}" type="pres">
      <dgm:prSet presAssocID="{A798B4CE-15AB-45DE-A4EF-28D01AF3E1C1}" presName="thickLine" presStyleLbl="alignNode1" presStyleIdx="5" presStyleCnt="10"/>
      <dgm:spPr/>
    </dgm:pt>
    <dgm:pt modelId="{B1F53E01-897D-443F-AF65-B1D95C609655}" type="pres">
      <dgm:prSet presAssocID="{A798B4CE-15AB-45DE-A4EF-28D01AF3E1C1}" presName="horz1" presStyleCnt="0"/>
      <dgm:spPr/>
    </dgm:pt>
    <dgm:pt modelId="{264F867E-9A25-4A07-95BC-AF744B4D4C71}" type="pres">
      <dgm:prSet presAssocID="{A798B4CE-15AB-45DE-A4EF-28D01AF3E1C1}" presName="tx1" presStyleLbl="revTx" presStyleIdx="5" presStyleCnt="10"/>
      <dgm:spPr/>
    </dgm:pt>
    <dgm:pt modelId="{A15C2194-E59D-45E0-949A-78E54B259F7A}" type="pres">
      <dgm:prSet presAssocID="{A798B4CE-15AB-45DE-A4EF-28D01AF3E1C1}" presName="vert1" presStyleCnt="0"/>
      <dgm:spPr/>
    </dgm:pt>
    <dgm:pt modelId="{43217B73-B404-4819-AA27-4B40FD06D4A5}" type="pres">
      <dgm:prSet presAssocID="{C71E76A4-3BF3-4249-B46C-BAA7DF872AEB}" presName="thickLine" presStyleLbl="alignNode1" presStyleIdx="6" presStyleCnt="10"/>
      <dgm:spPr/>
    </dgm:pt>
    <dgm:pt modelId="{4FB9B9AA-751B-4DB2-9C13-06F0ED040953}" type="pres">
      <dgm:prSet presAssocID="{C71E76A4-3BF3-4249-B46C-BAA7DF872AEB}" presName="horz1" presStyleCnt="0"/>
      <dgm:spPr/>
    </dgm:pt>
    <dgm:pt modelId="{6E0A298A-558F-4BBD-A010-0860E1E20603}" type="pres">
      <dgm:prSet presAssocID="{C71E76A4-3BF3-4249-B46C-BAA7DF872AEB}" presName="tx1" presStyleLbl="revTx" presStyleIdx="6" presStyleCnt="10"/>
      <dgm:spPr/>
    </dgm:pt>
    <dgm:pt modelId="{0FA26C03-AD15-45B8-AF94-DCEC4A947C1F}" type="pres">
      <dgm:prSet presAssocID="{C71E76A4-3BF3-4249-B46C-BAA7DF872AEB}" presName="vert1" presStyleCnt="0"/>
      <dgm:spPr/>
    </dgm:pt>
    <dgm:pt modelId="{76E5C401-DD9C-4BE0-BC28-EBF6A8F3C194}" type="pres">
      <dgm:prSet presAssocID="{E05FD247-A18F-403F-9B8E-22335135DD21}" presName="thickLine" presStyleLbl="alignNode1" presStyleIdx="7" presStyleCnt="10"/>
      <dgm:spPr/>
    </dgm:pt>
    <dgm:pt modelId="{CA3CB8ED-5FB8-4090-94D0-646EE80759E7}" type="pres">
      <dgm:prSet presAssocID="{E05FD247-A18F-403F-9B8E-22335135DD21}" presName="horz1" presStyleCnt="0"/>
      <dgm:spPr/>
    </dgm:pt>
    <dgm:pt modelId="{6C62C7F5-0613-4E7B-AB39-8FE37CEDB3F6}" type="pres">
      <dgm:prSet presAssocID="{E05FD247-A18F-403F-9B8E-22335135DD21}" presName="tx1" presStyleLbl="revTx" presStyleIdx="7" presStyleCnt="10"/>
      <dgm:spPr/>
    </dgm:pt>
    <dgm:pt modelId="{0BEA23A8-6EF8-4F69-AB75-4C77A19F8C99}" type="pres">
      <dgm:prSet presAssocID="{E05FD247-A18F-403F-9B8E-22335135DD21}" presName="vert1" presStyleCnt="0"/>
      <dgm:spPr/>
    </dgm:pt>
    <dgm:pt modelId="{F5E2296E-A50A-48CA-A41C-A5591835AEF4}" type="pres">
      <dgm:prSet presAssocID="{AA86CC09-F5D3-4D56-887C-6CBB9125BA2D}" presName="thickLine" presStyleLbl="alignNode1" presStyleIdx="8" presStyleCnt="10"/>
      <dgm:spPr/>
    </dgm:pt>
    <dgm:pt modelId="{9AA2E22A-80F7-487C-A740-19BD3056933C}" type="pres">
      <dgm:prSet presAssocID="{AA86CC09-F5D3-4D56-887C-6CBB9125BA2D}" presName="horz1" presStyleCnt="0"/>
      <dgm:spPr/>
    </dgm:pt>
    <dgm:pt modelId="{0559D5CB-8703-4230-8F08-97C75E7F55E7}" type="pres">
      <dgm:prSet presAssocID="{AA86CC09-F5D3-4D56-887C-6CBB9125BA2D}" presName="tx1" presStyleLbl="revTx" presStyleIdx="8" presStyleCnt="10"/>
      <dgm:spPr/>
    </dgm:pt>
    <dgm:pt modelId="{BA0FF4CA-E50D-48E1-B7C3-0AE0C5A5747E}" type="pres">
      <dgm:prSet presAssocID="{AA86CC09-F5D3-4D56-887C-6CBB9125BA2D}" presName="vert1" presStyleCnt="0"/>
      <dgm:spPr/>
    </dgm:pt>
    <dgm:pt modelId="{F7716270-0101-4035-889B-36E3ED7F5FDE}" type="pres">
      <dgm:prSet presAssocID="{E58BE257-A5ED-4A47-9D5D-19DB13D1CAA2}" presName="thickLine" presStyleLbl="alignNode1" presStyleIdx="9" presStyleCnt="10"/>
      <dgm:spPr/>
    </dgm:pt>
    <dgm:pt modelId="{06F43C69-A730-45AF-A9FC-82ED857D8006}" type="pres">
      <dgm:prSet presAssocID="{E58BE257-A5ED-4A47-9D5D-19DB13D1CAA2}" presName="horz1" presStyleCnt="0"/>
      <dgm:spPr/>
    </dgm:pt>
    <dgm:pt modelId="{A3FA7C95-AEF5-4A6A-9FF9-C6BEB815146B}" type="pres">
      <dgm:prSet presAssocID="{E58BE257-A5ED-4A47-9D5D-19DB13D1CAA2}" presName="tx1" presStyleLbl="revTx" presStyleIdx="9" presStyleCnt="10"/>
      <dgm:spPr/>
    </dgm:pt>
    <dgm:pt modelId="{431DCD00-B262-4337-8B64-287CCB48A1F5}" type="pres">
      <dgm:prSet presAssocID="{E58BE257-A5ED-4A47-9D5D-19DB13D1CAA2}" presName="vert1" presStyleCnt="0"/>
      <dgm:spPr/>
    </dgm:pt>
  </dgm:ptLst>
  <dgm:cxnLst>
    <dgm:cxn modelId="{E2D3F117-D8E4-403A-AD5D-075BD9A7F100}" srcId="{6EF431C3-7D78-44CF-B566-F8D3CF2EADA5}" destId="{C71E76A4-3BF3-4249-B46C-BAA7DF872AEB}" srcOrd="6" destOrd="0" parTransId="{EF02087D-EF68-4EA2-8686-B8AD213C8241}" sibTransId="{F317D59B-3056-41D2-BFE7-44AE44D71D0B}"/>
    <dgm:cxn modelId="{E7952A1A-792C-4F2D-A57C-76E89182B290}" srcId="{6EF431C3-7D78-44CF-B566-F8D3CF2EADA5}" destId="{6189C7E9-33B0-4B6F-8287-E3485300F16E}" srcOrd="3" destOrd="0" parTransId="{A3EB27EA-8158-4756-B4D7-F2BD5E18D845}" sibTransId="{D6763D02-F3F8-4278-8ABF-6636829BB9B6}"/>
    <dgm:cxn modelId="{1E77F81D-9DC2-446E-80C1-D087766E8EBE}" srcId="{6EF431C3-7D78-44CF-B566-F8D3CF2EADA5}" destId="{E58BE257-A5ED-4A47-9D5D-19DB13D1CAA2}" srcOrd="9" destOrd="0" parTransId="{C1799643-6110-4118-9F2F-DD0807A86A39}" sibTransId="{E5022C82-593D-40BD-9ADF-3217E3B9F9E3}"/>
    <dgm:cxn modelId="{3C1EFF2F-E46B-488C-BC14-F07CEDD7579E}" type="presOf" srcId="{9264DE40-4CE6-4371-862C-9A00E90A5FCD}" destId="{EE1FDCE9-ED6A-49DC-BD91-2C7176E9C18C}" srcOrd="0" destOrd="0" presId="urn:microsoft.com/office/officeart/2008/layout/LinedList"/>
    <dgm:cxn modelId="{CF52143F-6C76-456A-9F64-C1D881560424}" type="presOf" srcId="{AA86CC09-F5D3-4D56-887C-6CBB9125BA2D}" destId="{0559D5CB-8703-4230-8F08-97C75E7F55E7}" srcOrd="0" destOrd="0" presId="urn:microsoft.com/office/officeart/2008/layout/LinedList"/>
    <dgm:cxn modelId="{44841E68-2E4A-442F-96C8-C58338E57399}" srcId="{6EF431C3-7D78-44CF-B566-F8D3CF2EADA5}" destId="{A8F3CAB5-7F21-4573-AABF-126E3B3BA87F}" srcOrd="4" destOrd="0" parTransId="{9F8DE6A5-FA5B-470D-9BAD-103D380327C4}" sibTransId="{A85EE9C4-A037-41D1-8B8C-E22E9C6F1796}"/>
    <dgm:cxn modelId="{A4950B6A-0663-44EA-BFE7-EE6C380FFB87}" type="presOf" srcId="{E58BE257-A5ED-4A47-9D5D-19DB13D1CAA2}" destId="{A3FA7C95-AEF5-4A6A-9FF9-C6BEB815146B}" srcOrd="0" destOrd="0" presId="urn:microsoft.com/office/officeart/2008/layout/LinedList"/>
    <dgm:cxn modelId="{D3EE3F6C-21F7-4B61-849B-AAD4995B5615}" srcId="{6EF431C3-7D78-44CF-B566-F8D3CF2EADA5}" destId="{E5EF3CBD-E5BB-4B2B-8721-4FC3F5CC6F2A}" srcOrd="2" destOrd="0" parTransId="{5947F0FF-75CA-4479-B194-544B51EF1F16}" sibTransId="{F9F1EBF3-49CC-4443-8C91-EAB064222FBF}"/>
    <dgm:cxn modelId="{DC62D46D-9480-42DE-821D-7E88A5D07BA4}" srcId="{6EF431C3-7D78-44CF-B566-F8D3CF2EADA5}" destId="{EC1E0FA1-7971-4842-BBE9-216EE6712DA9}" srcOrd="1" destOrd="0" parTransId="{760622F8-30C5-4A7E-990B-B3DA10BAF1E9}" sibTransId="{2288E9C4-96FA-4FFE-BA10-DFC17EC227A4}"/>
    <dgm:cxn modelId="{A0D65355-53B1-416E-BE94-321EBADC8E12}" type="presOf" srcId="{E05FD247-A18F-403F-9B8E-22335135DD21}" destId="{6C62C7F5-0613-4E7B-AB39-8FE37CEDB3F6}" srcOrd="0" destOrd="0" presId="urn:microsoft.com/office/officeart/2008/layout/LinedList"/>
    <dgm:cxn modelId="{A6078B87-4349-4A90-85CE-99DDCA9F513A}" srcId="{6EF431C3-7D78-44CF-B566-F8D3CF2EADA5}" destId="{E05FD247-A18F-403F-9B8E-22335135DD21}" srcOrd="7" destOrd="0" parTransId="{2C62CC27-772B-4408-8BC4-274492D17631}" sibTransId="{E5139AE3-731D-4FC7-87AF-0791E5B6C072}"/>
    <dgm:cxn modelId="{EC2F29A3-E695-45C7-94C8-371EBAA8D415}" type="presOf" srcId="{A8F3CAB5-7F21-4573-AABF-126E3B3BA87F}" destId="{1951362E-552F-4C56-9C2C-D362A0ED1E73}" srcOrd="0" destOrd="0" presId="urn:microsoft.com/office/officeart/2008/layout/LinedList"/>
    <dgm:cxn modelId="{0416B5B3-24C5-493F-9108-41E3B5070939}" srcId="{6EF431C3-7D78-44CF-B566-F8D3CF2EADA5}" destId="{9264DE40-4CE6-4371-862C-9A00E90A5FCD}" srcOrd="0" destOrd="0" parTransId="{227F723C-6608-4FCF-83CD-D938A172DCC1}" sibTransId="{09B553C6-5602-48C3-9DF5-DADDAD1D9BED}"/>
    <dgm:cxn modelId="{E6C386C1-3250-40ED-ACF3-7656641F7AEA}" type="presOf" srcId="{C71E76A4-3BF3-4249-B46C-BAA7DF872AEB}" destId="{6E0A298A-558F-4BBD-A010-0860E1E20603}" srcOrd="0" destOrd="0" presId="urn:microsoft.com/office/officeart/2008/layout/LinedList"/>
    <dgm:cxn modelId="{CD77B0C1-31E6-4C43-83EF-3494BF91AB36}" type="presOf" srcId="{E5EF3CBD-E5BB-4B2B-8721-4FC3F5CC6F2A}" destId="{BA3B4B7C-41FC-4E20-AF7D-310D3DE3CEC1}" srcOrd="0" destOrd="0" presId="urn:microsoft.com/office/officeart/2008/layout/LinedList"/>
    <dgm:cxn modelId="{0736D6C6-FC75-4703-9BF0-ABFE2B10692C}" type="presOf" srcId="{EC1E0FA1-7971-4842-BBE9-216EE6712DA9}" destId="{619B51FB-E95C-4570-AE76-EDF6BAA63EF0}" srcOrd="0" destOrd="0" presId="urn:microsoft.com/office/officeart/2008/layout/LinedList"/>
    <dgm:cxn modelId="{785391C9-9F06-4069-BAF2-68B500295137}" type="presOf" srcId="{A798B4CE-15AB-45DE-A4EF-28D01AF3E1C1}" destId="{264F867E-9A25-4A07-95BC-AF744B4D4C71}" srcOrd="0" destOrd="0" presId="urn:microsoft.com/office/officeart/2008/layout/LinedList"/>
    <dgm:cxn modelId="{405807DC-068D-4A2A-9E82-6DF7CA177961}" srcId="{6EF431C3-7D78-44CF-B566-F8D3CF2EADA5}" destId="{AA86CC09-F5D3-4D56-887C-6CBB9125BA2D}" srcOrd="8" destOrd="0" parTransId="{89C3C487-A51D-438F-893E-EE6CD92FCBAC}" sibTransId="{A45EB53B-3CB5-4E3B-8872-54B3362FE39E}"/>
    <dgm:cxn modelId="{D660C5F3-F072-4E4A-9062-8A008669C2F1}" type="presOf" srcId="{6EF431C3-7D78-44CF-B566-F8D3CF2EADA5}" destId="{756F4F57-D0C3-4FCB-BB19-8D645DEDAF74}" srcOrd="0" destOrd="0" presId="urn:microsoft.com/office/officeart/2008/layout/LinedList"/>
    <dgm:cxn modelId="{C2759FFA-1FC9-4774-9D51-E71C6AC438F7}" srcId="{6EF431C3-7D78-44CF-B566-F8D3CF2EADA5}" destId="{A798B4CE-15AB-45DE-A4EF-28D01AF3E1C1}" srcOrd="5" destOrd="0" parTransId="{E43A613E-7DD8-44BD-A066-A5BFCE64BC01}" sibTransId="{7EF1E4EE-9810-44DB-A7D5-52C4EFD04B8D}"/>
    <dgm:cxn modelId="{15EF21FB-D339-43A6-AAB4-A8F0AA1E20CC}" type="presOf" srcId="{6189C7E9-33B0-4B6F-8287-E3485300F16E}" destId="{6763252B-4701-4EBC-A0FC-A6EC0674EFCC}" srcOrd="0" destOrd="0" presId="urn:microsoft.com/office/officeart/2008/layout/LinedList"/>
    <dgm:cxn modelId="{AB98CA02-9139-41B2-896D-1BA4BBB40F87}" type="presParOf" srcId="{756F4F57-D0C3-4FCB-BB19-8D645DEDAF74}" destId="{3B9C27FB-642D-486D-8287-491DF7AF40E9}" srcOrd="0" destOrd="0" presId="urn:microsoft.com/office/officeart/2008/layout/LinedList"/>
    <dgm:cxn modelId="{5AD051B0-81F6-42B0-B8ED-3E41550C8099}" type="presParOf" srcId="{756F4F57-D0C3-4FCB-BB19-8D645DEDAF74}" destId="{631EA282-B912-42AD-82F0-29DE4FE245FF}" srcOrd="1" destOrd="0" presId="urn:microsoft.com/office/officeart/2008/layout/LinedList"/>
    <dgm:cxn modelId="{F1E7D1E8-6FC9-4384-B394-47D07ACC5D16}" type="presParOf" srcId="{631EA282-B912-42AD-82F0-29DE4FE245FF}" destId="{EE1FDCE9-ED6A-49DC-BD91-2C7176E9C18C}" srcOrd="0" destOrd="0" presId="urn:microsoft.com/office/officeart/2008/layout/LinedList"/>
    <dgm:cxn modelId="{2F3BEACC-1A4D-4B7E-B3A6-661A160373EF}" type="presParOf" srcId="{631EA282-B912-42AD-82F0-29DE4FE245FF}" destId="{7AEC6A2F-60CD-4092-AA4B-67A502BD7D51}" srcOrd="1" destOrd="0" presId="urn:microsoft.com/office/officeart/2008/layout/LinedList"/>
    <dgm:cxn modelId="{D64B5EF9-D2F3-42C9-91BF-1E50588DE423}" type="presParOf" srcId="{756F4F57-D0C3-4FCB-BB19-8D645DEDAF74}" destId="{5B4041E3-3F08-4CA3-AD63-77B22599E64B}" srcOrd="2" destOrd="0" presId="urn:microsoft.com/office/officeart/2008/layout/LinedList"/>
    <dgm:cxn modelId="{33DC5A6A-AA46-458F-94CF-8FB168417B65}" type="presParOf" srcId="{756F4F57-D0C3-4FCB-BB19-8D645DEDAF74}" destId="{1DF0069C-1006-4A3D-94DB-5C44E59503CD}" srcOrd="3" destOrd="0" presId="urn:microsoft.com/office/officeart/2008/layout/LinedList"/>
    <dgm:cxn modelId="{155707A1-8BDF-42D8-B688-0AD56FB30957}" type="presParOf" srcId="{1DF0069C-1006-4A3D-94DB-5C44E59503CD}" destId="{619B51FB-E95C-4570-AE76-EDF6BAA63EF0}" srcOrd="0" destOrd="0" presId="urn:microsoft.com/office/officeart/2008/layout/LinedList"/>
    <dgm:cxn modelId="{5195E56E-243A-4BCC-B884-1877EAB60E7A}" type="presParOf" srcId="{1DF0069C-1006-4A3D-94DB-5C44E59503CD}" destId="{162798E6-43AA-40A8-B68E-D3A756B59EA3}" srcOrd="1" destOrd="0" presId="urn:microsoft.com/office/officeart/2008/layout/LinedList"/>
    <dgm:cxn modelId="{594BDF20-6BB0-4F6D-ABC0-CE5A4FC1DA7D}" type="presParOf" srcId="{756F4F57-D0C3-4FCB-BB19-8D645DEDAF74}" destId="{E1DB1920-0FFF-4D9C-A7AC-F62E9C0A3744}" srcOrd="4" destOrd="0" presId="urn:microsoft.com/office/officeart/2008/layout/LinedList"/>
    <dgm:cxn modelId="{70128B63-DD8F-4A07-8785-7F421108C6AA}" type="presParOf" srcId="{756F4F57-D0C3-4FCB-BB19-8D645DEDAF74}" destId="{B6E424D7-F724-4D61-ADC9-F781B07C9AA0}" srcOrd="5" destOrd="0" presId="urn:microsoft.com/office/officeart/2008/layout/LinedList"/>
    <dgm:cxn modelId="{4803463D-050F-4866-B799-E492EC6549F7}" type="presParOf" srcId="{B6E424D7-F724-4D61-ADC9-F781B07C9AA0}" destId="{BA3B4B7C-41FC-4E20-AF7D-310D3DE3CEC1}" srcOrd="0" destOrd="0" presId="urn:microsoft.com/office/officeart/2008/layout/LinedList"/>
    <dgm:cxn modelId="{91541A95-7DBD-4ADF-932C-2980297E0F44}" type="presParOf" srcId="{B6E424D7-F724-4D61-ADC9-F781B07C9AA0}" destId="{E2F278A2-FAA0-414F-929A-6B10881FEA93}" srcOrd="1" destOrd="0" presId="urn:microsoft.com/office/officeart/2008/layout/LinedList"/>
    <dgm:cxn modelId="{762E8D23-6032-4E3B-8E92-9B63B38FE7DA}" type="presParOf" srcId="{756F4F57-D0C3-4FCB-BB19-8D645DEDAF74}" destId="{102376E2-CEBC-4E7D-B529-8C400E9A10BB}" srcOrd="6" destOrd="0" presId="urn:microsoft.com/office/officeart/2008/layout/LinedList"/>
    <dgm:cxn modelId="{E2CFB795-8656-4AD9-B651-EEA258A9FCEC}" type="presParOf" srcId="{756F4F57-D0C3-4FCB-BB19-8D645DEDAF74}" destId="{C21014D8-3CC7-4201-ADC6-84DB6569FDC6}" srcOrd="7" destOrd="0" presId="urn:microsoft.com/office/officeart/2008/layout/LinedList"/>
    <dgm:cxn modelId="{4268C4E7-3CA8-4AA5-BA26-C1B24DB73083}" type="presParOf" srcId="{C21014D8-3CC7-4201-ADC6-84DB6569FDC6}" destId="{6763252B-4701-4EBC-A0FC-A6EC0674EFCC}" srcOrd="0" destOrd="0" presId="urn:microsoft.com/office/officeart/2008/layout/LinedList"/>
    <dgm:cxn modelId="{4F1621F7-0515-48F3-8FDE-0F349CFD1E2C}" type="presParOf" srcId="{C21014D8-3CC7-4201-ADC6-84DB6569FDC6}" destId="{76137024-72C4-4965-9777-55F30B4DED43}" srcOrd="1" destOrd="0" presId="urn:microsoft.com/office/officeart/2008/layout/LinedList"/>
    <dgm:cxn modelId="{D387A40F-385C-414D-832E-BA23C1663506}" type="presParOf" srcId="{756F4F57-D0C3-4FCB-BB19-8D645DEDAF74}" destId="{96938CA5-93D3-4974-B0D8-AEB544343BC6}" srcOrd="8" destOrd="0" presId="urn:microsoft.com/office/officeart/2008/layout/LinedList"/>
    <dgm:cxn modelId="{84C76554-31F4-4F8A-9292-B2131A392B14}" type="presParOf" srcId="{756F4F57-D0C3-4FCB-BB19-8D645DEDAF74}" destId="{17A26411-320B-4EFD-8728-3CBE61E70353}" srcOrd="9" destOrd="0" presId="urn:microsoft.com/office/officeart/2008/layout/LinedList"/>
    <dgm:cxn modelId="{6C7EDCD7-3743-409D-A2AC-DAD884D71F01}" type="presParOf" srcId="{17A26411-320B-4EFD-8728-3CBE61E70353}" destId="{1951362E-552F-4C56-9C2C-D362A0ED1E73}" srcOrd="0" destOrd="0" presId="urn:microsoft.com/office/officeart/2008/layout/LinedList"/>
    <dgm:cxn modelId="{8283F346-11BA-42E9-A142-322A3C5D4F05}" type="presParOf" srcId="{17A26411-320B-4EFD-8728-3CBE61E70353}" destId="{7C50CD7F-8773-420D-A237-20D88C6BF6AB}" srcOrd="1" destOrd="0" presId="urn:microsoft.com/office/officeart/2008/layout/LinedList"/>
    <dgm:cxn modelId="{F06F2F45-E25E-4467-9BAD-1B1DB146AA18}" type="presParOf" srcId="{756F4F57-D0C3-4FCB-BB19-8D645DEDAF74}" destId="{D44EFC5D-A97C-42D9-B752-416F3C2E51AC}" srcOrd="10" destOrd="0" presId="urn:microsoft.com/office/officeart/2008/layout/LinedList"/>
    <dgm:cxn modelId="{0D71D31C-2D41-4475-BA89-7EA6EB99F097}" type="presParOf" srcId="{756F4F57-D0C3-4FCB-BB19-8D645DEDAF74}" destId="{B1F53E01-897D-443F-AF65-B1D95C609655}" srcOrd="11" destOrd="0" presId="urn:microsoft.com/office/officeart/2008/layout/LinedList"/>
    <dgm:cxn modelId="{F47CF3AB-AC9B-49F9-86F0-A6E41DA6C383}" type="presParOf" srcId="{B1F53E01-897D-443F-AF65-B1D95C609655}" destId="{264F867E-9A25-4A07-95BC-AF744B4D4C71}" srcOrd="0" destOrd="0" presId="urn:microsoft.com/office/officeart/2008/layout/LinedList"/>
    <dgm:cxn modelId="{C7C610DB-8F84-46C3-8C00-1F2B826B33F4}" type="presParOf" srcId="{B1F53E01-897D-443F-AF65-B1D95C609655}" destId="{A15C2194-E59D-45E0-949A-78E54B259F7A}" srcOrd="1" destOrd="0" presId="urn:microsoft.com/office/officeart/2008/layout/LinedList"/>
    <dgm:cxn modelId="{D0E6501A-A1CD-48A5-91B2-C6C357FFEC2D}" type="presParOf" srcId="{756F4F57-D0C3-4FCB-BB19-8D645DEDAF74}" destId="{43217B73-B404-4819-AA27-4B40FD06D4A5}" srcOrd="12" destOrd="0" presId="urn:microsoft.com/office/officeart/2008/layout/LinedList"/>
    <dgm:cxn modelId="{4F93D741-D7C0-4CB8-9D38-6225DA48A945}" type="presParOf" srcId="{756F4F57-D0C3-4FCB-BB19-8D645DEDAF74}" destId="{4FB9B9AA-751B-4DB2-9C13-06F0ED040953}" srcOrd="13" destOrd="0" presId="urn:microsoft.com/office/officeart/2008/layout/LinedList"/>
    <dgm:cxn modelId="{DE32B1C6-1AC6-4065-BD37-4C98E84EE0CB}" type="presParOf" srcId="{4FB9B9AA-751B-4DB2-9C13-06F0ED040953}" destId="{6E0A298A-558F-4BBD-A010-0860E1E20603}" srcOrd="0" destOrd="0" presId="urn:microsoft.com/office/officeart/2008/layout/LinedList"/>
    <dgm:cxn modelId="{B27397E5-B52E-48DB-88B9-32EF3EC2A243}" type="presParOf" srcId="{4FB9B9AA-751B-4DB2-9C13-06F0ED040953}" destId="{0FA26C03-AD15-45B8-AF94-DCEC4A947C1F}" srcOrd="1" destOrd="0" presId="urn:microsoft.com/office/officeart/2008/layout/LinedList"/>
    <dgm:cxn modelId="{D9A73DE0-A65D-4969-B9A2-7EF4022BCDDE}" type="presParOf" srcId="{756F4F57-D0C3-4FCB-BB19-8D645DEDAF74}" destId="{76E5C401-DD9C-4BE0-BC28-EBF6A8F3C194}" srcOrd="14" destOrd="0" presId="urn:microsoft.com/office/officeart/2008/layout/LinedList"/>
    <dgm:cxn modelId="{586E9F62-22F6-4219-8556-740484108D56}" type="presParOf" srcId="{756F4F57-D0C3-4FCB-BB19-8D645DEDAF74}" destId="{CA3CB8ED-5FB8-4090-94D0-646EE80759E7}" srcOrd="15" destOrd="0" presId="urn:microsoft.com/office/officeart/2008/layout/LinedList"/>
    <dgm:cxn modelId="{5AFB4789-0572-4E1A-8187-CE6C6E4EAB82}" type="presParOf" srcId="{CA3CB8ED-5FB8-4090-94D0-646EE80759E7}" destId="{6C62C7F5-0613-4E7B-AB39-8FE37CEDB3F6}" srcOrd="0" destOrd="0" presId="urn:microsoft.com/office/officeart/2008/layout/LinedList"/>
    <dgm:cxn modelId="{1765111C-5D88-459E-851A-A3022E5E7ADF}" type="presParOf" srcId="{CA3CB8ED-5FB8-4090-94D0-646EE80759E7}" destId="{0BEA23A8-6EF8-4F69-AB75-4C77A19F8C99}" srcOrd="1" destOrd="0" presId="urn:microsoft.com/office/officeart/2008/layout/LinedList"/>
    <dgm:cxn modelId="{71B3A77C-B24E-4175-87D4-A71AAB088DA1}" type="presParOf" srcId="{756F4F57-D0C3-4FCB-BB19-8D645DEDAF74}" destId="{F5E2296E-A50A-48CA-A41C-A5591835AEF4}" srcOrd="16" destOrd="0" presId="urn:microsoft.com/office/officeart/2008/layout/LinedList"/>
    <dgm:cxn modelId="{84CA0F9E-FAF7-488D-8647-0E20BBB0264B}" type="presParOf" srcId="{756F4F57-D0C3-4FCB-BB19-8D645DEDAF74}" destId="{9AA2E22A-80F7-487C-A740-19BD3056933C}" srcOrd="17" destOrd="0" presId="urn:microsoft.com/office/officeart/2008/layout/LinedList"/>
    <dgm:cxn modelId="{EDF8775F-FA25-4A76-B2F7-B7C852BB91C2}" type="presParOf" srcId="{9AA2E22A-80F7-487C-A740-19BD3056933C}" destId="{0559D5CB-8703-4230-8F08-97C75E7F55E7}" srcOrd="0" destOrd="0" presId="urn:microsoft.com/office/officeart/2008/layout/LinedList"/>
    <dgm:cxn modelId="{CFCC5E5C-EC82-4E54-AD32-58D50F6F7F18}" type="presParOf" srcId="{9AA2E22A-80F7-487C-A740-19BD3056933C}" destId="{BA0FF4CA-E50D-48E1-B7C3-0AE0C5A5747E}" srcOrd="1" destOrd="0" presId="urn:microsoft.com/office/officeart/2008/layout/LinedList"/>
    <dgm:cxn modelId="{D7AF1D5A-B55C-4BC1-BE7B-89288A3C694D}" type="presParOf" srcId="{756F4F57-D0C3-4FCB-BB19-8D645DEDAF74}" destId="{F7716270-0101-4035-889B-36E3ED7F5FDE}" srcOrd="18" destOrd="0" presId="urn:microsoft.com/office/officeart/2008/layout/LinedList"/>
    <dgm:cxn modelId="{D70FA0C0-65CD-46FC-A1C5-99FD656A0710}" type="presParOf" srcId="{756F4F57-D0C3-4FCB-BB19-8D645DEDAF74}" destId="{06F43C69-A730-45AF-A9FC-82ED857D8006}" srcOrd="19" destOrd="0" presId="urn:microsoft.com/office/officeart/2008/layout/LinedList"/>
    <dgm:cxn modelId="{3B3DC7E0-49FA-4428-9473-214B71383C60}" type="presParOf" srcId="{06F43C69-A730-45AF-A9FC-82ED857D8006}" destId="{A3FA7C95-AEF5-4A6A-9FF9-C6BEB815146B}" srcOrd="0" destOrd="0" presId="urn:microsoft.com/office/officeart/2008/layout/LinedList"/>
    <dgm:cxn modelId="{921A644D-F928-4797-8868-A098C68272CF}" type="presParOf" srcId="{06F43C69-A730-45AF-A9FC-82ED857D8006}" destId="{431DCD00-B262-4337-8B64-287CCB48A1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F067C-A91F-4BA1-BB51-ED66BCBF1A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9CEF67-E44A-4B91-9746-FE9DB1C47B29}" type="pres">
      <dgm:prSet presAssocID="{7C6F067C-A91F-4BA1-BB51-ED66BCBF1AFD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C6114B3B-BECE-47DA-B644-03907DD4971F}" type="presOf" srcId="{7C6F067C-A91F-4BA1-BB51-ED66BCBF1AFD}" destId="{BC9CEF67-E44A-4B91-9746-FE9DB1C47B29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C27FB-642D-486D-8287-491DF7AF40E9}">
      <dsp:nvSpPr>
        <dsp:cNvPr id="0" name=""/>
        <dsp:cNvSpPr/>
      </dsp:nvSpPr>
      <dsp:spPr>
        <a:xfrm>
          <a:off x="0" y="445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1FDCE9-ED6A-49DC-BD91-2C7176E9C18C}">
      <dsp:nvSpPr>
        <dsp:cNvPr id="0" name=""/>
        <dsp:cNvSpPr/>
      </dsp:nvSpPr>
      <dsp:spPr>
        <a:xfrm>
          <a:off x="0" y="445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100" b="1" kern="1200" baseline="0"/>
            <a:t>MongoDB i ACID transakcije</a:t>
          </a:r>
          <a:endParaRPr lang="en-US" sz="1100" kern="1200"/>
        </a:p>
      </dsp:txBody>
      <dsp:txXfrm>
        <a:off x="0" y="445"/>
        <a:ext cx="8770571" cy="365061"/>
      </dsp:txXfrm>
    </dsp:sp>
    <dsp:sp modelId="{5B4041E3-3F08-4CA3-AD63-77B22599E64B}">
      <dsp:nvSpPr>
        <dsp:cNvPr id="0" name=""/>
        <dsp:cNvSpPr/>
      </dsp:nvSpPr>
      <dsp:spPr>
        <a:xfrm>
          <a:off x="0" y="365506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9B51FB-E95C-4570-AE76-EDF6BAA63EF0}">
      <dsp:nvSpPr>
        <dsp:cNvPr id="0" name=""/>
        <dsp:cNvSpPr/>
      </dsp:nvSpPr>
      <dsp:spPr>
        <a:xfrm>
          <a:off x="0" y="365506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100" b="1" kern="1200" baseline="0"/>
            <a:t>MongoDB transakcije</a:t>
          </a:r>
          <a:endParaRPr lang="en-US" sz="1100" kern="1200"/>
        </a:p>
      </dsp:txBody>
      <dsp:txXfrm>
        <a:off x="0" y="365506"/>
        <a:ext cx="8770571" cy="365061"/>
      </dsp:txXfrm>
    </dsp:sp>
    <dsp:sp modelId="{E1DB1920-0FFF-4D9C-A7AC-F62E9C0A3744}">
      <dsp:nvSpPr>
        <dsp:cNvPr id="0" name=""/>
        <dsp:cNvSpPr/>
      </dsp:nvSpPr>
      <dsp:spPr>
        <a:xfrm>
          <a:off x="0" y="730568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3B4B7C-41FC-4E20-AF7D-310D3DE3CEC1}">
      <dsp:nvSpPr>
        <dsp:cNvPr id="0" name=""/>
        <dsp:cNvSpPr/>
      </dsp:nvSpPr>
      <dsp:spPr>
        <a:xfrm>
          <a:off x="0" y="730568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/>
            <a:t>Primer izvršenja MongoDB transakcije</a:t>
          </a:r>
          <a:endParaRPr lang="en-US" sz="1100" kern="1200"/>
        </a:p>
      </dsp:txBody>
      <dsp:txXfrm>
        <a:off x="0" y="730568"/>
        <a:ext cx="8770571" cy="365061"/>
      </dsp:txXfrm>
    </dsp:sp>
    <dsp:sp modelId="{102376E2-CEBC-4E7D-B529-8C400E9A10BB}">
      <dsp:nvSpPr>
        <dsp:cNvPr id="0" name=""/>
        <dsp:cNvSpPr/>
      </dsp:nvSpPr>
      <dsp:spPr>
        <a:xfrm>
          <a:off x="0" y="1095629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63252B-4701-4EBC-A0FC-A6EC0674EFCC}">
      <dsp:nvSpPr>
        <dsp:cNvPr id="0" name=""/>
        <dsp:cNvSpPr/>
      </dsp:nvSpPr>
      <dsp:spPr>
        <a:xfrm>
          <a:off x="0" y="1095629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100" b="1" kern="1200" baseline="0"/>
            <a:t>Prikaz osobina transakcije</a:t>
          </a:r>
          <a:endParaRPr lang="en-US" sz="1100" kern="1200"/>
        </a:p>
      </dsp:txBody>
      <dsp:txXfrm>
        <a:off x="0" y="1095629"/>
        <a:ext cx="8770571" cy="365061"/>
      </dsp:txXfrm>
    </dsp:sp>
    <dsp:sp modelId="{96938CA5-93D3-4974-B0D8-AEB544343BC6}">
      <dsp:nvSpPr>
        <dsp:cNvPr id="0" name=""/>
        <dsp:cNvSpPr/>
      </dsp:nvSpPr>
      <dsp:spPr>
        <a:xfrm>
          <a:off x="0" y="1460690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51362E-552F-4C56-9C2C-D362A0ED1E73}">
      <dsp:nvSpPr>
        <dsp:cNvPr id="0" name=""/>
        <dsp:cNvSpPr/>
      </dsp:nvSpPr>
      <dsp:spPr>
        <a:xfrm>
          <a:off x="0" y="1460690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100" b="1" kern="1200" baseline="0"/>
            <a:t>Prikaz efekta prestanka rada transakcije ili pozivanja abortTransaction</a:t>
          </a:r>
          <a:endParaRPr lang="en-US" sz="1100" kern="1200"/>
        </a:p>
      </dsp:txBody>
      <dsp:txXfrm>
        <a:off x="0" y="1460690"/>
        <a:ext cx="8770571" cy="365061"/>
      </dsp:txXfrm>
    </dsp:sp>
    <dsp:sp modelId="{D44EFC5D-A97C-42D9-B752-416F3C2E51AC}">
      <dsp:nvSpPr>
        <dsp:cNvPr id="0" name=""/>
        <dsp:cNvSpPr/>
      </dsp:nvSpPr>
      <dsp:spPr>
        <a:xfrm>
          <a:off x="0" y="1825752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4F867E-9A25-4A07-95BC-AF744B4D4C71}">
      <dsp:nvSpPr>
        <dsp:cNvPr id="0" name=""/>
        <dsp:cNvSpPr/>
      </dsp:nvSpPr>
      <dsp:spPr>
        <a:xfrm>
          <a:off x="0" y="1825752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100" b="1" kern="1200" baseline="0"/>
            <a:t>Bitne konsideracije kod transakcija</a:t>
          </a:r>
          <a:endParaRPr lang="en-US" sz="1100" kern="1200"/>
        </a:p>
      </dsp:txBody>
      <dsp:txXfrm>
        <a:off x="0" y="1825752"/>
        <a:ext cx="8770571" cy="365061"/>
      </dsp:txXfrm>
    </dsp:sp>
    <dsp:sp modelId="{43217B73-B404-4819-AA27-4B40FD06D4A5}">
      <dsp:nvSpPr>
        <dsp:cNvPr id="0" name=""/>
        <dsp:cNvSpPr/>
      </dsp:nvSpPr>
      <dsp:spPr>
        <a:xfrm>
          <a:off x="0" y="2190813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0A298A-558F-4BBD-A010-0860E1E20603}">
      <dsp:nvSpPr>
        <dsp:cNvPr id="0" name=""/>
        <dsp:cNvSpPr/>
      </dsp:nvSpPr>
      <dsp:spPr>
        <a:xfrm>
          <a:off x="0" y="2190813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100" b="1" kern="1200" baseline="0"/>
            <a:t>Saveti prilikom korišćenja transakcija</a:t>
          </a:r>
          <a:endParaRPr lang="en-US" sz="1100" kern="1200"/>
        </a:p>
      </dsp:txBody>
      <dsp:txXfrm>
        <a:off x="0" y="2190813"/>
        <a:ext cx="8770571" cy="365061"/>
      </dsp:txXfrm>
    </dsp:sp>
    <dsp:sp modelId="{76E5C401-DD9C-4BE0-BC28-EBF6A8F3C194}">
      <dsp:nvSpPr>
        <dsp:cNvPr id="0" name=""/>
        <dsp:cNvSpPr/>
      </dsp:nvSpPr>
      <dsp:spPr>
        <a:xfrm>
          <a:off x="0" y="2555874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62C7F5-0613-4E7B-AB39-8FE37CEDB3F6}">
      <dsp:nvSpPr>
        <dsp:cNvPr id="0" name=""/>
        <dsp:cNvSpPr/>
      </dsp:nvSpPr>
      <dsp:spPr>
        <a:xfrm>
          <a:off x="0" y="2555874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100" b="1" kern="1200" baseline="0"/>
            <a:t>Izolacija</a:t>
          </a:r>
          <a:endParaRPr lang="en-US" sz="1100" kern="1200"/>
        </a:p>
      </dsp:txBody>
      <dsp:txXfrm>
        <a:off x="0" y="2555874"/>
        <a:ext cx="8770571" cy="365061"/>
      </dsp:txXfrm>
    </dsp:sp>
    <dsp:sp modelId="{F5E2296E-A50A-48CA-A41C-A5591835AEF4}">
      <dsp:nvSpPr>
        <dsp:cNvPr id="0" name=""/>
        <dsp:cNvSpPr/>
      </dsp:nvSpPr>
      <dsp:spPr>
        <a:xfrm>
          <a:off x="0" y="2920935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59D5CB-8703-4230-8F08-97C75E7F55E7}">
      <dsp:nvSpPr>
        <dsp:cNvPr id="0" name=""/>
        <dsp:cNvSpPr/>
      </dsp:nvSpPr>
      <dsp:spPr>
        <a:xfrm>
          <a:off x="0" y="2920935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100" b="1" kern="1200" baseline="0"/>
            <a:t>Izolacija kod MongoDB-a</a:t>
          </a:r>
          <a:endParaRPr lang="en-US" sz="1100" kern="1200"/>
        </a:p>
      </dsp:txBody>
      <dsp:txXfrm>
        <a:off x="0" y="2920935"/>
        <a:ext cx="8770571" cy="365061"/>
      </dsp:txXfrm>
    </dsp:sp>
    <dsp:sp modelId="{F7716270-0101-4035-889B-36E3ED7F5FDE}">
      <dsp:nvSpPr>
        <dsp:cNvPr id="0" name=""/>
        <dsp:cNvSpPr/>
      </dsp:nvSpPr>
      <dsp:spPr>
        <a:xfrm>
          <a:off x="0" y="3285997"/>
          <a:ext cx="8770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FA7C95-AEF5-4A6A-9FF9-C6BEB815146B}">
      <dsp:nvSpPr>
        <dsp:cNvPr id="0" name=""/>
        <dsp:cNvSpPr/>
      </dsp:nvSpPr>
      <dsp:spPr>
        <a:xfrm>
          <a:off x="0" y="3285997"/>
          <a:ext cx="8770571" cy="365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100" b="1" kern="1200" baseline="0"/>
            <a:t>Zaključavanje</a:t>
          </a:r>
          <a:endParaRPr lang="en-US" sz="1100" kern="1200"/>
        </a:p>
      </dsp:txBody>
      <dsp:txXfrm>
        <a:off x="0" y="3285997"/>
        <a:ext cx="8770571" cy="365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54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6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4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2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9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8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0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3000" b="1" i="0" dirty="0">
                <a:ea typeface="+mj-lt"/>
                <a:cs typeface="+mj-lt"/>
              </a:rPr>
              <a:t>Obrada transakcija, planovi izvršavanja transakcija, izolacija i zaključavanje</a:t>
            </a:r>
            <a:r>
              <a:rPr lang="sr-Latn-RS" sz="3000" i="0" dirty="0">
                <a:ea typeface="+mj-lt"/>
                <a:cs typeface="+mj-lt"/>
              </a:rPr>
              <a:t> </a:t>
            </a:r>
            <a:endParaRPr lang="sr-Latn-RS" sz="3000" dirty="0"/>
          </a:p>
          <a:p>
            <a:pPr>
              <a:lnSpc>
                <a:spcPct val="110000"/>
              </a:lnSpc>
            </a:pPr>
            <a:r>
              <a:rPr lang="sr-Latn-RS" sz="3000" b="1" i="0" dirty="0">
                <a:ea typeface="+mj-lt"/>
                <a:cs typeface="+mj-lt"/>
              </a:rPr>
              <a:t>MongoDB</a:t>
            </a:r>
            <a:r>
              <a:rPr lang="sr-Latn-RS" sz="3000" i="0" dirty="0">
                <a:ea typeface="+mj-lt"/>
                <a:cs typeface="+mj-lt"/>
              </a:rPr>
              <a:t> </a:t>
            </a:r>
            <a:endParaRPr lang="sr-Latn-RS" sz="30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7377" y="5331549"/>
            <a:ext cx="6684762" cy="1576188"/>
          </a:xfrm>
        </p:spPr>
        <p:txBody>
          <a:bodyPr anchor="t">
            <a:normAutofit fontScale="92500"/>
          </a:bodyPr>
          <a:lstStyle/>
          <a:p>
            <a:r>
              <a:rPr lang="sr-Latn-RS" b="1" dirty="0">
                <a:ea typeface="Meiryo"/>
              </a:rPr>
              <a:t>Student:</a:t>
            </a:r>
            <a:r>
              <a:rPr lang="sr-Latn-RS" dirty="0">
                <a:ea typeface="Meiryo"/>
              </a:rPr>
              <a:t> Jovana Nikolić 1147</a:t>
            </a:r>
          </a:p>
          <a:p>
            <a:r>
              <a:rPr lang="sr-Latn-RS" b="1" dirty="0">
                <a:ea typeface="Meiryo"/>
              </a:rPr>
              <a:t>Mentor:</a:t>
            </a:r>
            <a:r>
              <a:rPr lang="sr-Latn-RS" dirty="0">
                <a:ea typeface="Meiryo"/>
              </a:rPr>
              <a:t> </a:t>
            </a:r>
            <a:r>
              <a:rPr lang="sr-Latn-RS" dirty="0" err="1">
                <a:ea typeface="Meiryo"/>
              </a:rPr>
              <a:t>doc</a:t>
            </a:r>
            <a:r>
              <a:rPr lang="sr-Latn-RS" dirty="0">
                <a:ea typeface="Meiryo"/>
              </a:rPr>
              <a:t>. dr Aleksandar Stanimirović</a:t>
            </a:r>
          </a:p>
          <a:p>
            <a:endParaRPr lang="sr-Latn-RS" dirty="0">
              <a:ea typeface="Meiryo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3" descr="Programming data on computer monitor">
            <a:extLst>
              <a:ext uri="{FF2B5EF4-FFF2-40B4-BE49-F238E27FC236}">
                <a16:creationId xmlns:a16="http://schemas.microsoft.com/office/drawing/2014/main" id="{76A597D3-CE53-435E-9C2B-E42E9A28C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8" r="18406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02810804-8FC7-4974-AE34-22CE69B8799F}"/>
              </a:ext>
            </a:extLst>
          </p:cNvPr>
          <p:cNvSpPr txBox="1"/>
          <p:nvPr/>
        </p:nvSpPr>
        <p:spPr>
          <a:xfrm>
            <a:off x="4098099" y="18371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dirty="0"/>
              <a:t>Univerzitet u Nišu</a:t>
            </a:r>
          </a:p>
          <a:p>
            <a:pPr algn="ctr"/>
            <a:r>
              <a:rPr lang="sr-Latn-RS" dirty="0">
                <a:ea typeface="Meiryo"/>
              </a:rPr>
              <a:t>Elektronski fakultet</a:t>
            </a: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CD0C5-C1C6-4DBE-9E14-54F20958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>
                <a:ea typeface="Meiryo"/>
              </a:rPr>
              <a:t>Saveti prilikom korišćenja transakcija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8604496-62F3-4F11-ADF6-606EE66E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Meiryo"/>
              </a:rPr>
              <a:t>Razdeliti transakcije u manje delove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Meiryo"/>
              </a:rPr>
              <a:t>Ne treba modifikovati više od 100 dokumenata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Meiryo"/>
              </a:rPr>
              <a:t>Dokument koji sadrži informacije o transakciji je maksimalne veličine 16 MB.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Kada transakcije prestane, korisniku se vraća exception, i transakcija se roll-back-uje. Na korisniku je kreiranje aplikacione logike</a:t>
            </a:r>
            <a:endParaRPr lang="sr-Latn-R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880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26767C8-A30B-4F1C-87ED-EF03E91F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Izolacija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4265863-766E-436A-8862-6D55E486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lnSpcReduction="10000"/>
          </a:bodyPr>
          <a:lstStyle/>
          <a:p>
            <a:r>
              <a:rPr lang="sr-Latn-RS">
                <a:ea typeface="+mn-lt"/>
                <a:cs typeface="+mn-lt"/>
              </a:rPr>
              <a:t>Izolacija se odnosi na vidljivost transakcionih operacija, drugim operacijama koje se paralelno izvršavaju. </a:t>
            </a:r>
          </a:p>
          <a:p>
            <a:r>
              <a:rPr lang="sr-Latn-RS">
                <a:ea typeface="+mn-lt"/>
                <a:cs typeface="+mn-lt"/>
              </a:rPr>
              <a:t>Izolacija načešće ima 4 nivoa, koja su navedena od najstriktnijih, do najmanje striktnih: 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 i="1">
                <a:ea typeface="+mn-lt"/>
                <a:cs typeface="+mn-lt"/>
              </a:rPr>
              <a:t>Serializable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 i="1">
                <a:ea typeface="+mn-lt"/>
                <a:cs typeface="+mn-lt"/>
              </a:rPr>
              <a:t>Repeatable read</a:t>
            </a:r>
            <a:r>
              <a:rPr lang="sr-Latn-RS">
                <a:ea typeface="+mn-lt"/>
                <a:cs typeface="+mn-lt"/>
              </a:rPr>
              <a:t> (Ponovljeno čitanje)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 i="1">
                <a:ea typeface="+mn-lt"/>
                <a:cs typeface="+mn-lt"/>
              </a:rPr>
              <a:t>Read commited</a:t>
            </a:r>
            <a:r>
              <a:rPr lang="sr-Latn-RS">
                <a:ea typeface="+mn-lt"/>
                <a:cs typeface="+mn-lt"/>
              </a:rPr>
              <a:t> (Čitaj commit-ovano)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 i="1">
                <a:ea typeface="+mn-lt"/>
                <a:cs typeface="+mn-lt"/>
              </a:rPr>
              <a:t>Read uncommited</a:t>
            </a:r>
            <a:r>
              <a:rPr lang="sr-Latn-RS">
                <a:ea typeface="+mn-lt"/>
                <a:cs typeface="+mn-lt"/>
              </a:rPr>
              <a:t> (Čitaj ono što nije commit-ovano)</a:t>
            </a:r>
            <a:endParaRPr lang="sr-Latn-RS"/>
          </a:p>
          <a:p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39960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0E2245-A1FB-4CC0-A69B-77FDC39E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Izolacija kod MongoDB-a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AA5C3A9-C0DC-4221-872E-EC629141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sr-Latn-RS">
                <a:ea typeface="+mn-lt"/>
                <a:cs typeface="+mn-lt"/>
              </a:rPr>
              <a:t>Izolacija kod čitanja je određena: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Postojanjem transakcija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Read concern-om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Write concern-om </a:t>
            </a:r>
          </a:p>
          <a:p>
            <a:r>
              <a:rPr lang="sr-Latn-RS">
                <a:ea typeface="+mn-lt"/>
                <a:cs typeface="+mn-lt"/>
              </a:rPr>
              <a:t>U zavisnosti od read concern-a, klijenti mogu videti rezultate upisa pre samog perzistiranja upisa. </a:t>
            </a:r>
          </a:p>
        </p:txBody>
      </p:sp>
    </p:spTree>
    <p:extLst>
      <p:ext uri="{BB962C8B-B14F-4D97-AF65-F5344CB8AC3E}">
        <p14:creationId xmlns:p14="http://schemas.microsoft.com/office/powerpoint/2010/main" val="289073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0E2245-A1FB-4CC0-A69B-77FDC39E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Izolacija kod MongoDB-a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AA5C3A9-C0DC-4221-872E-EC629141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>
                <a:ea typeface="+mn-lt"/>
                <a:cs typeface="+mn-lt"/>
              </a:rPr>
              <a:t>Bez obzira na write concern, drugi klijenti koji koriste local ili avaliable read concern mogu da vide rezultat operacije upisa pre nego što je operacija upisa vratila potvrdu o upisu klijentu koji je izdao naredbu za upis.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>
                <a:ea typeface="+mn-lt"/>
                <a:cs typeface="+mn-lt"/>
              </a:rPr>
              <a:t>Klijenti koji koriste local ili avaliable read concern mogu da pročitaju podatke koji kasnije mogu biti roll-back-ovani.</a:t>
            </a:r>
          </a:p>
          <a:p>
            <a:endParaRPr lang="sr-Latn-R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7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157FB6-6797-49A3-9E91-055354C0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Zaključavanje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F677038-4C64-41EB-81A7-8D58868F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MongoDB baza podataka koristi multigranularno zaključavanje, </a:t>
            </a:r>
            <a:r>
              <a:rPr lang="sr-Latn-RS">
                <a:ea typeface="+mn-lt"/>
                <a:cs typeface="+mn-lt"/>
              </a:rPr>
              <a:t>koje dozvoljava zaključavanje na:</a:t>
            </a:r>
            <a:endParaRPr lang="sr-Latn-RS" dirty="0">
              <a:ea typeface="+mn-lt"/>
              <a:cs typeface="+mn-lt"/>
            </a:endParaRPr>
          </a:p>
          <a:p>
            <a:r>
              <a:rPr lang="sr-Latn-RS">
                <a:ea typeface="+mn-lt"/>
                <a:cs typeface="+mn-lt"/>
              </a:rPr>
              <a:t>Globalnom nivou</a:t>
            </a:r>
          </a:p>
          <a:p>
            <a:r>
              <a:rPr lang="sr-Latn-RS">
                <a:ea typeface="+mn-lt"/>
                <a:cs typeface="+mn-lt"/>
              </a:rPr>
              <a:t>Nivou baze</a:t>
            </a:r>
          </a:p>
          <a:p>
            <a:r>
              <a:rPr lang="sr-Latn-RS">
                <a:ea typeface="+mn-lt"/>
                <a:cs typeface="+mn-lt"/>
              </a:rPr>
              <a:t>Nivou kolekcije</a:t>
            </a:r>
          </a:p>
          <a:p>
            <a:r>
              <a:rPr lang="sr-Latn-RS">
                <a:ea typeface="+mn-lt"/>
                <a:cs typeface="+mn-lt"/>
              </a:rPr>
              <a:t>Ispod nivoa kolekcije storage engine-ima(kod </a:t>
            </a:r>
            <a:r>
              <a:rPr lang="sr-Latn-RS" dirty="0">
                <a:ea typeface="+mn-lt"/>
                <a:cs typeface="+mn-lt"/>
              </a:rPr>
              <a:t>WiredTriger-a, je na nivou dokumenata).</a:t>
            </a:r>
            <a:endParaRPr lang="sr-Latn-R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013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157FB6-6797-49A3-9E91-055354C0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Zaključavanje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F677038-4C64-41EB-81A7-8D58868F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sr-Latn-RS">
                <a:ea typeface="Meiryo"/>
              </a:rPr>
              <a:t>Modovi zaključavanja su:</a:t>
            </a:r>
          </a:p>
          <a:p>
            <a:pPr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R – Shared (deljen) lock (S)</a:t>
            </a:r>
            <a:endParaRPr lang="sr-Latn-RS" dirty="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W – Ekskluzivan lock (X)</a:t>
            </a:r>
            <a:endParaRPr lang="sr-Latn-RS"/>
          </a:p>
          <a:p>
            <a:pPr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r – Intent shared lock (IS)</a:t>
            </a:r>
            <a:endParaRPr lang="sr-Latn-RS"/>
          </a:p>
          <a:p>
            <a:pPr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w – Intent exclusive lock (IX)</a:t>
            </a:r>
            <a:endParaRPr lang="sr-Latn-RS"/>
          </a:p>
          <a:p>
            <a:pPr marL="285750" indent="-285750">
              <a:buFont typeface="Arial" panose="020B0503020204020204" pitchFamily="34" charset="0"/>
              <a:buChar char="•"/>
            </a:pPr>
            <a:endParaRPr lang="sr-Latn-R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4572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EEFEBD-D35E-4747-AC86-8115721D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Zaključavanje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7AAEB33-D906-4255-BD51-D815B8CD1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23" y="2441672"/>
            <a:ext cx="8770571" cy="67539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sr-Latn-RS">
                <a:ea typeface="+mn-lt"/>
                <a:cs typeface="+mn-lt"/>
              </a:rPr>
              <a:t>Izbegavanje zaključavanja</a:t>
            </a:r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EBA39B4E-DE8D-4A9D-A76C-444433D1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1" y="3113056"/>
            <a:ext cx="9385540" cy="358716"/>
          </a:xfrm>
          <a:prstGeom prst="rect">
            <a:avLst/>
          </a:prstGeom>
        </p:spPr>
      </p:pic>
      <p:sp>
        <p:nvSpPr>
          <p:cNvPr id="6" name="Čuvar mesta za sadržaj 2">
            <a:extLst>
              <a:ext uri="{FF2B5EF4-FFF2-40B4-BE49-F238E27FC236}">
                <a16:creationId xmlns:a16="http://schemas.microsoft.com/office/drawing/2014/main" id="{CA022957-C74F-4FE6-A518-C8443C354F99}"/>
              </a:ext>
            </a:extLst>
          </p:cNvPr>
          <p:cNvSpPr txBox="1">
            <a:spLocks/>
          </p:cNvSpPr>
          <p:nvPr/>
        </p:nvSpPr>
        <p:spPr>
          <a:xfrm>
            <a:off x="591772" y="3773015"/>
            <a:ext cx="8770571" cy="67539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>
                <a:ea typeface="Meiryo"/>
              </a:rPr>
              <a:t>Praćenje zaključavanja</a:t>
            </a:r>
            <a:endParaRPr lang="sr-Latn-RS" dirty="0">
              <a:ea typeface="Meiryo"/>
            </a:endParaRPr>
          </a:p>
        </p:txBody>
      </p:sp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876AFD4C-3869-4EEF-9EC7-2915BB90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2" y="4475475"/>
            <a:ext cx="2743200" cy="1932709"/>
          </a:xfrm>
          <a:prstGeom prst="rect">
            <a:avLst/>
          </a:prstGeom>
        </p:spPr>
      </p:pic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805568FD-EB6B-4238-9F30-7EC18D120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783" y="4003070"/>
            <a:ext cx="2570672" cy="2202575"/>
          </a:xfrm>
          <a:prstGeom prst="rect">
            <a:avLst/>
          </a:prstGeom>
        </p:spPr>
      </p:pic>
      <p:pic>
        <p:nvPicPr>
          <p:cNvPr id="9" name="Slika 9" descr="Slika na kojoj se nalazi tekst&#10;&#10;Opis je automatski generisan">
            <a:extLst>
              <a:ext uri="{FF2B5EF4-FFF2-40B4-BE49-F238E27FC236}">
                <a16:creationId xmlns:a16="http://schemas.microsoft.com/office/drawing/2014/main" id="{024F631B-645B-4632-8BD4-6CA24A97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266" y="4985826"/>
            <a:ext cx="2743200" cy="912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31E79-1BF8-4851-A957-89D9CD2A375F}"/>
              </a:ext>
            </a:extLst>
          </p:cNvPr>
          <p:cNvSpPr txBox="1"/>
          <p:nvPr/>
        </p:nvSpPr>
        <p:spPr>
          <a:xfrm>
            <a:off x="491427" y="6488668"/>
            <a:ext cx="24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 globalnom nivou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5F78E-1A37-4293-943D-0BB05700B88E}"/>
              </a:ext>
            </a:extLst>
          </p:cNvPr>
          <p:cNvSpPr txBox="1"/>
          <p:nvPr/>
        </p:nvSpPr>
        <p:spPr>
          <a:xfrm>
            <a:off x="4761337" y="6408184"/>
            <a:ext cx="290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 nivou baze podataka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97B19-94DA-4AD4-BF0D-A83ACCE9FF50}"/>
              </a:ext>
            </a:extLst>
          </p:cNvPr>
          <p:cNvSpPr txBox="1"/>
          <p:nvPr/>
        </p:nvSpPr>
        <p:spPr>
          <a:xfrm>
            <a:off x="9037610" y="6304002"/>
            <a:ext cx="22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 nivou kolekcije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1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6E4A50E-F89E-4743-8D1E-90FCFC3F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03" y="2292223"/>
            <a:ext cx="8770571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sr-Latn-RS" sz="5400" b="1">
                <a:ea typeface="Meiryo"/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86245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C6C0F5-B867-473B-93DF-CFADE2CB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Meiryo"/>
              </a:rPr>
              <a:t>Sadržaj</a:t>
            </a:r>
            <a:endParaRPr lang="sr-Latn-R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140595-23F9-43F7-91F4-7CB857597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974050"/>
              </p:ext>
            </p:extLst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13A6FB-FAC1-4247-B3D3-81C614490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020541"/>
              </p:ext>
            </p:extLst>
          </p:nvPr>
        </p:nvGraphicFramePr>
        <p:xfrm>
          <a:off x="3399161" y="47130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560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6635B79-B32D-41B5-8A66-86520AFB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368525" cy="1639888"/>
          </a:xfrm>
        </p:spPr>
        <p:txBody>
          <a:bodyPr anchor="b">
            <a:normAutofit/>
          </a:bodyPr>
          <a:lstStyle/>
          <a:p>
            <a:r>
              <a:rPr lang="sr-Latn-RS" dirty="0" err="1">
                <a:ea typeface="Meiryo"/>
              </a:rPr>
              <a:t>MongoDB</a:t>
            </a:r>
            <a:r>
              <a:rPr lang="sr-Latn-RS" dirty="0">
                <a:ea typeface="Meiryo"/>
              </a:rPr>
              <a:t> i ACID transakcije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A1452BA-4413-4294-B1B8-1B60E3E9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300">
                <a:ea typeface="+mn-lt"/>
                <a:cs typeface="+mn-lt"/>
              </a:rPr>
              <a:t>ACID svojstva potrebna samo </a:t>
            </a:r>
            <a:r>
              <a:rPr lang="sr-Latn-RS" sz="1300" err="1">
                <a:ea typeface="+mn-lt"/>
                <a:cs typeface="+mn-lt"/>
              </a:rPr>
              <a:t>starodmodnim</a:t>
            </a:r>
            <a:r>
              <a:rPr lang="sr-Latn-RS" sz="1300">
                <a:ea typeface="+mn-lt"/>
                <a:cs typeface="+mn-lt"/>
              </a:rPr>
              <a:t> aplikacijama koje svoje podatke čuvaju u jednom data centru.</a:t>
            </a:r>
            <a:endParaRPr lang="sr-Latn-RS" sz="1300"/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300">
                <a:ea typeface="+mn-lt"/>
                <a:cs typeface="+mn-lt"/>
              </a:rPr>
              <a:t>Moderne distribuirane aplikacije trebaju fokusirati na linearnu skalabilnost propraćenu sa niskom </a:t>
            </a:r>
            <a:r>
              <a:rPr lang="sr-Latn-RS" sz="1300" err="1">
                <a:ea typeface="+mn-lt"/>
                <a:cs typeface="+mn-lt"/>
              </a:rPr>
              <a:t>latencijom</a:t>
            </a:r>
            <a:r>
              <a:rPr lang="sr-Latn-RS" sz="1300">
                <a:ea typeface="+mn-lt"/>
                <a:cs typeface="+mn-lt"/>
              </a:rPr>
              <a:t>, najčešće tačnim operacijama nad jednim ključem, u deljivom prostoru.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300">
                <a:ea typeface="+mn-lt"/>
                <a:cs typeface="+mn-lt"/>
              </a:rPr>
              <a:t>Razlike između modela podataka u relacionoj bazi podataka i dokument modela podataka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300" err="1">
                <a:ea typeface="+mn-lt"/>
                <a:cs typeface="+mn-lt"/>
              </a:rPr>
              <a:t>MongoDB</a:t>
            </a:r>
            <a:r>
              <a:rPr lang="sr-Latn-RS" sz="1300">
                <a:ea typeface="+mn-lt"/>
                <a:cs typeface="+mn-lt"/>
              </a:rPr>
              <a:t> 2018. Godine uvodi </a:t>
            </a:r>
            <a:r>
              <a:rPr lang="sr-Latn-RS" sz="1300" err="1">
                <a:ea typeface="+mn-lt"/>
                <a:cs typeface="+mn-lt"/>
              </a:rPr>
              <a:t>višedokumentne</a:t>
            </a:r>
            <a:r>
              <a:rPr lang="sr-Latn-RS" sz="1300">
                <a:ea typeface="+mn-lt"/>
                <a:cs typeface="+mn-lt"/>
              </a:rPr>
              <a:t> transakcije.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73906" y="0"/>
            <a:ext cx="5118093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2860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2142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FAB3178E-046B-493E-B4AF-5D7BE9245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8109"/>
          <a:stretch/>
        </p:blipFill>
        <p:spPr>
          <a:xfrm>
            <a:off x="7293798" y="10"/>
            <a:ext cx="4898203" cy="3488426"/>
          </a:xfrm>
          <a:custGeom>
            <a:avLst/>
            <a:gdLst/>
            <a:ahLst/>
            <a:cxnLst/>
            <a:rect l="l" t="t" r="r" b="b"/>
            <a:pathLst>
              <a:path w="4898203" h="3470148">
                <a:moveTo>
                  <a:pt x="1619455" y="0"/>
                </a:moveTo>
                <a:lnTo>
                  <a:pt x="2712688" y="0"/>
                </a:lnTo>
                <a:lnTo>
                  <a:pt x="3492854" y="0"/>
                </a:lnTo>
                <a:lnTo>
                  <a:pt x="4540916" y="0"/>
                </a:lnTo>
                <a:lnTo>
                  <a:pt x="4707219" y="0"/>
                </a:lnTo>
                <a:lnTo>
                  <a:pt x="4898203" y="0"/>
                </a:lnTo>
                <a:lnTo>
                  <a:pt x="4898203" y="3470148"/>
                </a:lnTo>
                <a:lnTo>
                  <a:pt x="0" y="3470148"/>
                </a:lnTo>
                <a:lnTo>
                  <a:pt x="3126" y="3337395"/>
                </a:lnTo>
                <a:cubicBezTo>
                  <a:pt x="69921" y="1928213"/>
                  <a:pt x="634366" y="708413"/>
                  <a:pt x="1597331" y="14997"/>
                </a:cubicBezTo>
                <a:close/>
              </a:path>
            </a:pathLst>
          </a:cu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BEB521A-A7DD-4D2A-BA20-181B6873A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" r="-3" b="1063"/>
          <a:stretch/>
        </p:blipFill>
        <p:spPr>
          <a:xfrm>
            <a:off x="7238337" y="3479728"/>
            <a:ext cx="5021513" cy="3421815"/>
          </a:xfrm>
          <a:custGeom>
            <a:avLst/>
            <a:gdLst/>
            <a:ahLst/>
            <a:cxnLst/>
            <a:rect l="l" t="t" r="r" b="b"/>
            <a:pathLst>
              <a:path w="4901771" h="3305556">
                <a:moveTo>
                  <a:pt x="1630" y="0"/>
                </a:moveTo>
                <a:lnTo>
                  <a:pt x="4901771" y="0"/>
                </a:lnTo>
                <a:lnTo>
                  <a:pt x="4901771" y="3305556"/>
                </a:lnTo>
                <a:lnTo>
                  <a:pt x="4710787" y="3305556"/>
                </a:lnTo>
                <a:lnTo>
                  <a:pt x="4544484" y="3305556"/>
                </a:lnTo>
                <a:lnTo>
                  <a:pt x="3496422" y="3305556"/>
                </a:lnTo>
                <a:lnTo>
                  <a:pt x="2716256" y="3305556"/>
                </a:lnTo>
                <a:lnTo>
                  <a:pt x="2502754" y="3305556"/>
                </a:lnTo>
                <a:lnTo>
                  <a:pt x="2390998" y="3228155"/>
                </a:lnTo>
                <a:cubicBezTo>
                  <a:pt x="2217180" y="3100664"/>
                  <a:pt x="2046553" y="2962953"/>
                  <a:pt x="1874350" y="2822370"/>
                </a:cubicBezTo>
                <a:cubicBezTo>
                  <a:pt x="928725" y="2050395"/>
                  <a:pt x="0" y="1416687"/>
                  <a:pt x="0" y="6921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460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21145FD2-AA4F-4238-ADBC-93F96C52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sr-Latn-RS">
                <a:ea typeface="Meiryo"/>
              </a:rPr>
              <a:t>MongoDB transakcije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B058DAB-D10F-415D-9729-0EC878A4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500">
                <a:ea typeface="Meiryo"/>
              </a:rPr>
              <a:t>Jedini način za implementaciju nečega sličnog transakcijama je bio </a:t>
            </a:r>
            <a:r>
              <a:rPr lang="sr-Latn-RS" sz="1500" err="1">
                <a:ea typeface="Meiryo"/>
              </a:rPr>
              <a:t>commit</a:t>
            </a:r>
            <a:r>
              <a:rPr lang="sr-Latn-RS" sz="1500">
                <a:ea typeface="Meiryo"/>
              </a:rPr>
              <a:t> proces u 2 faze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500">
                <a:ea typeface="+mn-lt"/>
                <a:cs typeface="+mn-lt"/>
              </a:rPr>
              <a:t>Počev od verzije 4.0 MongoDB omogućava višedokuementne transakcije nad setovima replika. 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500">
                <a:ea typeface="+mn-lt"/>
                <a:cs typeface="+mn-lt"/>
              </a:rPr>
              <a:t>Počev od verzije 4.2 MongoDB uvodi distribuirane transakcije, što obezbeđuje podršku za višedokumentne transakcije nad shard-ovanim(izdeljenim) klasterima.</a:t>
            </a:r>
            <a:endParaRPr lang="sr-Latn-RS" sz="1500">
              <a:ea typeface="Meiryo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CC2159ED-5BEB-4C33-B3F1-11AC8BD2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32" y="1221092"/>
            <a:ext cx="4767011" cy="31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267B32A-135E-4B29-BBF1-BD9D12AD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Primer izvršenja MongoDB transakcije</a:t>
            </a:r>
          </a:p>
        </p:txBody>
      </p:sp>
      <p:pic>
        <p:nvPicPr>
          <p:cNvPr id="11" name="Slika 11">
            <a:extLst>
              <a:ext uri="{FF2B5EF4-FFF2-40B4-BE49-F238E27FC236}">
                <a16:creationId xmlns:a16="http://schemas.microsoft.com/office/drawing/2014/main" id="{11896AE1-DB8F-4215-9C6A-14D6D580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84" y="1082922"/>
            <a:ext cx="4943233" cy="4693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526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267B32A-135E-4B29-BBF1-BD9D12AD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Primer izvršenja MongoDB transakcije</a:t>
            </a: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0C06A5C2-4F6E-486F-986B-12D60E30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4" y="1001977"/>
            <a:ext cx="8586517" cy="572758"/>
          </a:xfr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A6AEE430-16E4-4C06-828A-E9CA3DA06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7" y="2424755"/>
            <a:ext cx="6136975" cy="468343"/>
          </a:xfrm>
          <a:prstGeom prst="rect">
            <a:avLst/>
          </a:prstGeom>
        </p:spPr>
      </p:pic>
      <p:pic>
        <p:nvPicPr>
          <p:cNvPr id="8" name="Slika 8">
            <a:extLst>
              <a:ext uri="{FF2B5EF4-FFF2-40B4-BE49-F238E27FC236}">
                <a16:creationId xmlns:a16="http://schemas.microsoft.com/office/drawing/2014/main" id="{F34BF801-77F3-416B-B1A1-D3DE5B95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96" y="4209621"/>
            <a:ext cx="11172467" cy="490741"/>
          </a:xfrm>
          <a:prstGeom prst="rect">
            <a:avLst/>
          </a:prstGeom>
        </p:spPr>
      </p:pic>
      <p:pic>
        <p:nvPicPr>
          <p:cNvPr id="9" name="Slika 9">
            <a:extLst>
              <a:ext uri="{FF2B5EF4-FFF2-40B4-BE49-F238E27FC236}">
                <a16:creationId xmlns:a16="http://schemas.microsoft.com/office/drawing/2014/main" id="{57CE8C2C-5557-4AF4-B91A-3292DA42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2" y="5620890"/>
            <a:ext cx="8570380" cy="504333"/>
          </a:xfrm>
          <a:prstGeom prst="rect">
            <a:avLst/>
          </a:prstGeom>
        </p:spPr>
      </p:pic>
      <p:sp>
        <p:nvSpPr>
          <p:cNvPr id="10" name="Okvir za tekst 9">
            <a:extLst>
              <a:ext uri="{FF2B5EF4-FFF2-40B4-BE49-F238E27FC236}">
                <a16:creationId xmlns:a16="http://schemas.microsoft.com/office/drawing/2014/main" id="{A0B4C862-EF76-45C6-8888-874E9B6EFC55}"/>
              </a:ext>
            </a:extLst>
          </p:cNvPr>
          <p:cNvSpPr txBox="1"/>
          <p:nvPr/>
        </p:nvSpPr>
        <p:spPr>
          <a:xfrm>
            <a:off x="308975" y="382044"/>
            <a:ext cx="274319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Početak sesije</a:t>
            </a:r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72044887-BFA7-45E1-918F-80BF85C5C74E}"/>
              </a:ext>
            </a:extLst>
          </p:cNvPr>
          <p:cNvSpPr txBox="1"/>
          <p:nvPr/>
        </p:nvSpPr>
        <p:spPr>
          <a:xfrm>
            <a:off x="308975" y="1843414"/>
            <a:ext cx="274319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Početak transakcije</a:t>
            </a:r>
          </a:p>
        </p:txBody>
      </p:sp>
      <p:sp>
        <p:nvSpPr>
          <p:cNvPr id="27" name="Okvir za tekst 26">
            <a:extLst>
              <a:ext uri="{FF2B5EF4-FFF2-40B4-BE49-F238E27FC236}">
                <a16:creationId xmlns:a16="http://schemas.microsoft.com/office/drawing/2014/main" id="{43ED48C0-4990-457B-8C0F-924E3D3A0D89}"/>
              </a:ext>
            </a:extLst>
          </p:cNvPr>
          <p:cNvSpPr txBox="1"/>
          <p:nvPr/>
        </p:nvSpPr>
        <p:spPr>
          <a:xfrm>
            <a:off x="308975" y="3555303"/>
            <a:ext cx="274319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Izvršenje operacija</a:t>
            </a:r>
          </a:p>
        </p:txBody>
      </p:sp>
      <p:sp>
        <p:nvSpPr>
          <p:cNvPr id="29" name="Okvir za tekst 28">
            <a:extLst>
              <a:ext uri="{FF2B5EF4-FFF2-40B4-BE49-F238E27FC236}">
                <a16:creationId xmlns:a16="http://schemas.microsoft.com/office/drawing/2014/main" id="{9A204DA5-55DC-427C-8079-39A73741DF60}"/>
              </a:ext>
            </a:extLst>
          </p:cNvPr>
          <p:cNvSpPr txBox="1"/>
          <p:nvPr/>
        </p:nvSpPr>
        <p:spPr>
          <a:xfrm>
            <a:off x="267222" y="4964482"/>
            <a:ext cx="465341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ea typeface="Meiryo"/>
              </a:rPr>
              <a:t>Commit transakcije i završetak sesije</a:t>
            </a:r>
            <a:endParaRPr lang="sr-Latn-R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538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32F10A-DE31-40B4-9BCC-A069EC8F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Prikaz osobina transakcije</a:t>
            </a:r>
            <a:endParaRPr lang="sr-Latn-R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F1299458-8420-402A-96CA-BD8B2CBAB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81" y="2574749"/>
            <a:ext cx="11272280" cy="3440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565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32F10A-DE31-40B4-9BCC-A069EC8F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575703" cy="1302137"/>
          </a:xfrm>
        </p:spPr>
        <p:txBody>
          <a:bodyPr>
            <a:normAutofit fontScale="90000"/>
          </a:bodyPr>
          <a:lstStyle/>
          <a:p>
            <a:r>
              <a:rPr lang="sr-Latn-RS">
                <a:ea typeface="+mj-lt"/>
                <a:cs typeface="+mj-lt"/>
              </a:rPr>
              <a:t>Prikaz efekta prestanka rada transakcije ili pozivanja abortTransaction</a:t>
            </a:r>
            <a:endParaRPr lang="sr-Latn-RS"/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7D4099A6-FD74-40CE-88F8-783FE844E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70" y="2916852"/>
            <a:ext cx="9739221" cy="2974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883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435342-BA67-4C5C-8B7B-17896E0F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Bitne konsideracije kod transakcija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10E1C7D-A7BF-45C3-86DC-CA3323E9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487" y="2406221"/>
            <a:ext cx="4073312" cy="53043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109728" tIns="109728" rIns="109728" bIns="91440" rtlCol="0" anchor="t">
            <a:normAutofit fontScale="92500" lnSpcReduction="20000"/>
          </a:bodyPr>
          <a:lstStyle/>
          <a:p>
            <a:r>
              <a:rPr lang="sr-Latn-RS">
                <a:ea typeface="Meiryo"/>
              </a:rPr>
              <a:t>Transakcije i read preference</a:t>
            </a:r>
            <a:endParaRPr lang="sr-Latn-RS"/>
          </a:p>
          <a:p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94036A35-DC2F-4854-8AD0-3EC3B5A3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0" y="3058936"/>
            <a:ext cx="8566030" cy="380696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1ED6720B-7A5F-42BF-8B81-9191122E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74" y="4470116"/>
            <a:ext cx="9673086" cy="462564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148BC250-5ED6-4452-841D-ED12928B1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74" y="5968567"/>
            <a:ext cx="10219427" cy="369885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A75C2515-320F-4881-A02D-97900C8F130E}"/>
              </a:ext>
            </a:extLst>
          </p:cNvPr>
          <p:cNvSpPr txBox="1"/>
          <p:nvPr/>
        </p:nvSpPr>
        <p:spPr>
          <a:xfrm>
            <a:off x="1968674" y="3972838"/>
            <a:ext cx="398536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ea typeface="+mn-lt"/>
                <a:cs typeface="+mn-lt"/>
              </a:rPr>
              <a:t>Transakcije i read concern</a:t>
            </a:r>
            <a:endParaRPr lang="sr-Latn-RS">
              <a:ea typeface="Meiryo"/>
            </a:endParaRP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40FFD84D-CE51-48B7-A981-E25178EE0780}"/>
              </a:ext>
            </a:extLst>
          </p:cNvPr>
          <p:cNvSpPr txBox="1"/>
          <p:nvPr/>
        </p:nvSpPr>
        <p:spPr>
          <a:xfrm>
            <a:off x="1916482" y="5340263"/>
            <a:ext cx="379747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solidFill>
                  <a:schemeClr val="bg1"/>
                </a:solidFill>
              </a:rPr>
              <a:t>Transakcije i write concern</a:t>
            </a:r>
          </a:p>
        </p:txBody>
      </p:sp>
    </p:spTree>
    <p:extLst>
      <p:ext uri="{BB962C8B-B14F-4D97-AF65-F5344CB8AC3E}">
        <p14:creationId xmlns:p14="http://schemas.microsoft.com/office/powerpoint/2010/main" val="42131562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505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Meiryo</vt:lpstr>
      <vt:lpstr>Arial</vt:lpstr>
      <vt:lpstr>Corbel</vt:lpstr>
      <vt:lpstr>SketchLinesVTI</vt:lpstr>
      <vt:lpstr>Obrada transakcija, planovi izvršavanja transakcija, izolacija i zaključavanje  MongoDB </vt:lpstr>
      <vt:lpstr>Sadržaj</vt:lpstr>
      <vt:lpstr>MongoDB i ACID transakcije</vt:lpstr>
      <vt:lpstr>MongoDB transakcije</vt:lpstr>
      <vt:lpstr>Primer izvršenja MongoDB transakcije</vt:lpstr>
      <vt:lpstr>Primer izvršenja MongoDB transakcije</vt:lpstr>
      <vt:lpstr>Prikaz osobina transakcije</vt:lpstr>
      <vt:lpstr>Prikaz efekta prestanka rada transakcije ili pozivanja abortTransaction</vt:lpstr>
      <vt:lpstr>Bitne konsideracije kod transakcija</vt:lpstr>
      <vt:lpstr>Saveti prilikom korišćenja transakcija</vt:lpstr>
      <vt:lpstr>Izolacija</vt:lpstr>
      <vt:lpstr>Izolacija kod MongoDB-a</vt:lpstr>
      <vt:lpstr>Izolacija kod MongoDB-a</vt:lpstr>
      <vt:lpstr>Zaključavanje</vt:lpstr>
      <vt:lpstr>Zaključavanje</vt:lpstr>
      <vt:lpstr>Zaključavanje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Joks</dc:creator>
  <cp:lastModifiedBy>Jovana Nikolic</cp:lastModifiedBy>
  <cp:revision>268</cp:revision>
  <dcterms:created xsi:type="dcterms:W3CDTF">2021-05-24T01:35:46Z</dcterms:created>
  <dcterms:modified xsi:type="dcterms:W3CDTF">2021-05-23T20:00:55Z</dcterms:modified>
</cp:coreProperties>
</file>