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65" r:id="rId2"/>
    <p:sldId id="257" r:id="rId3"/>
    <p:sldId id="258" r:id="rId4"/>
    <p:sldId id="259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1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4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9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0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9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6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4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 Financial </a:t>
            </a:r>
            <a:r>
              <a:rPr lang="en-US" dirty="0"/>
              <a:t>System </a:t>
            </a:r>
            <a:r>
              <a:rPr lang="en-US" dirty="0"/>
              <a:t>Architecture </a:t>
            </a:r>
            <a:r>
              <a:rPr lang="en-US" dirty="0" smtClean="0"/>
              <a:t>That </a:t>
            </a:r>
            <a:r>
              <a:rPr lang="en-US" dirty="0"/>
              <a:t>Offers Virtual Card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System ACHITECTURE ASSIGNMENT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By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MAMBO ANNABEL AND FRU PATIENCE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291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2"/>
          <p:cNvSpPr txBox="1"/>
          <p:nvPr/>
        </p:nvSpPr>
        <p:spPr>
          <a:xfrm>
            <a:off x="0" y="262218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System Offers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A modern, secure, and scalable financial platform enabling virtual card issuance, wallet management, and digital payments.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Overview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30547" y="2453341"/>
            <a:ext cx="6345260" cy="3530600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1000"/>
              </a:spcAft>
              <a:buNone/>
              <a:defRPr sz="1800">
                <a:solidFill>
                  <a:srgbClr val="E6E6E6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• Frontend: Flutter (Dart)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• Backend: Go (core), Python (fraud detection)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• Gateway: NGINX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• Databases: </a:t>
            </a:r>
            <a:r>
              <a:rPr lang="en-US" dirty="0" err="1">
                <a:solidFill>
                  <a:schemeClr val="tx1"/>
                </a:solidFill>
              </a:rPr>
              <a:t>PostgreSQL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Redis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• Messaging: Apache Kafka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• Infra: </a:t>
            </a:r>
            <a:r>
              <a:rPr lang="en-US" dirty="0" err="1">
                <a:solidFill>
                  <a:schemeClr val="tx1"/>
                </a:solidFill>
              </a:rPr>
              <a:t>Docker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Kubernetes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Terraform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Core </a:t>
            </a:r>
            <a:r>
              <a:rPr lang="en-US" dirty="0" err="1"/>
              <a:t>Microservices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• Authentication &amp; Authorization (OAuth2, JWT, MFA)</a:t>
            </a:r>
            <a:br>
              <a:rPr lang="en-US" dirty="0"/>
            </a:br>
            <a:r>
              <a:rPr lang="en-US" dirty="0"/>
              <a:t>• User Management</a:t>
            </a:r>
            <a:br>
              <a:rPr lang="en-US" dirty="0"/>
            </a:br>
            <a:r>
              <a:rPr lang="en-US" dirty="0"/>
              <a:t>• KYC Verification (3rd-party)</a:t>
            </a:r>
            <a:br>
              <a:rPr lang="en-US" dirty="0"/>
            </a:br>
            <a:r>
              <a:rPr lang="en-US" dirty="0"/>
              <a:t>• Fraud Detection (AI/ML Rule Engine)</a:t>
            </a:r>
            <a:br>
              <a:rPr lang="en-US" dirty="0"/>
            </a:br>
            <a:r>
              <a:rPr lang="en-US" dirty="0"/>
              <a:t>• Payment Processing</a:t>
            </a:r>
            <a:br>
              <a:rPr lang="en-US" dirty="0"/>
            </a:br>
            <a:r>
              <a:rPr lang="en-US" dirty="0"/>
              <a:t>• Wallet &amp; Cashing</a:t>
            </a:r>
            <a:br>
              <a:rPr lang="en-US" dirty="0"/>
            </a:br>
            <a:r>
              <a:rPr lang="en-US" dirty="0"/>
              <a:t>• Notification Service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Transaction 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  <a:defRPr sz="1800">
                <a:solidFill>
                  <a:srgbClr val="E6E6E6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1. User </a:t>
            </a:r>
            <a:r>
              <a:rPr lang="en-US" dirty="0" smtClean="0">
                <a:solidFill>
                  <a:schemeClr val="tx1"/>
                </a:solidFill>
              </a:rPr>
              <a:t>Authentication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smtClean="0">
                <a:solidFill>
                  <a:schemeClr val="tx1"/>
                </a:solidFill>
              </a:rPr>
              <a:t>Transaction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Fraud Engine evaluates risk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Payment </a:t>
            </a:r>
            <a:r>
              <a:rPr lang="en-US" dirty="0" smtClean="0">
                <a:solidFill>
                  <a:schemeClr val="tx1"/>
                </a:solidFill>
              </a:rPr>
              <a:t>processed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5. Wallet updated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6. </a:t>
            </a:r>
            <a:r>
              <a:rPr lang="en-US" dirty="0" smtClean="0">
                <a:solidFill>
                  <a:schemeClr val="tx1"/>
                </a:solidFill>
              </a:rPr>
              <a:t>Notifications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63" y="2786747"/>
            <a:ext cx="3636962" cy="293550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085" y="2572267"/>
            <a:ext cx="6345260" cy="353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The Virtual Card Financial System delivers a robust, secure, and compliant architecture supporting real-time payments and advanced fraud protection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93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A Financial System Architecture That Offers Virtual Card  </vt:lpstr>
      <vt:lpstr>What the System Offers</vt:lpstr>
      <vt:lpstr>Technology Stack Overview </vt:lpstr>
      <vt:lpstr>Core Microservices </vt:lpstr>
      <vt:lpstr>Transaction Flow 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 Financial System Architecture</dc:title>
  <dc:creator>WAS-LX1A</dc:creator>
  <cp:lastModifiedBy>Asus</cp:lastModifiedBy>
  <cp:revision>4</cp:revision>
  <dcterms:created xsi:type="dcterms:W3CDTF">2013-01-27T05:14:16Z</dcterms:created>
  <dcterms:modified xsi:type="dcterms:W3CDTF">2025-10-20T22:57:26Z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11009ef156ec4c34a4f252bf5397f3dc</vt:lpwstr>
  </property>
</Properties>
</file>