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8288000" cy="10287000"/>
  <p:notesSz cx="6858000" cy="9144000"/>
  <p:embeddedFontLst>
    <p:embeddedFont>
      <p:font typeface="Aileron Regular" charset="1" panose="00000500000000000000"/>
      <p:regular r:id="rId6"/>
    </p:embeddedFont>
    <p:embeddedFont>
      <p:font typeface="Aileron Regular Bold" charset="1" panose="00000800000000000000"/>
      <p:regular r:id="rId7"/>
    </p:embeddedFont>
    <p:embeddedFont>
      <p:font typeface="Aileron Regular Italics" charset="1" panose="00000500000000000000"/>
      <p:regular r:id="rId8"/>
    </p:embeddedFont>
    <p:embeddedFont>
      <p:font typeface="Aileron Regular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Aileron Heavy" charset="1" panose="00000A00000000000000"/>
      <p:regular r:id="rId14"/>
    </p:embeddedFont>
    <p:embeddedFont>
      <p:font typeface="Aileron Heavy Bold" charset="1" panose="00000A00000000000000"/>
      <p:regular r:id="rId15"/>
    </p:embeddedFont>
    <p:embeddedFont>
      <p:font typeface="Aileron Heavy Italics" charset="1" panose="00000A00000000000000"/>
      <p:regular r:id="rId16"/>
    </p:embeddedFont>
    <p:embeddedFont>
      <p:font typeface="Aileron Heavy Bold Italics" charset="1" panose="00000A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21063" y="1927868"/>
            <a:ext cx="12286048" cy="6431263"/>
            <a:chOff x="0" y="0"/>
            <a:chExt cx="16381397" cy="857501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25"/>
              <a:ext cx="16381397" cy="2506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5119"/>
                </a:lnSpc>
              </a:pPr>
              <a:r>
                <a:rPr lang="en-US" sz="12000">
                  <a:solidFill>
                    <a:srgbClr val="3776FF"/>
                  </a:solidFill>
                  <a:latin typeface="Aileron Heavy"/>
                </a:rPr>
                <a:t>InovaTec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995521"/>
              <a:ext cx="16381397" cy="5579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599"/>
                </a:lnSpc>
              </a:pPr>
              <a:r>
                <a:rPr lang="en-US" sz="3999">
                  <a:solidFill>
                    <a:srgbClr val="EFEFEF"/>
                  </a:solidFill>
                  <a:latin typeface="Aileron Regular"/>
                </a:rPr>
                <a:t>Squad Rosa:</a:t>
              </a:r>
            </a:p>
            <a:p>
              <a:pPr algn="r">
                <a:lnSpc>
                  <a:spcPts val="5599"/>
                </a:lnSpc>
              </a:pPr>
              <a:r>
                <a:rPr lang="en-US" sz="3999">
                  <a:solidFill>
                    <a:srgbClr val="EFEFEF"/>
                  </a:solidFill>
                  <a:latin typeface="Aileron Regular"/>
                </a:rPr>
                <a:t>João Lucas</a:t>
              </a:r>
            </a:p>
            <a:p>
              <a:pPr algn="r">
                <a:lnSpc>
                  <a:spcPts val="5599"/>
                </a:lnSpc>
              </a:pPr>
              <a:r>
                <a:rPr lang="en-US" sz="3999">
                  <a:solidFill>
                    <a:srgbClr val="EFEFEF"/>
                  </a:solidFill>
                  <a:latin typeface="Aileron Regular"/>
                </a:rPr>
                <a:t>Melissa Oliveira</a:t>
              </a:r>
            </a:p>
            <a:p>
              <a:pPr algn="r">
                <a:lnSpc>
                  <a:spcPts val="5599"/>
                </a:lnSpc>
              </a:pPr>
              <a:r>
                <a:rPr lang="en-US" sz="3999">
                  <a:solidFill>
                    <a:srgbClr val="EFEFEF"/>
                  </a:solidFill>
                  <a:latin typeface="Aileron Regular"/>
                </a:rPr>
                <a:t>Francisco Felix</a:t>
              </a:r>
            </a:p>
            <a:p>
              <a:pPr algn="r">
                <a:lnSpc>
                  <a:spcPts val="5599"/>
                </a:lnSpc>
              </a:pPr>
              <a:r>
                <a:rPr lang="en-US" sz="3999">
                  <a:solidFill>
                    <a:srgbClr val="EFEFEF"/>
                  </a:solidFill>
                  <a:latin typeface="Aileron Regular"/>
                </a:rPr>
                <a:t>Gabriel Fructuozo </a:t>
              </a:r>
            </a:p>
            <a:p>
              <a:pPr algn="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EFEFEF"/>
                  </a:solidFill>
                  <a:latin typeface="Aileron Regular"/>
                </a:rPr>
                <a:t>Laura Farias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429743">
            <a:off x="-4029799" y="6729313"/>
            <a:ext cx="13107423" cy="4915283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5400000">
            <a:off x="-5405" y="42051"/>
            <a:ext cx="6755942" cy="6745132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43784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37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00000">
            <a:off x="-3773489" y="-574546"/>
            <a:ext cx="10045448" cy="3767043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147419" y="2036922"/>
            <a:ext cx="13111881" cy="6213156"/>
            <a:chOff x="0" y="0"/>
            <a:chExt cx="17482508" cy="828420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2689"/>
              <a:ext cx="17482508" cy="7294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769"/>
                </a:lnSpc>
              </a:pPr>
              <a:r>
                <a:rPr lang="en-US" sz="8974">
                  <a:solidFill>
                    <a:srgbClr val="EFEFEF"/>
                  </a:solidFill>
                  <a:latin typeface="Aileron Heavy"/>
                </a:rPr>
                <a:t>Objetivo Inicial: Propor ideias inovadoras em atividades do cotidiano</a:t>
              </a:r>
            </a:p>
            <a:p>
              <a:pPr marL="0" indent="0" lvl="0">
                <a:lnSpc>
                  <a:spcPts val="10769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780866"/>
              <a:ext cx="17482508" cy="503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11"/>
                </a:lnSpc>
              </a:pPr>
              <a:r>
                <a:rPr lang="en-US" sz="2293">
                  <a:solidFill>
                    <a:srgbClr val="EFEFEF"/>
                  </a:solidFill>
                  <a:latin typeface="Aileron Regular"/>
                </a:rPr>
                <a:t>Para isso, buscamos alguns pontos críticos que estão presentes no dia-a-dia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14681214" y="6718779"/>
            <a:ext cx="3609674" cy="3603899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E0D30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0488" y="1319213"/>
            <a:ext cx="16230600" cy="764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EFEFEF"/>
                </a:solidFill>
                <a:latin typeface="Aileron Heavy"/>
              </a:rPr>
              <a:t>Estacionamentos</a:t>
            </a:r>
          </a:p>
          <a:p>
            <a:pPr>
              <a:lnSpc>
                <a:spcPts val="5880"/>
              </a:lnSpc>
            </a:pPr>
          </a:p>
          <a:p>
            <a:pPr>
              <a:lnSpc>
                <a:spcPts val="5880"/>
              </a:lnSpc>
            </a:pPr>
          </a:p>
          <a:p>
            <a:pPr marL="1057911" indent="-528956" lvl="1">
              <a:lnSpc>
                <a:spcPts val="5880"/>
              </a:lnSpc>
              <a:buFont typeface="Arial"/>
              <a:buChar char="•"/>
            </a:pPr>
            <a:r>
              <a:rPr lang="en-US" sz="4900">
                <a:solidFill>
                  <a:srgbClr val="EFEFEF"/>
                </a:solidFill>
                <a:latin typeface="Aileron Heavy"/>
              </a:rPr>
              <a:t>Não inovam</a:t>
            </a:r>
          </a:p>
          <a:p>
            <a:pPr marL="1057911" indent="-528956" lvl="1">
              <a:lnSpc>
                <a:spcPts val="5880"/>
              </a:lnSpc>
              <a:buFont typeface="Arial"/>
              <a:buChar char="•"/>
            </a:pPr>
            <a:r>
              <a:rPr lang="en-US" sz="4900">
                <a:solidFill>
                  <a:srgbClr val="EFEFEF"/>
                </a:solidFill>
                <a:latin typeface="Aileron Heavy"/>
              </a:rPr>
              <a:t>Situação de aborrecimento</a:t>
            </a:r>
          </a:p>
          <a:p>
            <a:pPr marL="1057911" indent="-528956" lvl="1">
              <a:lnSpc>
                <a:spcPts val="5880"/>
              </a:lnSpc>
              <a:buFont typeface="Arial"/>
              <a:buChar char="•"/>
            </a:pPr>
            <a:r>
              <a:rPr lang="en-US" sz="4900">
                <a:solidFill>
                  <a:srgbClr val="EFEFEF"/>
                </a:solidFill>
                <a:latin typeface="Aileron Heavy"/>
              </a:rPr>
              <a:t>Tempo gasto</a:t>
            </a:r>
          </a:p>
          <a:p>
            <a:pPr>
              <a:lnSpc>
                <a:spcPts val="5880"/>
              </a:lnSpc>
            </a:pPr>
          </a:p>
          <a:p>
            <a:pPr>
              <a:lnSpc>
                <a:spcPts val="6000"/>
              </a:lnSpc>
            </a:pPr>
          </a:p>
          <a:p>
            <a:pPr algn="ctr">
              <a:lnSpc>
                <a:spcPts val="10799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3059945" y="0"/>
            <a:ext cx="5460343" cy="5451607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43784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429743">
            <a:off x="-4460464" y="7100312"/>
            <a:ext cx="11509272" cy="43159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37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700000">
            <a:off x="11189814" y="-575644"/>
            <a:ext cx="10565300" cy="39619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3112039"/>
            <a:ext cx="3155970" cy="572750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034535" y="3112039"/>
            <a:ext cx="3155970" cy="572750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038230" y="3112039"/>
            <a:ext cx="3155970" cy="572750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3041925" y="3112039"/>
            <a:ext cx="3155970" cy="572750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294843"/>
            <a:ext cx="12832467" cy="215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02"/>
              </a:lnSpc>
            </a:pPr>
            <a:r>
              <a:rPr lang="en-US" sz="6617">
                <a:solidFill>
                  <a:srgbClr val="EFEFEF"/>
                </a:solidFill>
                <a:latin typeface="Aileron Heavy"/>
              </a:rPr>
              <a:t>Solução: um sistema para facilitar a vida do usuario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37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091612"/>
            <a:ext cx="17430048" cy="0"/>
          </a:xfrm>
          <a:prstGeom prst="line">
            <a:avLst/>
          </a:prstGeom>
          <a:ln cap="rnd" w="9525">
            <a:solidFill>
              <a:srgbClr val="EFEF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6230600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10"/>
              </a:lnSpc>
            </a:pPr>
            <a:r>
              <a:rPr lang="en-US" sz="8925">
                <a:solidFill>
                  <a:srgbClr val="EFEFEF"/>
                </a:solidFill>
                <a:latin typeface="Aileron Heavy"/>
              </a:rPr>
              <a:t>Qual a experiencia </a:t>
            </a:r>
          </a:p>
          <a:p>
            <a:pPr algn="l" marL="0" indent="0" lvl="0">
              <a:lnSpc>
                <a:spcPts val="10710"/>
              </a:lnSpc>
              <a:spcBef>
                <a:spcPct val="0"/>
              </a:spcBef>
            </a:pPr>
            <a:r>
              <a:rPr lang="en-US" sz="8925">
                <a:solidFill>
                  <a:srgbClr val="EFEFEF"/>
                </a:solidFill>
                <a:latin typeface="Aileron Heavy"/>
              </a:rPr>
              <a:t>final do usuario?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100000">
            <a:off x="-7304330" y="8093350"/>
            <a:ext cx="13107423" cy="491528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384887" y="4179003"/>
            <a:ext cx="8358837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EFEFEF"/>
                </a:solidFill>
                <a:latin typeface="Aileron Heavy"/>
              </a:rPr>
              <a:t>Fim das voltas consecutivas em busca de uma vaga livre, menos tempo gasto com mais eficiência;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4887" y="6468620"/>
            <a:ext cx="835883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EFEFEF"/>
                </a:solidFill>
                <a:latin typeface="Aileron Heavy"/>
              </a:rPr>
              <a:t>Fim de uma situação de desconforto que ocorria repetidas vezes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700000">
            <a:off x="9205814" y="-1595415"/>
            <a:ext cx="13107423" cy="4915283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714375" y="4397500"/>
            <a:ext cx="314325" cy="314325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19138" y="6559108"/>
            <a:ext cx="309562" cy="309562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9802888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4400"/>
              </a:lnSpc>
              <a:spcBef>
                <a:spcPct val="0"/>
              </a:spcBef>
            </a:pPr>
            <a:r>
              <a:rPr lang="en-US" sz="12000">
                <a:solidFill>
                  <a:srgbClr val="3776FF"/>
                </a:solidFill>
                <a:latin typeface="Aileron Heavy"/>
              </a:rPr>
              <a:t>Agradeço!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28510" y="8524875"/>
            <a:ext cx="9030790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50"/>
              </a:lnSpc>
            </a:pPr>
            <a:r>
              <a:rPr lang="en-US" sz="4500">
                <a:solidFill>
                  <a:srgbClr val="EFEFEF"/>
                </a:solidFill>
                <a:latin typeface="Aileron Regular"/>
              </a:rPr>
              <a:t>Estamos dispostos a tirar dúvidas!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700000">
            <a:off x="9205814" y="-1595415"/>
            <a:ext cx="13107423" cy="4915283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6384084"/>
            <a:ext cx="4028425" cy="4021979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DAFU_9XM2mc</dc:identifier>
  <dcterms:modified xsi:type="dcterms:W3CDTF">2011-08-01T06:04:30Z</dcterms:modified>
  <cp:revision>1</cp:revision>
  <dc:title>Inovatec-1</dc:title>
</cp:coreProperties>
</file>