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/>
          <a:p>
            <a:pPr lvl="0" marL="0" indent="0">
              <a:buNone/>
            </a:pPr>
            <a:r>
              <a:rPr/>
              <a:t>Learn</a:t>
            </a:r>
            <a:r>
              <a:rPr/>
              <a:t> </a:t>
            </a:r>
            <a:r>
              <a:rPr/>
              <a:t>&amp;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2021.1</a:t>
            </a:r>
            <a:r>
              <a:rPr/>
              <a:t> </a:t>
            </a:r>
            <a:r>
              <a:rPr/>
              <a:t>“</a:t>
            </a:r>
            <a:r>
              <a:rPr/>
              <a:t>SET</a:t>
            </a:r>
            <a:r>
              <a:rPr/>
              <a:t>”</a:t>
            </a:r>
            <a:r>
              <a:rPr/>
              <a:t> </a:t>
            </a:r>
            <a:r>
              <a:rPr/>
              <a:t>Project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Intended</a:t>
            </a:r>
            <a:r>
              <a:rPr/>
              <a:t> </a:t>
            </a:r>
            <a:r>
              <a:rPr/>
              <a:t>Audience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 intended audience is SET players at In Time Tec.</a:t>
            </a:r>
          </a:p>
          <a:p>
            <a:pPr lvl="0" marL="0" indent="0">
              <a:buNone/>
            </a:pPr>
            <a:r>
              <a:rPr/>
              <a:t>Other stakeholders include Eddy and Trevor. When appropriate, they will simulate roles such as business analyst, product owner technical architect, technical lead, technical account manager, et cetera.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Deadline: By end of Learn &amp; Code.</a:t>
            </a:r>
          </a:p>
          <a:p>
            <a:pPr lvl="0" marL="0" indent="0">
              <a:buNone/>
            </a:pPr>
            <a:r>
              <a:rPr/>
              <a:t>Scope:</a:t>
            </a:r>
          </a:p>
          <a:p>
            <a:pPr lvl="1"/>
            <a:r>
              <a:rPr/>
              <a:t>One player versus computer;</a:t>
            </a:r>
          </a:p>
          <a:p>
            <a:pPr lvl="1"/>
            <a:r>
              <a:rPr/>
              <a:t>Web UI.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MVP:</a:t>
            </a:r>
            <a:r>
              <a:rPr/>
              <a:t> </a:t>
            </a:r>
            <a:r>
              <a:rPr/>
              <a:t>Specifically</a:t>
            </a:r>
            <a:r>
              <a:rPr/>
              <a:t> </a:t>
            </a:r>
            <a:r>
              <a:rPr/>
              <a:t>Excluded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authn/authz;</a:t>
            </a:r>
          </a:p>
          <a:p>
            <a:pPr lvl="1"/>
            <a:r>
              <a:rPr/>
              <a:t>No console or native UI;</a:t>
            </a:r>
          </a:p>
          <a:p>
            <a:pPr lvl="1"/>
            <a:r>
              <a:rPr/>
              <a:t>No leaderboard;</a:t>
            </a:r>
          </a:p>
          <a:p>
            <a:pPr lvl="1"/>
            <a:r>
              <a:rPr/>
              <a:t>No multiplayer;</a:t>
            </a:r>
          </a:p>
          <a:p>
            <a:pPr lvl="1"/>
            <a:r>
              <a:rPr/>
              <a:t>No saved games;</a:t>
            </a:r>
          </a:p>
          <a:p>
            <a:pPr lvl="1"/>
            <a:r>
              <a:rPr/>
              <a:t>No saved scores;</a:t>
            </a:r>
          </a:p>
          <a:p>
            <a:pPr lvl="1"/>
            <a:r>
              <a:rPr/>
              <a:t>No statistics or analysis;</a:t>
            </a:r>
          </a:p>
          <a:p>
            <a:pPr lvl="1"/>
            <a:r>
              <a:rPr/>
              <a:t>No user data.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Application</a:t>
            </a:r>
            <a:r>
              <a:rPr/>
              <a:t> </a:t>
            </a:r>
            <a:r>
              <a:rPr/>
              <a:t>Scope: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End-user experience and application delivery: Web UI.</a:t>
            </a:r>
          </a:p>
          <a:p>
            <a:pPr lvl="1"/>
            <a:r>
              <a:rPr/>
              <a:t>Multi-user with authentication and authorization.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Application</a:t>
            </a:r>
            <a:r>
              <a:rPr/>
              <a:t> </a:t>
            </a:r>
            <a:r>
              <a:rPr/>
              <a:t>Scope:</a:t>
            </a:r>
            <a:r>
              <a:rPr/>
              <a:t> </a:t>
            </a:r>
            <a:r>
              <a:rPr/>
              <a:t>Post-MVP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/</a:t>
            </a:r>
            <a:r>
              <a:rPr/>
              <a:t> </a:t>
            </a:r>
            <a:r>
              <a:rPr/>
              <a:t>Stretch</a:t>
            </a:r>
            <a:r>
              <a:rPr/>
              <a:t> </a:t>
            </a:r>
            <a:r>
              <a:rPr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 order of most important to least:</a:t>
            </a:r>
          </a:p>
          <a:p>
            <a:pPr lvl="1"/>
            <a:r>
              <a:rPr/>
              <a:t>Multiplayer;</a:t>
            </a:r>
          </a:p>
          <a:p>
            <a:pPr lvl="1"/>
            <a:r>
              <a:rPr/>
              <a:t>Authn and user data;</a:t>
            </a:r>
          </a:p>
          <a:p>
            <a:pPr lvl="1"/>
            <a:r>
              <a:rPr/>
              <a:t>Saved scores, saved games, and leaderboard.</a:t>
            </a:r>
          </a:p>
          <a:p>
            <a:pPr lvl="1"/>
            <a:r>
              <a:rPr/>
              <a:t>Should we consider an improved computer player?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Tool</a:t>
            </a:r>
            <a:r>
              <a:rPr/>
              <a:t> </a:t>
            </a:r>
            <a:r>
              <a:rPr/>
              <a:t>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IDE: Visual Studio (edition TBD)</a:t>
            </a:r>
          </a:p>
          <a:p>
            <a:pPr lvl="1"/>
            <a:r>
              <a:rPr/>
              <a:t>Language: C# + .NET 5</a:t>
            </a:r>
          </a:p>
          <a:p>
            <a:pPr lvl="1"/>
            <a:r>
              <a:rPr/>
              <a:t>Revision control: GitHub</a:t>
            </a:r>
          </a:p>
          <a:p>
            <a:pPr lvl="1"/>
            <a:r>
              <a:rPr/>
              <a:t>Progress tracking: GitHub</a:t>
            </a:r>
          </a:p>
          <a:p>
            <a:pPr lvl="1"/>
            <a:r>
              <a:rPr/>
              <a:t>Testing: xUnit.net (?)</a:t>
            </a:r>
          </a:p>
          <a:p>
            <a:pPr lvl="1"/>
            <a:r>
              <a:rPr/>
              <a:t>DevOps CI/CD pipeline: out of scope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Progress</a:t>
            </a:r>
            <a:r>
              <a:rPr/>
              <a:t> </a:t>
            </a:r>
            <a:r>
              <a:rPr/>
              <a:t>Tracking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Stories</a:t>
            </a:r>
          </a:p>
          <a:p>
            <a:pPr lvl="1"/>
            <a:r>
              <a:rPr/>
              <a:t>Acceptance criteria</a:t>
            </a:r>
          </a:p>
          <a:p>
            <a:pPr lvl="1"/>
            <a:r>
              <a:rPr/>
              <a:t>Current experience</a:t>
            </a:r>
          </a:p>
          <a:p>
            <a:pPr lvl="1"/>
            <a:r>
              <a:rPr/>
              <a:t>Desired experience</a:t>
            </a:r>
          </a:p>
          <a:p>
            <a:pPr lvl="1"/>
            <a:r>
              <a:rPr/>
              <a:t>Any blockers?</a:t>
            </a:r>
          </a:p>
          <a:p>
            <a:pPr lvl="1"/>
            <a:r>
              <a:rPr/>
              <a:t>Is the story blocking anything?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TDD?</a:t>
            </a:r>
          </a:p>
          <a:p>
            <a:pPr lvl="1"/>
            <a:r>
              <a:rPr/>
              <a:t>E2E?</a:t>
            </a:r>
          </a:p>
          <a:p>
            <a:pPr lvl="1"/>
            <a:r>
              <a:rPr/>
              <a:t>Manual?</a:t>
            </a:r>
          </a:p>
          <a:p>
            <a:pPr lvl="1"/>
            <a:r>
              <a:rPr/>
              <a:t>Other?</a:t>
            </a:r>
          </a:p>
          <a:p>
            <a:pPr lvl="0" marL="0" indent="0">
              <a:buNone/>
            </a:pPr>
            <a:r>
              <a:rPr/>
              <a:t>Let’s wait until that chapter!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2021-04-21T19:16:59Z</dcterms:created>
  <dcterms:modified xsi:type="dcterms:W3CDTF">2021-04-21T19:16:59Z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