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20" r:id="rId6"/>
    <p:sldId id="525" r:id="rId7"/>
    <p:sldId id="526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745" y="1577975"/>
            <a:ext cx="4967605" cy="38163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577975"/>
            <a:ext cx="3900170" cy="3407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8187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查看每个区代码区别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diff  工作区VS暂存区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master 工作区VS历史区MASTER分支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--cached 暂存区VS历史区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还可以通过一些工具，直观查看具体的区别（界面化操作）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https://github.com/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登录、注册、邮箱验证、个人信息维护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创建并维护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coding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码云 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中文版gitHub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6945" y="2127250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5648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remote -v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查看所有的关联信息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add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origin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[远程仓库git地址]  建立关联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remove xxx  移除关联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pull origin  master  从远程仓库的master分支拉取最新的信息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push origin master  把本地信息推送到远程仓库master分支下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$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 clone [远程仓库地址] [克隆后的名字：可以不设置，默认仓库名]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1743075"/>
            <a:ext cx="3239770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https://nodejs.org/zh-cn/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https://www.npmjs.com/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 / npm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的安装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nrm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切源提高下载速度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2748280"/>
            <a:ext cx="3580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init -y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-g /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install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简写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npm root -g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uninstall xxx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 i  xxx@x.xx.xx/@latest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--save / --save-dev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view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xxx versions &gt; xxx.version.json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9865" y="2244725"/>
            <a:ext cx="4211320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yarn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yarn init / yarn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yarn add xxx@x.xx.xx  --dev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yarn remove xxx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yarn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不能安装全局模块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1855" y="2058035"/>
            <a:ext cx="3425825" cy="2741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460692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基于nrm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切源提高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的速度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nrm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nrm ls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nrm use xxx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接下里继续使用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命令即可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91" r="53705" b="59529"/>
          <a:stretch>
            <a:fillRect/>
          </a:stretch>
        </p:blipFill>
        <p:spPr>
          <a:xfrm>
            <a:off x="7953375" y="2942590"/>
            <a:ext cx="3145155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9571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基础管理：下载安装、基本介绍、集中式、分布式、工作流程、基础命令等  （这是第一阶段：基础应用）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的应用：网站的常规操作、与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操作结合管理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014335" y="1315720"/>
            <a:ext cx="3918585" cy="37293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：https://git-scm.com/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的发展历史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版本控制系统：集中式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vs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分布式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的工作流程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中常用的命令操作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115" y="1995805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很多人都知道，Linus在1991年创建了开源的Linux，从此，Linux系统不断发展，已经成为最大的服务器系统软件了。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Linux的壮大是靠全世界热心的志愿者参与的，那Linux的代码是如何管理的呢？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事实是，在2002年以前，世界各地的志愿者把源代码文件通过diff的方式发给Linus，然后由Linus本人通过手工方式合并代码！你也许会想，为什么Linus不把Linux代码放到版本控制系统里呢？不是有CVS、SVN这些免费的版本控制系统吗？因为Linus坚定地反对CVS和SVN，这些集中式的版本控制系统不但速度慢，而且必须联网才能使用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到了2002年，Linux系统代码库之大让Linus很难继续通过手工方式管理了，于是Linus选择了一个商业的版本控制系统BitKeeper，BitKeeper的东家BitMover公司出于人道主义精神，授权Linux社区免费使用这个版本控制系统。2005年Linux社区牛人聚集，不免沾染了一些梁山好汉的江湖习气，开发Samba的Andrew试图破解BitKeeper的协议，被BitMover公司发现了，于是BitMover公司怒了，要收回Linux社区的免费使用权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Linus花了两周时间自己用C写了一个分布式版本控制系统，这就是Git！一个月之内，Linux系统的源码已经由Git管理了！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493" t="7963" r="17917" b="19923"/>
          <a:stretch>
            <a:fillRect/>
          </a:stretch>
        </p:blipFill>
        <p:spPr>
          <a:xfrm>
            <a:off x="7886065" y="1350645"/>
            <a:ext cx="2517775" cy="2211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6221" b="10592"/>
          <a:stretch>
            <a:fillRect/>
          </a:stretch>
        </p:blipFill>
        <p:spPr>
          <a:xfrm>
            <a:off x="9595485" y="2899410"/>
            <a:ext cx="2162175" cy="2426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263775"/>
            <a:ext cx="5553710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2263775"/>
            <a:ext cx="461581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73468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的工作流程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工作区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 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434465"/>
            <a:ext cx="490918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基础命令配置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-l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user.name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user.eamil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创建仓库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init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工作区到暂存区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add xxx  把指定的文件提交到暂存区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.     包含修改和增加的，但是不包含删除的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-u   包含修改和删除的，但是不包含新增的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-A   同时具备 . 和 -u 特征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status     查看文件状态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想要把某些文件忽略提交，项目根目录增加   .gitignore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暂存区到历史区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commit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commit -m'xxx' 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log  查看提交记录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reflog 查看所有的历史记录（包括历史区回滚后）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3523</Words>
  <Application>WPS 演示</Application>
  <PresentationFormat>宽屏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 Light</vt:lpstr>
      <vt:lpstr>楷体</vt:lpstr>
      <vt:lpstr>Wingdings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2642</cp:revision>
  <dcterms:created xsi:type="dcterms:W3CDTF">2016-10-27T05:16:00Z</dcterms:created>
  <dcterms:modified xsi:type="dcterms:W3CDTF">2020-03-17T09:43:34Z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