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CBEAB-6399-D57B-C099-4667159FA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690CD73-A7D7-9624-683C-0B4C421BF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fr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B03E58-B082-C434-4FE9-131CA995B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A952-12FF-4081-A12F-F0E5F5664D31}" type="datetimeFigureOut">
              <a:rPr lang="fr-CH" smtClean="0"/>
              <a:t>03.02.2023</a:t>
            </a:fld>
            <a:endParaRPr lang="fr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3F3260-32AB-150D-B1E8-50D54A7B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E73E5D-14B3-FD00-87DA-4AFC808B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E674-A270-4A03-87AE-8186373D4E88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3277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306FB3-ABB7-C930-CE63-9F0AD73A6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2830FD-1198-C9CC-ABA8-FCEC65BBF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579B97-1473-9B82-FFCB-9FC48A1B8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A952-12FF-4081-A12F-F0E5F5664D31}" type="datetimeFigureOut">
              <a:rPr lang="fr-CH" smtClean="0"/>
              <a:t>03.02.2023</a:t>
            </a:fld>
            <a:endParaRPr lang="fr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F4CD70-F26B-7D71-79CE-B79A85612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5D6B10-0D76-1ADB-633F-772530E1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E674-A270-4A03-87AE-8186373D4E88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9548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2F2E5BF-D88F-ADAF-B89C-0603B44598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622949C-80C6-D2B4-6789-96F24691F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E84CA3-FCC6-27D1-E9D5-C8758203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A952-12FF-4081-A12F-F0E5F5664D31}" type="datetimeFigureOut">
              <a:rPr lang="fr-CH" smtClean="0"/>
              <a:t>03.02.2023</a:t>
            </a:fld>
            <a:endParaRPr lang="fr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2E2145-5CE1-BF0E-EA92-422DB54D6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ECBD5C-84AD-AAED-75F0-458114E7A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E674-A270-4A03-87AE-8186373D4E88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304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C04B54-465A-56D3-2805-52C2328D4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162D44-C40A-17D9-7327-C4FBC5ECE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6D86D4-88CB-8701-15B3-50FC50345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A952-12FF-4081-A12F-F0E5F5664D31}" type="datetimeFigureOut">
              <a:rPr lang="fr-CH" smtClean="0"/>
              <a:t>03.02.2023</a:t>
            </a:fld>
            <a:endParaRPr lang="fr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D2BF3D-2E04-5971-BA40-07F1D6B0A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FDC804-811C-D92D-3FD4-BBA8F2D46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E674-A270-4A03-87AE-8186373D4E88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1374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A5820-0A20-B83B-71B7-A9D05E307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7644D8-9932-176E-3839-D89ACED34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AD98E9-4D72-65D6-7833-D89D6DA4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A952-12FF-4081-A12F-F0E5F5664D31}" type="datetimeFigureOut">
              <a:rPr lang="fr-CH" smtClean="0"/>
              <a:t>03.02.2023</a:t>
            </a:fld>
            <a:endParaRPr lang="fr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8C4DA8-05A4-717F-C151-D6C486C3E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7C1F55-27DC-D5E4-BFAE-AF64B91D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E674-A270-4A03-87AE-8186373D4E88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01571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FB3D2-4B39-9CD4-3855-3A633012D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224321-C194-FFDF-477A-B41168E25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555AD6-95DE-94D4-44F9-26F535DFF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A73555-6044-05FE-11DE-2347F5F3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A952-12FF-4081-A12F-F0E5F5664D31}" type="datetimeFigureOut">
              <a:rPr lang="fr-CH" smtClean="0"/>
              <a:t>03.02.2023</a:t>
            </a:fld>
            <a:endParaRPr lang="fr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034B29-CB0E-E6E2-A9C3-A14334C59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C0EC2B-5EE2-C970-2382-0D7FE314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E674-A270-4A03-87AE-8186373D4E88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5224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1813D-F37C-7E87-A2DE-67392AACA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2D557C-E2FA-30FD-C5DE-DD3432CD7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D07CF19-524B-1471-3CC0-9E5AC63D2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24EA0B-8649-BD65-EE7E-7C0A0B8382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EF6CCA2-7467-281A-F6A3-EF19852B17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4E5F8F3-BEAC-7C5D-4B6D-F6F3F6E17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A952-12FF-4081-A12F-F0E5F5664D31}" type="datetimeFigureOut">
              <a:rPr lang="fr-CH" smtClean="0"/>
              <a:t>03.02.2023</a:t>
            </a:fld>
            <a:endParaRPr lang="fr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AC96E8E-D700-D639-C742-BDA325490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DC6F3B7-4587-219D-7771-2EA017A5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E674-A270-4A03-87AE-8186373D4E88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2330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242D3A-EE3E-CBC5-0C5C-4C3564BBD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3238B26-FC2C-C8B0-2718-489128E48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A952-12FF-4081-A12F-F0E5F5664D31}" type="datetimeFigureOut">
              <a:rPr lang="fr-CH" smtClean="0"/>
              <a:t>03.02.2023</a:t>
            </a:fld>
            <a:endParaRPr lang="fr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B6ACF4-9F4F-7EC7-E2C8-0DD0A4F8A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CD690B-714D-5E3C-0DAD-BF61483A6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E674-A270-4A03-87AE-8186373D4E88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7409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2A589A4-A942-A237-9619-075A30B97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A952-12FF-4081-A12F-F0E5F5664D31}" type="datetimeFigureOut">
              <a:rPr lang="fr-CH" smtClean="0"/>
              <a:t>03.02.2023</a:t>
            </a:fld>
            <a:endParaRPr lang="fr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C37F6F4-0D20-BE29-6CEF-EAEF4251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9273C0-6485-EF5A-7C0A-34A4EBF5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E674-A270-4A03-87AE-8186373D4E88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05854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A88C67-CE44-665B-AA7F-E8A154866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CF2B41-8703-7558-854C-AFCB8B778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CA23DF-F41B-094E-39BD-D2C7953E1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BDC582-E87A-E556-E3E3-1E69EB3A5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A952-12FF-4081-A12F-F0E5F5664D31}" type="datetimeFigureOut">
              <a:rPr lang="fr-CH" smtClean="0"/>
              <a:t>03.02.2023</a:t>
            </a:fld>
            <a:endParaRPr lang="fr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91B06A-AA7D-DA0C-E889-1A7B3B2D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AD4EE3-AA06-292C-6D9A-C06A71EAD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E674-A270-4A03-87AE-8186373D4E88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16078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4534B-9E12-3D23-6FA9-418FD6BCD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11CCB31-68AE-64A5-1D2F-F7AF523B4C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CA9175-B427-2CDE-30DF-009499B71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606C09-64FA-6DE0-5F9B-08531612F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A952-12FF-4081-A12F-F0E5F5664D31}" type="datetimeFigureOut">
              <a:rPr lang="fr-CH" smtClean="0"/>
              <a:t>03.02.2023</a:t>
            </a:fld>
            <a:endParaRPr lang="fr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76A767-C45B-8914-AA91-51BC62E6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17FF06-16F6-A57A-A900-C860F0FCC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E674-A270-4A03-87AE-8186373D4E88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64313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B2E7E02-D7E4-3CF2-C105-74FFCB7AE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A6F4D1-CBA8-7AA8-A4CD-68ABA0991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ED46F9-92AA-05AE-23F3-834C7E965E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CA952-12FF-4081-A12F-F0E5F5664D31}" type="datetimeFigureOut">
              <a:rPr lang="fr-CH" smtClean="0"/>
              <a:t>03.02.2023</a:t>
            </a:fld>
            <a:endParaRPr lang="fr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5C3158-EF2A-3E58-423E-FC117A1C4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FEE7A7-87C3-D8A5-024D-5031C3CAF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AE674-A270-4A03-87AE-8186373D4E88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14777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1FDC33A-B46E-2690-F487-D950C639A96F}"/>
              </a:ext>
            </a:extLst>
          </p:cNvPr>
          <p:cNvSpPr txBox="1"/>
          <p:nvPr/>
        </p:nvSpPr>
        <p:spPr>
          <a:xfrm>
            <a:off x="7513945" y="914400"/>
            <a:ext cx="31432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400" dirty="0"/>
              <a:t>Binär</a:t>
            </a:r>
            <a:endParaRPr lang="fr-CH" sz="4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5E44725-0A53-94E8-F87F-E6B6FF1F7FC7}"/>
              </a:ext>
            </a:extLst>
          </p:cNvPr>
          <p:cNvSpPr txBox="1"/>
          <p:nvPr/>
        </p:nvSpPr>
        <p:spPr>
          <a:xfrm>
            <a:off x="4143375" y="3052384"/>
            <a:ext cx="31432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400" dirty="0"/>
              <a:t>Hexadezimal</a:t>
            </a:r>
            <a:endParaRPr lang="fr-CH" sz="4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00E16FD-A06B-BDDC-8DFB-A1045DCA1423}"/>
              </a:ext>
            </a:extLst>
          </p:cNvPr>
          <p:cNvSpPr txBox="1"/>
          <p:nvPr/>
        </p:nvSpPr>
        <p:spPr>
          <a:xfrm>
            <a:off x="9597983" y="3052384"/>
            <a:ext cx="31432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400" dirty="0"/>
              <a:t>Dezimal</a:t>
            </a:r>
            <a:endParaRPr lang="fr-CH" sz="4400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5FD3695D-DC50-D0B1-D05A-CE6949DBB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93650">
            <a:off x="6059855" y="1582107"/>
            <a:ext cx="2216987" cy="140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F8400D8B-E1AA-E781-C79D-33F63876F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950" y="2848568"/>
            <a:ext cx="2216987" cy="140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C924E638-0549-A56F-DB8C-FBF4E2620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760643">
            <a:off x="8556430" y="1627614"/>
            <a:ext cx="2216987" cy="140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571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F7199D-9158-DAC7-32F5-171619525C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1CE91A7-4D6E-C87D-4BF3-CA8E6DBDE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36E4E2-127E-0353-1374-C3655439F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1402080" cy="140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736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Thikal Vincent Robert</dc:creator>
  <cp:lastModifiedBy>Thikal Vincent Robert</cp:lastModifiedBy>
  <cp:revision>1</cp:revision>
  <dcterms:created xsi:type="dcterms:W3CDTF">2023-02-03T09:28:22Z</dcterms:created>
  <dcterms:modified xsi:type="dcterms:W3CDTF">2023-02-03T12:55:18Z</dcterms:modified>
</cp:coreProperties>
</file>