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303" r:id="rId3"/>
    <p:sldId id="269" r:id="rId4"/>
    <p:sldId id="271" r:id="rId5"/>
    <p:sldId id="311" r:id="rId6"/>
    <p:sldId id="270" r:id="rId7"/>
    <p:sldId id="275" r:id="rId8"/>
    <p:sldId id="301" r:id="rId9"/>
    <p:sldId id="299" r:id="rId10"/>
    <p:sldId id="305" r:id="rId11"/>
    <p:sldId id="304" r:id="rId12"/>
    <p:sldId id="307" r:id="rId13"/>
    <p:sldId id="306" r:id="rId14"/>
    <p:sldId id="308" r:id="rId15"/>
    <p:sldId id="309" r:id="rId16"/>
    <p:sldId id="310" r:id="rId17"/>
    <p:sldId id="284" r:id="rId18"/>
    <p:sldId id="272" r:id="rId19"/>
    <p:sldId id="280" r:id="rId20"/>
    <p:sldId id="281" r:id="rId21"/>
    <p:sldId id="282" r:id="rId22"/>
    <p:sldId id="283" r:id="rId23"/>
    <p:sldId id="273" r:id="rId24"/>
    <p:sldId id="285" r:id="rId25"/>
    <p:sldId id="286" r:id="rId26"/>
    <p:sldId id="287" r:id="rId27"/>
    <p:sldId id="288" r:id="rId28"/>
    <p:sldId id="289" r:id="rId29"/>
    <p:sldId id="274" r:id="rId30"/>
    <p:sldId id="290" r:id="rId31"/>
    <p:sldId id="291" r:id="rId32"/>
    <p:sldId id="292" r:id="rId33"/>
    <p:sldId id="293" r:id="rId34"/>
    <p:sldId id="294" r:id="rId35"/>
    <p:sldId id="300" r:id="rId36"/>
    <p:sldId id="265"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9"/>
  </p:normalViewPr>
  <p:slideViewPr>
    <p:cSldViewPr>
      <p:cViewPr varScale="1">
        <p:scale>
          <a:sx n="72" d="100"/>
          <a:sy n="72" d="100"/>
        </p:scale>
        <p:origin x="1138"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7D95A146-C247-44C6-8013-AE4DA0BE7C6B}">
      <dgm:prSet phldrT="[Text]"/>
      <dgm:spPr/>
      <dgm:t>
        <a:bodyPr/>
        <a:lstStyle/>
        <a:p>
          <a:r>
            <a:rPr lang="en-US" dirty="0"/>
            <a:t>Mental health</a:t>
          </a:r>
          <a:endParaRPr lang="en-ZA" dirty="0"/>
        </a:p>
      </dgm:t>
    </dgm:pt>
    <dgm:pt modelId="{C073F3C6-C9D1-49C6-B390-8FACE03C6BD4}" type="parTrans" cxnId="{4A72BDAC-A8ED-43E8-9B19-C0D0861B0805}">
      <dgm:prSet/>
      <dgm:spPr/>
      <dgm:t>
        <a:bodyPr/>
        <a:lstStyle/>
        <a:p>
          <a:endParaRPr lang="en-ZA"/>
        </a:p>
      </dgm:t>
    </dgm:pt>
    <dgm:pt modelId="{8C0C71B0-CE58-4108-A467-CFB33811F89E}" type="sibTrans" cxnId="{4A72BDAC-A8ED-43E8-9B19-C0D0861B0805}">
      <dgm:prSet/>
      <dgm:spPr/>
      <dgm:t>
        <a:bodyPr/>
        <a:lstStyle/>
        <a:p>
          <a:endParaRPr lang="en-ZA"/>
        </a:p>
      </dgm:t>
    </dgm:pt>
    <dgm:pt modelId="{7F2DEF3C-29AE-4167-9BF5-76DF1A5AAD55}">
      <dgm:prSet phldrT="[Text]"/>
      <dgm:spPr/>
      <dgm:t>
        <a:bodyPr/>
        <a:lstStyle/>
        <a:p>
          <a:r>
            <a:rPr lang="en-US" dirty="0"/>
            <a:t>Toolkits/ resources</a:t>
          </a:r>
          <a:endParaRPr lang="en-ZA" dirty="0"/>
        </a:p>
      </dgm:t>
    </dgm:pt>
    <dgm:pt modelId="{1E48ED2A-7B77-4CB8-BE20-EA4D95BA387D}" type="parTrans" cxnId="{7C4EAEEE-EFCC-4376-A154-7B379C68A761}">
      <dgm:prSet/>
      <dgm:spPr/>
      <dgm:t>
        <a:bodyPr/>
        <a:lstStyle/>
        <a:p>
          <a:endParaRPr lang="en-ZA"/>
        </a:p>
      </dgm:t>
    </dgm:pt>
    <dgm:pt modelId="{FDAFE85C-AF01-4821-9186-3582E856AEF1}" type="sibTrans" cxnId="{7C4EAEEE-EFCC-4376-A154-7B379C68A761}">
      <dgm:prSet/>
      <dgm:spPr/>
      <dgm:t>
        <a:bodyPr/>
        <a:lstStyle/>
        <a:p>
          <a:endParaRPr lang="en-ZA"/>
        </a:p>
      </dgm:t>
    </dgm:pt>
    <dgm:pt modelId="{52ACAEE8-FE95-465D-B13D-F7D023809148}">
      <dgm:prSet phldrT="[Text]"/>
      <dgm:spPr/>
      <dgm:t>
        <a:bodyPr/>
        <a:lstStyle/>
        <a:p>
          <a:r>
            <a:rPr lang="en-US" dirty="0"/>
            <a:t>Vlogs/ Webinars</a:t>
          </a:r>
          <a:endParaRPr lang="en-ZA" dirty="0"/>
        </a:p>
      </dgm:t>
    </dgm:pt>
    <dgm:pt modelId="{C94F56F0-606B-48CF-8071-36DC58A35105}" type="parTrans" cxnId="{A727BDB0-B988-4631-A871-CFFA1B779643}">
      <dgm:prSet/>
      <dgm:spPr/>
      <dgm:t>
        <a:bodyPr/>
        <a:lstStyle/>
        <a:p>
          <a:endParaRPr lang="en-ZA"/>
        </a:p>
      </dgm:t>
    </dgm:pt>
    <dgm:pt modelId="{2C5EA317-D3DC-4E05-96F0-1BF988084FCC}" type="sibTrans" cxnId="{A727BDB0-B988-4631-A871-CFFA1B779643}">
      <dgm:prSet/>
      <dgm:spPr/>
      <dgm:t>
        <a:bodyPr/>
        <a:lstStyle/>
        <a:p>
          <a:endParaRPr lang="en-ZA"/>
        </a:p>
      </dgm:t>
    </dgm:pt>
    <dgm:pt modelId="{825D6820-4C46-4A8C-BCF1-6F72BF39B6B3}">
      <dgm:prSet phldrT="[Text]"/>
      <dgm:spPr/>
      <dgm:t>
        <a:bodyPr/>
        <a:lstStyle/>
        <a:p>
          <a:r>
            <a:rPr lang="en-US" dirty="0"/>
            <a:t>Sexual health</a:t>
          </a:r>
          <a:endParaRPr lang="en-ZA" dirty="0"/>
        </a:p>
      </dgm:t>
    </dgm:pt>
    <dgm:pt modelId="{AEC2D6DD-2B80-4DA7-984A-94D6279AE4FB}" type="parTrans" cxnId="{A6C815E3-9D0A-41F2-874D-7D777EC2AF6B}">
      <dgm:prSet/>
      <dgm:spPr/>
      <dgm:t>
        <a:bodyPr/>
        <a:lstStyle/>
        <a:p>
          <a:endParaRPr lang="en-ZA"/>
        </a:p>
      </dgm:t>
    </dgm:pt>
    <dgm:pt modelId="{84E667E7-5201-49C3-856C-B8362311458C}" type="sibTrans" cxnId="{A6C815E3-9D0A-41F2-874D-7D777EC2AF6B}">
      <dgm:prSet/>
      <dgm:spPr/>
      <dgm:t>
        <a:bodyPr/>
        <a:lstStyle/>
        <a:p>
          <a:endParaRPr lang="en-ZA"/>
        </a:p>
      </dgm:t>
    </dgm:pt>
    <dgm:pt modelId="{9132ED8E-8B84-4FC6-AC60-302443310E24}">
      <dgm:prSet phldrT="[Text]"/>
      <dgm:spPr/>
      <dgm:t>
        <a:bodyPr/>
        <a:lstStyle/>
        <a:p>
          <a:r>
            <a:rPr lang="en-US" dirty="0"/>
            <a:t>Toolkits/ resources</a:t>
          </a:r>
          <a:endParaRPr lang="en-ZA" dirty="0"/>
        </a:p>
      </dgm:t>
    </dgm:pt>
    <dgm:pt modelId="{34E4762E-5DF9-473E-83CF-26DE2F80E487}" type="parTrans" cxnId="{8FAF02A5-552A-4F3E-AAA4-7CF9DD77BA69}">
      <dgm:prSet/>
      <dgm:spPr/>
      <dgm:t>
        <a:bodyPr/>
        <a:lstStyle/>
        <a:p>
          <a:endParaRPr lang="en-ZA"/>
        </a:p>
      </dgm:t>
    </dgm:pt>
    <dgm:pt modelId="{AF0FABE5-43BD-422B-BC24-6108497E7A48}" type="sibTrans" cxnId="{8FAF02A5-552A-4F3E-AAA4-7CF9DD77BA69}">
      <dgm:prSet/>
      <dgm:spPr/>
      <dgm:t>
        <a:bodyPr/>
        <a:lstStyle/>
        <a:p>
          <a:endParaRPr lang="en-ZA"/>
        </a:p>
      </dgm:t>
    </dgm:pt>
    <dgm:pt modelId="{A911F989-C538-4771-9B04-F0C88F43A2D8}">
      <dgm:prSet phldrT="[Text]"/>
      <dgm:spPr/>
      <dgm:t>
        <a:bodyPr/>
        <a:lstStyle/>
        <a:p>
          <a:r>
            <a:rPr lang="en-US" dirty="0"/>
            <a:t>Vlogs/ Webinars</a:t>
          </a:r>
          <a:endParaRPr lang="en-ZA" dirty="0"/>
        </a:p>
      </dgm:t>
    </dgm:pt>
    <dgm:pt modelId="{56CD191B-64E8-4805-947C-95D46742FB1A}" type="parTrans" cxnId="{25DECB1C-74D0-4DDB-8C7B-38DC4CFEB0FF}">
      <dgm:prSet/>
      <dgm:spPr/>
      <dgm:t>
        <a:bodyPr/>
        <a:lstStyle/>
        <a:p>
          <a:endParaRPr lang="en-ZA"/>
        </a:p>
      </dgm:t>
    </dgm:pt>
    <dgm:pt modelId="{FF35C2C7-9078-4561-A48E-2B5B7941674F}" type="sibTrans" cxnId="{25DECB1C-74D0-4DDB-8C7B-38DC4CFEB0FF}">
      <dgm:prSet/>
      <dgm:spPr/>
      <dgm:t>
        <a:bodyPr/>
        <a:lstStyle/>
        <a:p>
          <a:endParaRPr lang="en-ZA"/>
        </a:p>
      </dgm:t>
    </dgm:pt>
    <dgm:pt modelId="{D380DDC4-D948-4270-8B10-B983041D15BC}">
      <dgm:prSet/>
      <dgm:spPr/>
      <dgm:t>
        <a:bodyPr/>
        <a:lstStyle/>
        <a:p>
          <a:r>
            <a:rPr lang="en-US" dirty="0"/>
            <a:t>Sexual offences/ domestic violence</a:t>
          </a:r>
          <a:endParaRPr lang="en-ZA" dirty="0"/>
        </a:p>
      </dgm:t>
    </dgm:pt>
    <dgm:pt modelId="{471D9127-0506-497A-8BA8-6B86C2A68F4C}" type="parTrans" cxnId="{9A55B699-6F3F-4AC7-AA77-F4364573665A}">
      <dgm:prSet/>
      <dgm:spPr/>
      <dgm:t>
        <a:bodyPr/>
        <a:lstStyle/>
        <a:p>
          <a:endParaRPr lang="en-ZA"/>
        </a:p>
      </dgm:t>
    </dgm:pt>
    <dgm:pt modelId="{153C8593-531C-4CFB-9FDD-E9AAAAA71945}" type="sibTrans" cxnId="{9A55B699-6F3F-4AC7-AA77-F4364573665A}">
      <dgm:prSet/>
      <dgm:spPr/>
      <dgm:t>
        <a:bodyPr/>
        <a:lstStyle/>
        <a:p>
          <a:endParaRPr lang="en-ZA"/>
        </a:p>
      </dgm:t>
    </dgm:pt>
    <dgm:pt modelId="{3DE7B242-4536-42FB-82E0-83644EA6CB1D}">
      <dgm:prSet/>
      <dgm:spPr/>
      <dgm:t>
        <a:bodyPr/>
        <a:lstStyle/>
        <a:p>
          <a:r>
            <a:rPr lang="en-US" dirty="0"/>
            <a:t>Toolkits/ resources</a:t>
          </a:r>
          <a:endParaRPr lang="en-ZA" dirty="0"/>
        </a:p>
      </dgm:t>
    </dgm:pt>
    <dgm:pt modelId="{B89145E5-87CB-4019-B50F-DD3481AA203B}" type="parTrans" cxnId="{4A16092F-F3AC-4131-97ED-6C688C4EF0A5}">
      <dgm:prSet/>
      <dgm:spPr/>
      <dgm:t>
        <a:bodyPr/>
        <a:lstStyle/>
        <a:p>
          <a:endParaRPr lang="en-ZA"/>
        </a:p>
      </dgm:t>
    </dgm:pt>
    <dgm:pt modelId="{E63D49AF-D4C2-402E-ACD9-1E57D3B96678}" type="sibTrans" cxnId="{4A16092F-F3AC-4131-97ED-6C688C4EF0A5}">
      <dgm:prSet/>
      <dgm:spPr/>
      <dgm:t>
        <a:bodyPr/>
        <a:lstStyle/>
        <a:p>
          <a:endParaRPr lang="en-ZA"/>
        </a:p>
      </dgm:t>
    </dgm:pt>
    <dgm:pt modelId="{220BFF24-6FFC-46CB-906E-D05E8FAFC925}">
      <dgm:prSet/>
      <dgm:spPr/>
      <dgm:t>
        <a:bodyPr/>
        <a:lstStyle/>
        <a:p>
          <a:r>
            <a:rPr lang="en-US" dirty="0"/>
            <a:t>Vlogs/ Webinars</a:t>
          </a:r>
          <a:endParaRPr lang="en-ZA" dirty="0"/>
        </a:p>
      </dgm:t>
    </dgm:pt>
    <dgm:pt modelId="{C09F70EE-BBB8-431B-8648-B40D3A47B04D}" type="parTrans" cxnId="{E225E393-4E15-432C-A27F-F36989A62250}">
      <dgm:prSet/>
      <dgm:spPr/>
      <dgm:t>
        <a:bodyPr/>
        <a:lstStyle/>
        <a:p>
          <a:endParaRPr lang="en-ZA"/>
        </a:p>
      </dgm:t>
    </dgm:pt>
    <dgm:pt modelId="{809F20D8-3EDE-41C7-91BB-70EB9BC29108}" type="sibTrans" cxnId="{E225E393-4E15-432C-A27F-F36989A62250}">
      <dgm:prSet/>
      <dgm:spPr/>
      <dgm:t>
        <a:bodyPr/>
        <a:lstStyle/>
        <a:p>
          <a:endParaRPr lang="en-ZA"/>
        </a:p>
      </dgm:t>
    </dgm:pt>
    <dgm:pt modelId="{41823871-DB15-4354-9319-DF190EF14A91}">
      <dgm:prSet/>
      <dgm:spPr/>
      <dgm:t>
        <a:bodyPr/>
        <a:lstStyle/>
        <a:p>
          <a:r>
            <a:rPr lang="en-US" dirty="0"/>
            <a:t>Support</a:t>
          </a:r>
          <a:endParaRPr lang="en-ZA" dirty="0"/>
        </a:p>
      </dgm:t>
    </dgm:pt>
    <dgm:pt modelId="{6E07E039-8996-47ED-A4EA-C930A8D396CD}" type="parTrans" cxnId="{C3D737C4-83BC-482F-8DE5-19FD92E7C6BB}">
      <dgm:prSet/>
      <dgm:spPr/>
      <dgm:t>
        <a:bodyPr/>
        <a:lstStyle/>
        <a:p>
          <a:endParaRPr lang="en-ZA"/>
        </a:p>
      </dgm:t>
    </dgm:pt>
    <dgm:pt modelId="{4C1D81FF-B607-4A77-922B-FFB68A3B5EC7}" type="sibTrans" cxnId="{C3D737C4-83BC-482F-8DE5-19FD92E7C6BB}">
      <dgm:prSet/>
      <dgm:spPr/>
      <dgm:t>
        <a:bodyPr/>
        <a:lstStyle/>
        <a:p>
          <a:endParaRPr lang="en-ZA"/>
        </a:p>
      </dgm:t>
    </dgm:pt>
    <dgm:pt modelId="{99FDB77C-CC35-4F85-A0BD-9D67C5A4FC67}">
      <dgm:prSet/>
      <dgm:spPr/>
      <dgm:t>
        <a:bodyPr/>
        <a:lstStyle/>
        <a:p>
          <a:r>
            <a:rPr lang="en-US" dirty="0"/>
            <a:t>Legal and financial</a:t>
          </a:r>
          <a:endParaRPr lang="en-ZA" dirty="0"/>
        </a:p>
      </dgm:t>
    </dgm:pt>
    <dgm:pt modelId="{5693736B-4EA1-4ECD-9F1C-404BFB18527E}" type="parTrans" cxnId="{5337C3D5-0224-4C2F-8D51-0903809AAF89}">
      <dgm:prSet/>
      <dgm:spPr/>
      <dgm:t>
        <a:bodyPr/>
        <a:lstStyle/>
        <a:p>
          <a:endParaRPr lang="en-ZA"/>
        </a:p>
      </dgm:t>
    </dgm:pt>
    <dgm:pt modelId="{3563CE86-7476-4482-8CF1-6EB730EA631F}" type="sibTrans" cxnId="{5337C3D5-0224-4C2F-8D51-0903809AAF89}">
      <dgm:prSet/>
      <dgm:spPr/>
      <dgm:t>
        <a:bodyPr/>
        <a:lstStyle/>
        <a:p>
          <a:endParaRPr lang="en-ZA"/>
        </a:p>
      </dgm:t>
    </dgm:pt>
    <dgm:pt modelId="{749F99BF-56D8-47C8-A5BD-0B7C817A1262}">
      <dgm:prSet/>
      <dgm:spPr/>
      <dgm:t>
        <a:bodyPr/>
        <a:lstStyle/>
        <a:p>
          <a:r>
            <a:rPr lang="en-US" dirty="0"/>
            <a:t>Toolkits/ resources</a:t>
          </a:r>
          <a:endParaRPr lang="en-ZA" dirty="0"/>
        </a:p>
      </dgm:t>
    </dgm:pt>
    <dgm:pt modelId="{7F6F05A6-F2B9-4A81-97E4-CA70B62BE8A8}" type="parTrans" cxnId="{7C539A65-548C-451B-B79D-2D64B901584A}">
      <dgm:prSet/>
      <dgm:spPr/>
      <dgm:t>
        <a:bodyPr/>
        <a:lstStyle/>
        <a:p>
          <a:endParaRPr lang="en-ZA"/>
        </a:p>
      </dgm:t>
    </dgm:pt>
    <dgm:pt modelId="{8D96E073-4262-4359-AEAC-C5FE2A042CE3}" type="sibTrans" cxnId="{7C539A65-548C-451B-B79D-2D64B901584A}">
      <dgm:prSet/>
      <dgm:spPr/>
      <dgm:t>
        <a:bodyPr/>
        <a:lstStyle/>
        <a:p>
          <a:endParaRPr lang="en-ZA"/>
        </a:p>
      </dgm:t>
    </dgm:pt>
    <dgm:pt modelId="{105B7959-4233-45E3-BF5B-410EADCDBDBF}">
      <dgm:prSet/>
      <dgm:spPr/>
      <dgm:t>
        <a:bodyPr/>
        <a:lstStyle/>
        <a:p>
          <a:r>
            <a:rPr lang="en-US" dirty="0"/>
            <a:t>My Journal</a:t>
          </a:r>
          <a:endParaRPr lang="en-ZA" dirty="0"/>
        </a:p>
      </dgm:t>
    </dgm:pt>
    <dgm:pt modelId="{4DFB21CB-1778-4A93-9311-E1D22ABD35B5}" type="parTrans" cxnId="{F36A0176-83BC-4005-A9A4-710912147203}">
      <dgm:prSet/>
      <dgm:spPr/>
      <dgm:t>
        <a:bodyPr/>
        <a:lstStyle/>
        <a:p>
          <a:endParaRPr lang="en-ZA"/>
        </a:p>
      </dgm:t>
    </dgm:pt>
    <dgm:pt modelId="{C955B990-FBD7-4EFA-AC8B-004713B23C67}" type="sibTrans" cxnId="{F36A0176-83BC-4005-A9A4-710912147203}">
      <dgm:prSet/>
      <dgm:spPr/>
      <dgm:t>
        <a:bodyPr/>
        <a:lstStyle/>
        <a:p>
          <a:endParaRPr lang="en-ZA"/>
        </a:p>
      </dgm:t>
    </dgm:pt>
    <dgm:pt modelId="{2FCFBE75-DE5D-476E-B107-D7B438C9CC1A}">
      <dgm:prSet/>
      <dgm:spPr/>
      <dgm:t>
        <a:bodyPr/>
        <a:lstStyle/>
        <a:p>
          <a:r>
            <a:rPr lang="en-US" dirty="0"/>
            <a:t>Support</a:t>
          </a:r>
          <a:endParaRPr lang="en-ZA" dirty="0"/>
        </a:p>
      </dgm:t>
    </dgm:pt>
    <dgm:pt modelId="{F0BC7FDF-58AE-48C8-BCF8-E4B5BEB8B6D3}" type="parTrans" cxnId="{B6753C2D-032D-435E-84C7-C5BA81D560A0}">
      <dgm:prSet/>
      <dgm:spPr/>
      <dgm:t>
        <a:bodyPr/>
        <a:lstStyle/>
        <a:p>
          <a:endParaRPr lang="en-ZA"/>
        </a:p>
      </dgm:t>
    </dgm:pt>
    <dgm:pt modelId="{CD57DE03-BCF2-4ECB-A8E2-30C23FCF1C3D}" type="sibTrans" cxnId="{B6753C2D-032D-435E-84C7-C5BA81D560A0}">
      <dgm:prSet/>
      <dgm:spPr/>
      <dgm:t>
        <a:bodyPr/>
        <a:lstStyle/>
        <a:p>
          <a:endParaRPr lang="en-ZA"/>
        </a:p>
      </dgm:t>
    </dgm:pt>
    <dgm:pt modelId="{549688CF-365A-4AEE-8F5F-F4D2F7462A65}">
      <dgm:prSet/>
      <dgm:spPr/>
      <dgm:t>
        <a:bodyPr/>
        <a:lstStyle/>
        <a:p>
          <a:r>
            <a:rPr lang="en-US" dirty="0"/>
            <a:t>Support</a:t>
          </a:r>
          <a:endParaRPr lang="en-ZA" dirty="0"/>
        </a:p>
      </dgm:t>
    </dgm:pt>
    <dgm:pt modelId="{ACEA5F90-89F8-4766-8517-517D60C95CBC}" type="parTrans" cxnId="{F301E176-133B-4586-AF71-1B25C4C5D4B7}">
      <dgm:prSet/>
      <dgm:spPr/>
      <dgm:t>
        <a:bodyPr/>
        <a:lstStyle/>
        <a:p>
          <a:endParaRPr lang="en-ZA"/>
        </a:p>
      </dgm:t>
    </dgm:pt>
    <dgm:pt modelId="{CB9E3336-6AA3-4BF6-B244-01F260B7CA64}" type="sibTrans" cxnId="{F301E176-133B-4586-AF71-1B25C4C5D4B7}">
      <dgm:prSet/>
      <dgm:spPr/>
      <dgm:t>
        <a:bodyPr/>
        <a:lstStyle/>
        <a:p>
          <a:endParaRPr lang="en-ZA"/>
        </a:p>
      </dgm:t>
    </dgm:pt>
    <dgm:pt modelId="{D52123AF-65A7-426C-A1B1-4006F2D3A263}">
      <dgm:prSet/>
      <dgm:spPr/>
      <dgm:t>
        <a:bodyPr/>
        <a:lstStyle/>
        <a:p>
          <a:r>
            <a:rPr lang="en-US" dirty="0"/>
            <a:t>Vlogs/ Webinars</a:t>
          </a:r>
          <a:endParaRPr lang="en-ZA" dirty="0"/>
        </a:p>
      </dgm:t>
    </dgm:pt>
    <dgm:pt modelId="{A9E87177-6D0B-4862-8D53-B3753560966A}" type="parTrans" cxnId="{F897F57F-8EF3-4BDD-851C-C9F773381301}">
      <dgm:prSet/>
      <dgm:spPr/>
      <dgm:t>
        <a:bodyPr/>
        <a:lstStyle/>
        <a:p>
          <a:endParaRPr lang="en-ZA"/>
        </a:p>
      </dgm:t>
    </dgm:pt>
    <dgm:pt modelId="{DFDA518E-22ED-431E-AF88-E62BFFC9576D}" type="sibTrans" cxnId="{F897F57F-8EF3-4BDD-851C-C9F773381301}">
      <dgm:prSet/>
      <dgm:spPr/>
      <dgm:t>
        <a:bodyPr/>
        <a:lstStyle/>
        <a:p>
          <a:endParaRPr lang="en-ZA"/>
        </a:p>
      </dgm:t>
    </dgm:pt>
    <dgm:pt modelId="{FAED5F38-FA1F-4C03-B897-CEFED84910E5}">
      <dgm:prSet/>
      <dgm:spPr/>
      <dgm:t>
        <a:bodyPr/>
        <a:lstStyle/>
        <a:p>
          <a:r>
            <a:rPr lang="en-US" dirty="0"/>
            <a:t>Support</a:t>
          </a:r>
          <a:endParaRPr lang="en-ZA" dirty="0"/>
        </a:p>
      </dgm:t>
    </dgm:pt>
    <dgm:pt modelId="{B8C3988C-F6E6-4B03-B5A1-3964059A7FEC}" type="parTrans" cxnId="{B34FA6B2-5FBF-4C6D-913A-221EFBF529A3}">
      <dgm:prSet/>
      <dgm:spPr/>
      <dgm:t>
        <a:bodyPr/>
        <a:lstStyle/>
        <a:p>
          <a:endParaRPr lang="en-ZA"/>
        </a:p>
      </dgm:t>
    </dgm:pt>
    <dgm:pt modelId="{A0F80832-AA11-42C3-929F-F03274EF2A00}" type="sibTrans" cxnId="{B34FA6B2-5FBF-4C6D-913A-221EFBF529A3}">
      <dgm:prSet/>
      <dgm:spPr/>
      <dgm:t>
        <a:bodyPr/>
        <a:lstStyle/>
        <a:p>
          <a:endParaRPr lang="en-ZA"/>
        </a:p>
      </dgm:t>
    </dgm:pt>
    <dgm:pt modelId="{237BDBF1-EF29-4359-B0BE-6DC168626C83}">
      <dgm:prSet/>
      <dgm:spPr/>
      <dgm:t>
        <a:bodyPr/>
        <a:lstStyle/>
        <a:p>
          <a:r>
            <a:rPr lang="en-US" dirty="0"/>
            <a:t>Record events</a:t>
          </a:r>
          <a:endParaRPr lang="en-ZA" dirty="0"/>
        </a:p>
      </dgm:t>
    </dgm:pt>
    <dgm:pt modelId="{D7DE8689-31FF-47CD-8E1D-527320223C66}" type="parTrans" cxnId="{925E2C9F-9D35-4785-A03E-FDBAF96609C8}">
      <dgm:prSet/>
      <dgm:spPr/>
      <dgm:t>
        <a:bodyPr/>
        <a:lstStyle/>
        <a:p>
          <a:endParaRPr lang="en-ZA"/>
        </a:p>
      </dgm:t>
    </dgm:pt>
    <dgm:pt modelId="{28B54226-F728-4E28-869C-A80068DC181D}" type="sibTrans" cxnId="{925E2C9F-9D35-4785-A03E-FDBAF96609C8}">
      <dgm:prSet/>
      <dgm:spPr/>
      <dgm:t>
        <a:bodyPr/>
        <a:lstStyle/>
        <a:p>
          <a:endParaRPr lang="en-ZA"/>
        </a:p>
      </dgm:t>
    </dgm:pt>
    <dgm:pt modelId="{88AE1529-B7F3-425A-83D7-C3BDC4DFEAE7}">
      <dgm:prSet/>
      <dgm:spPr/>
      <dgm:t>
        <a:bodyPr/>
        <a:lstStyle/>
        <a:p>
          <a:r>
            <a:rPr lang="en-US" dirty="0"/>
            <a:t>Video/ photo</a:t>
          </a:r>
          <a:endParaRPr lang="en-ZA" dirty="0"/>
        </a:p>
      </dgm:t>
    </dgm:pt>
    <dgm:pt modelId="{FAAE7D71-CB52-4526-9886-641755169768}" type="parTrans" cxnId="{D6F87F1B-F994-44A7-913F-302572C0A855}">
      <dgm:prSet/>
      <dgm:spPr/>
      <dgm:t>
        <a:bodyPr/>
        <a:lstStyle/>
        <a:p>
          <a:endParaRPr lang="en-ZA"/>
        </a:p>
      </dgm:t>
    </dgm:pt>
    <dgm:pt modelId="{33FC32A3-A1F5-4942-B81F-CDC5CAA45447}" type="sibTrans" cxnId="{D6F87F1B-F994-44A7-913F-302572C0A855}">
      <dgm:prSet/>
      <dgm:spPr/>
      <dgm:t>
        <a:bodyPr/>
        <a:lstStyle/>
        <a:p>
          <a:endParaRPr lang="en-ZA"/>
        </a:p>
      </dgm:t>
    </dgm:pt>
    <dgm:pt modelId="{1BEA3168-E15F-4A18-BE9C-96A9B8075994}">
      <dgm:prSet/>
      <dgm:spPr/>
      <dgm:t>
        <a:bodyPr/>
        <a:lstStyle/>
        <a:p>
          <a:r>
            <a:rPr lang="en-US" dirty="0"/>
            <a:t>Equality court</a:t>
          </a:r>
          <a:endParaRPr lang="en-ZA" dirty="0"/>
        </a:p>
      </dgm:t>
    </dgm:pt>
    <dgm:pt modelId="{6D2A53A9-2E61-4EB1-9B6F-3C198FFDB22D}" type="parTrans" cxnId="{20B46EAA-B738-48B4-A05C-9917159B3DA6}">
      <dgm:prSet/>
      <dgm:spPr/>
      <dgm:t>
        <a:bodyPr/>
        <a:lstStyle/>
        <a:p>
          <a:endParaRPr lang="en-ZA"/>
        </a:p>
      </dgm:t>
    </dgm:pt>
    <dgm:pt modelId="{1EEC3EE5-892D-48E4-83E9-6F612A18D80D}" type="sibTrans" cxnId="{20B46EAA-B738-48B4-A05C-9917159B3DA6}">
      <dgm:prSet/>
      <dgm:spPr/>
      <dgm:t>
        <a:bodyPr/>
        <a:lstStyle/>
        <a:p>
          <a:endParaRPr lang="en-ZA"/>
        </a:p>
      </dgm:t>
    </dgm:pt>
    <dgm:pt modelId="{437D25E8-19A6-45DE-A504-446C5CBB4FF4}">
      <dgm:prSet/>
      <dgm:spPr/>
      <dgm:t>
        <a:bodyPr/>
        <a:lstStyle/>
        <a:p>
          <a:r>
            <a:rPr lang="en-US" dirty="0"/>
            <a:t>Physical and Psychological safety</a:t>
          </a:r>
          <a:endParaRPr lang="en-ZA" dirty="0"/>
        </a:p>
      </dgm:t>
    </dgm:pt>
    <dgm:pt modelId="{B481077B-DCF4-4C6A-B2EA-1C6D115FEBF9}" type="parTrans" cxnId="{72B68AE2-0575-4729-B418-7313B321F966}">
      <dgm:prSet/>
      <dgm:spPr/>
      <dgm:t>
        <a:bodyPr/>
        <a:lstStyle/>
        <a:p>
          <a:endParaRPr lang="en-ZA"/>
        </a:p>
      </dgm:t>
    </dgm:pt>
    <dgm:pt modelId="{7D95302B-AC01-4619-B6FA-544E1C4DBA09}" type="sibTrans" cxnId="{72B68AE2-0575-4729-B418-7313B321F966}">
      <dgm:prSet/>
      <dgm:spPr/>
      <dgm:t>
        <a:bodyPr/>
        <a:lstStyle/>
        <a:p>
          <a:endParaRPr lang="en-ZA"/>
        </a:p>
      </dgm:t>
    </dgm:pt>
    <dgm:pt modelId="{73186F6B-703E-498E-868A-49A4E39F260E}">
      <dgm:prSet/>
      <dgm:spPr/>
      <dgm:t>
        <a:bodyPr/>
        <a:lstStyle/>
        <a:p>
          <a:r>
            <a:rPr lang="en-US" dirty="0"/>
            <a:t>Trauma/ counselling</a:t>
          </a:r>
          <a:endParaRPr lang="en-ZA" dirty="0"/>
        </a:p>
      </dgm:t>
    </dgm:pt>
    <dgm:pt modelId="{F8AF7AA2-3EC1-4148-B13F-E5A1CCED69DC}" type="parTrans" cxnId="{C16CA73F-3797-4CDA-BB69-31ECA8BF8144}">
      <dgm:prSet/>
      <dgm:spPr/>
      <dgm:t>
        <a:bodyPr/>
        <a:lstStyle/>
        <a:p>
          <a:endParaRPr lang="en-ZA"/>
        </a:p>
      </dgm:t>
    </dgm:pt>
    <dgm:pt modelId="{011AC51B-6CF4-4F7E-9C78-C706BA831E38}" type="sibTrans" cxnId="{C16CA73F-3797-4CDA-BB69-31ECA8BF8144}">
      <dgm:prSet/>
      <dgm:spPr/>
      <dgm:t>
        <a:bodyPr/>
        <a:lstStyle/>
        <a:p>
          <a:endParaRPr lang="en-ZA"/>
        </a:p>
      </dgm:t>
    </dgm:pt>
    <dgm:pt modelId="{E515B6B4-0B3D-4D39-A660-657A67F8838F}">
      <dgm:prSet/>
      <dgm:spPr/>
      <dgm:t>
        <a:bodyPr/>
        <a:lstStyle/>
        <a:p>
          <a:r>
            <a:rPr lang="en-US" dirty="0"/>
            <a:t>OUT link</a:t>
          </a:r>
          <a:endParaRPr lang="en-ZA" dirty="0"/>
        </a:p>
      </dgm:t>
    </dgm:pt>
    <dgm:pt modelId="{158E4CE5-6E0A-452A-9CF9-F00FFE91C77E}" type="parTrans" cxnId="{AB98C346-150F-4945-9576-3E8CF9135ED7}">
      <dgm:prSet/>
      <dgm:spPr/>
      <dgm:t>
        <a:bodyPr/>
        <a:lstStyle/>
        <a:p>
          <a:endParaRPr lang="en-ZA"/>
        </a:p>
      </dgm:t>
    </dgm:pt>
    <dgm:pt modelId="{40263AB0-6F72-4CB6-93D0-BF10D1AD2F87}" type="sibTrans" cxnId="{AB98C346-150F-4945-9576-3E8CF9135ED7}">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0C26E0D-7FB9-46E6-9E8F-27D4F3B8AE82}" type="pres">
      <dgm:prSet presAssocID="{7D95A146-C247-44C6-8013-AE4DA0BE7C6B}" presName="root" presStyleCnt="0"/>
      <dgm:spPr/>
    </dgm:pt>
    <dgm:pt modelId="{BB028628-B8F8-444D-BD8B-794B139FB180}" type="pres">
      <dgm:prSet presAssocID="{7D95A146-C247-44C6-8013-AE4DA0BE7C6B}" presName="rootComposite" presStyleCnt="0"/>
      <dgm:spPr/>
    </dgm:pt>
    <dgm:pt modelId="{DA981D5C-BD6A-432D-8C05-27CEA91A4F4A}" type="pres">
      <dgm:prSet presAssocID="{7D95A146-C247-44C6-8013-AE4DA0BE7C6B}" presName="rootText" presStyleLbl="node1" presStyleIdx="0" presStyleCnt="5"/>
      <dgm:spPr/>
    </dgm:pt>
    <dgm:pt modelId="{C46165CC-98A2-47E5-9D84-112056944542}" type="pres">
      <dgm:prSet presAssocID="{7D95A146-C247-44C6-8013-AE4DA0BE7C6B}" presName="rootConnector" presStyleLbl="node1" presStyleIdx="0" presStyleCnt="5"/>
      <dgm:spPr/>
    </dgm:pt>
    <dgm:pt modelId="{D588D3DA-D090-40C4-87D2-DC0A5CE8CC74}" type="pres">
      <dgm:prSet presAssocID="{7D95A146-C247-44C6-8013-AE4DA0BE7C6B}" presName="childShape" presStyleCnt="0"/>
      <dgm:spPr/>
    </dgm:pt>
    <dgm:pt modelId="{8161D358-1CD0-4595-BA11-8A11ADCF97DF}" type="pres">
      <dgm:prSet presAssocID="{1E48ED2A-7B77-4CB8-BE20-EA4D95BA387D}" presName="Name13" presStyleLbl="parChTrans1D2" presStyleIdx="0" presStyleCnt="18"/>
      <dgm:spPr/>
    </dgm:pt>
    <dgm:pt modelId="{69EB051A-B5D8-4FFB-AAAE-750315AD6A93}" type="pres">
      <dgm:prSet presAssocID="{7F2DEF3C-29AE-4167-9BF5-76DF1A5AAD55}" presName="childText" presStyleLbl="bgAcc1" presStyleIdx="0" presStyleCnt="18">
        <dgm:presLayoutVars>
          <dgm:bulletEnabled val="1"/>
        </dgm:presLayoutVars>
      </dgm:prSet>
      <dgm:spPr/>
    </dgm:pt>
    <dgm:pt modelId="{959C117E-288B-4F67-9A40-AC706C9DBE7A}" type="pres">
      <dgm:prSet presAssocID="{C94F56F0-606B-48CF-8071-36DC58A35105}" presName="Name13" presStyleLbl="parChTrans1D2" presStyleIdx="1" presStyleCnt="18"/>
      <dgm:spPr/>
    </dgm:pt>
    <dgm:pt modelId="{CA4E5AF1-6D42-4267-A349-34839BAE721B}" type="pres">
      <dgm:prSet presAssocID="{52ACAEE8-FE95-465D-B13D-F7D023809148}" presName="childText" presStyleLbl="bgAcc1" presStyleIdx="1" presStyleCnt="18">
        <dgm:presLayoutVars>
          <dgm:bulletEnabled val="1"/>
        </dgm:presLayoutVars>
      </dgm:prSet>
      <dgm:spPr/>
    </dgm:pt>
    <dgm:pt modelId="{92226FAC-F22E-4EE7-9635-A567719170A0}" type="pres">
      <dgm:prSet presAssocID="{F0BC7FDF-58AE-48C8-BCF8-E4B5BEB8B6D3}" presName="Name13" presStyleLbl="parChTrans1D2" presStyleIdx="2" presStyleCnt="18"/>
      <dgm:spPr/>
    </dgm:pt>
    <dgm:pt modelId="{7659E939-11F6-4C84-BB42-A962D77484C2}" type="pres">
      <dgm:prSet presAssocID="{2FCFBE75-DE5D-476E-B107-D7B438C9CC1A}" presName="childText" presStyleLbl="bgAcc1" presStyleIdx="2" presStyleCnt="18">
        <dgm:presLayoutVars>
          <dgm:bulletEnabled val="1"/>
        </dgm:presLayoutVars>
      </dgm:prSet>
      <dgm:spPr/>
    </dgm:pt>
    <dgm:pt modelId="{399532DE-02AA-4216-A473-476142CE4250}" type="pres">
      <dgm:prSet presAssocID="{F8AF7AA2-3EC1-4148-B13F-E5A1CCED69DC}" presName="Name13" presStyleLbl="parChTrans1D2" presStyleIdx="3" presStyleCnt="18"/>
      <dgm:spPr/>
    </dgm:pt>
    <dgm:pt modelId="{27E97833-1738-4D88-9B98-1842E853B1DE}" type="pres">
      <dgm:prSet presAssocID="{73186F6B-703E-498E-868A-49A4E39F260E}" presName="childText" presStyleLbl="bgAcc1" presStyleIdx="3" presStyleCnt="18">
        <dgm:presLayoutVars>
          <dgm:bulletEnabled val="1"/>
        </dgm:presLayoutVars>
      </dgm:prSet>
      <dgm:spPr/>
    </dgm:pt>
    <dgm:pt modelId="{AA13C66C-EF58-479E-A67F-C20E08FC1D09}" type="pres">
      <dgm:prSet presAssocID="{825D6820-4C46-4A8C-BCF1-6F72BF39B6B3}" presName="root" presStyleCnt="0"/>
      <dgm:spPr/>
    </dgm:pt>
    <dgm:pt modelId="{24C7D646-FFE5-49A9-98F9-88237C72A6D2}" type="pres">
      <dgm:prSet presAssocID="{825D6820-4C46-4A8C-BCF1-6F72BF39B6B3}" presName="rootComposite" presStyleCnt="0"/>
      <dgm:spPr/>
    </dgm:pt>
    <dgm:pt modelId="{97D96B31-0BFE-442F-90E6-585ECCC4D04A}" type="pres">
      <dgm:prSet presAssocID="{825D6820-4C46-4A8C-BCF1-6F72BF39B6B3}" presName="rootText" presStyleLbl="node1" presStyleIdx="1" presStyleCnt="5"/>
      <dgm:spPr/>
    </dgm:pt>
    <dgm:pt modelId="{DAB7E421-FEF2-4D77-A608-15A9C859081B}" type="pres">
      <dgm:prSet presAssocID="{825D6820-4C46-4A8C-BCF1-6F72BF39B6B3}" presName="rootConnector" presStyleLbl="node1" presStyleIdx="1" presStyleCnt="5"/>
      <dgm:spPr/>
    </dgm:pt>
    <dgm:pt modelId="{8D2B87F2-B589-42AC-85CA-FA59CC2B21DB}" type="pres">
      <dgm:prSet presAssocID="{825D6820-4C46-4A8C-BCF1-6F72BF39B6B3}" presName="childShape" presStyleCnt="0"/>
      <dgm:spPr/>
    </dgm:pt>
    <dgm:pt modelId="{123A0901-7E1C-4CAE-BC50-395575AF37E7}" type="pres">
      <dgm:prSet presAssocID="{34E4762E-5DF9-473E-83CF-26DE2F80E487}" presName="Name13" presStyleLbl="parChTrans1D2" presStyleIdx="4" presStyleCnt="18"/>
      <dgm:spPr/>
    </dgm:pt>
    <dgm:pt modelId="{E9DA20D2-4A8E-40FC-9169-BBF67A572DC6}" type="pres">
      <dgm:prSet presAssocID="{9132ED8E-8B84-4FC6-AC60-302443310E24}" presName="childText" presStyleLbl="bgAcc1" presStyleIdx="4" presStyleCnt="18">
        <dgm:presLayoutVars>
          <dgm:bulletEnabled val="1"/>
        </dgm:presLayoutVars>
      </dgm:prSet>
      <dgm:spPr/>
    </dgm:pt>
    <dgm:pt modelId="{6FF2594C-CB96-4D1B-ABB5-D7D0FF03E4E2}" type="pres">
      <dgm:prSet presAssocID="{56CD191B-64E8-4805-947C-95D46742FB1A}" presName="Name13" presStyleLbl="parChTrans1D2" presStyleIdx="5" presStyleCnt="18"/>
      <dgm:spPr/>
    </dgm:pt>
    <dgm:pt modelId="{4F8D1DE1-946A-4D68-AE3D-9A6BC4F9EBA4}" type="pres">
      <dgm:prSet presAssocID="{A911F989-C538-4771-9B04-F0C88F43A2D8}" presName="childText" presStyleLbl="bgAcc1" presStyleIdx="5" presStyleCnt="18">
        <dgm:presLayoutVars>
          <dgm:bulletEnabled val="1"/>
        </dgm:presLayoutVars>
      </dgm:prSet>
      <dgm:spPr/>
    </dgm:pt>
    <dgm:pt modelId="{0D04B670-D71B-4BD2-AEA9-83F07FDA4959}" type="pres">
      <dgm:prSet presAssocID="{ACEA5F90-89F8-4766-8517-517D60C95CBC}" presName="Name13" presStyleLbl="parChTrans1D2" presStyleIdx="6" presStyleCnt="18"/>
      <dgm:spPr/>
    </dgm:pt>
    <dgm:pt modelId="{B454A5CD-EBA8-415E-948F-CE0D6BE485CE}" type="pres">
      <dgm:prSet presAssocID="{549688CF-365A-4AEE-8F5F-F4D2F7462A65}" presName="childText" presStyleLbl="bgAcc1" presStyleIdx="6" presStyleCnt="18">
        <dgm:presLayoutVars>
          <dgm:bulletEnabled val="1"/>
        </dgm:presLayoutVars>
      </dgm:prSet>
      <dgm:spPr/>
    </dgm:pt>
    <dgm:pt modelId="{490B97E1-3E72-4CDE-BBCB-D4394CFB7C0B}" type="pres">
      <dgm:prSet presAssocID="{158E4CE5-6E0A-452A-9CF9-F00FFE91C77E}" presName="Name13" presStyleLbl="parChTrans1D2" presStyleIdx="7" presStyleCnt="18"/>
      <dgm:spPr/>
    </dgm:pt>
    <dgm:pt modelId="{0413A8E3-B52E-46C8-AB7C-FE06EB271B23}" type="pres">
      <dgm:prSet presAssocID="{E515B6B4-0B3D-4D39-A660-657A67F8838F}" presName="childText" presStyleLbl="bgAcc1" presStyleIdx="7" presStyleCnt="18">
        <dgm:presLayoutVars>
          <dgm:bulletEnabled val="1"/>
        </dgm:presLayoutVars>
      </dgm:prSet>
      <dgm:spPr/>
    </dgm:pt>
    <dgm:pt modelId="{5F5DFAE5-16AB-4D0D-9079-546CD5516FF6}" type="pres">
      <dgm:prSet presAssocID="{D380DDC4-D948-4270-8B10-B983041D15BC}" presName="root" presStyleCnt="0"/>
      <dgm:spPr/>
    </dgm:pt>
    <dgm:pt modelId="{9132A281-8FE6-4F14-BD4B-25CFB0A72CE8}" type="pres">
      <dgm:prSet presAssocID="{D380DDC4-D948-4270-8B10-B983041D15BC}" presName="rootComposite" presStyleCnt="0"/>
      <dgm:spPr/>
    </dgm:pt>
    <dgm:pt modelId="{8F6763C4-0418-48C3-BDAC-D34B88F3335F}" type="pres">
      <dgm:prSet presAssocID="{D380DDC4-D948-4270-8B10-B983041D15BC}" presName="rootText" presStyleLbl="node1" presStyleIdx="2" presStyleCnt="5"/>
      <dgm:spPr/>
    </dgm:pt>
    <dgm:pt modelId="{CBA58383-9B0F-4158-A2E0-56FD825902F0}" type="pres">
      <dgm:prSet presAssocID="{D380DDC4-D948-4270-8B10-B983041D15BC}" presName="rootConnector" presStyleLbl="node1" presStyleIdx="2" presStyleCnt="5"/>
      <dgm:spPr/>
    </dgm:pt>
    <dgm:pt modelId="{34A61A58-DF84-4019-B32D-A1C304EA6BA7}" type="pres">
      <dgm:prSet presAssocID="{D380DDC4-D948-4270-8B10-B983041D15BC}" presName="childShape" presStyleCnt="0"/>
      <dgm:spPr/>
    </dgm:pt>
    <dgm:pt modelId="{10F6D293-B058-4DEF-9C32-BA8BAC37C4F2}" type="pres">
      <dgm:prSet presAssocID="{B89145E5-87CB-4019-B50F-DD3481AA203B}" presName="Name13" presStyleLbl="parChTrans1D2" presStyleIdx="8" presStyleCnt="18"/>
      <dgm:spPr/>
    </dgm:pt>
    <dgm:pt modelId="{B1F03D6E-335D-483B-95DB-D807EB113324}" type="pres">
      <dgm:prSet presAssocID="{3DE7B242-4536-42FB-82E0-83644EA6CB1D}" presName="childText" presStyleLbl="bgAcc1" presStyleIdx="8" presStyleCnt="18">
        <dgm:presLayoutVars>
          <dgm:bulletEnabled val="1"/>
        </dgm:presLayoutVars>
      </dgm:prSet>
      <dgm:spPr/>
    </dgm:pt>
    <dgm:pt modelId="{463DE8A8-779F-4BF6-B9A8-6216FCEC65D9}" type="pres">
      <dgm:prSet presAssocID="{C09F70EE-BBB8-431B-8648-B40D3A47B04D}" presName="Name13" presStyleLbl="parChTrans1D2" presStyleIdx="9" presStyleCnt="18"/>
      <dgm:spPr/>
    </dgm:pt>
    <dgm:pt modelId="{09A954B5-4660-47DC-9DB2-53027C184E27}" type="pres">
      <dgm:prSet presAssocID="{220BFF24-6FFC-46CB-906E-D05E8FAFC925}" presName="childText" presStyleLbl="bgAcc1" presStyleIdx="9" presStyleCnt="18">
        <dgm:presLayoutVars>
          <dgm:bulletEnabled val="1"/>
        </dgm:presLayoutVars>
      </dgm:prSet>
      <dgm:spPr/>
    </dgm:pt>
    <dgm:pt modelId="{4E0CDABD-37C8-49EE-BB45-08AFB7BD86C6}" type="pres">
      <dgm:prSet presAssocID="{6E07E039-8996-47ED-A4EA-C930A8D396CD}" presName="Name13" presStyleLbl="parChTrans1D2" presStyleIdx="10" presStyleCnt="18"/>
      <dgm:spPr/>
    </dgm:pt>
    <dgm:pt modelId="{545B20B5-18ED-4EFF-8769-460819CBF729}" type="pres">
      <dgm:prSet presAssocID="{41823871-DB15-4354-9319-DF190EF14A91}" presName="childText" presStyleLbl="bgAcc1" presStyleIdx="10" presStyleCnt="18">
        <dgm:presLayoutVars>
          <dgm:bulletEnabled val="1"/>
        </dgm:presLayoutVars>
      </dgm:prSet>
      <dgm:spPr/>
    </dgm:pt>
    <dgm:pt modelId="{97E9AD23-F247-40B0-8234-D122500B5F45}" type="pres">
      <dgm:prSet presAssocID="{B481077B-DCF4-4C6A-B2EA-1C6D115FEBF9}" presName="Name13" presStyleLbl="parChTrans1D2" presStyleIdx="11" presStyleCnt="18"/>
      <dgm:spPr/>
    </dgm:pt>
    <dgm:pt modelId="{F6A69B70-F317-48A2-B1F4-186DFEC9FFA8}" type="pres">
      <dgm:prSet presAssocID="{437D25E8-19A6-45DE-A504-446C5CBB4FF4}" presName="childText" presStyleLbl="bgAcc1" presStyleIdx="11" presStyleCnt="18">
        <dgm:presLayoutVars>
          <dgm:bulletEnabled val="1"/>
        </dgm:presLayoutVars>
      </dgm:prSet>
      <dgm:spPr/>
    </dgm:pt>
    <dgm:pt modelId="{718BFF1E-12FA-43F9-AEB5-2D4907D75756}" type="pres">
      <dgm:prSet presAssocID="{99FDB77C-CC35-4F85-A0BD-9D67C5A4FC67}" presName="root" presStyleCnt="0"/>
      <dgm:spPr/>
    </dgm:pt>
    <dgm:pt modelId="{7A55E075-4FA3-4CAD-9DF3-F26EE24F6CA6}" type="pres">
      <dgm:prSet presAssocID="{99FDB77C-CC35-4F85-A0BD-9D67C5A4FC67}" presName="rootComposite" presStyleCnt="0"/>
      <dgm:spPr/>
    </dgm:pt>
    <dgm:pt modelId="{98AE1B62-3BB3-46CE-A867-319B9129D190}" type="pres">
      <dgm:prSet presAssocID="{99FDB77C-CC35-4F85-A0BD-9D67C5A4FC67}" presName="rootText" presStyleLbl="node1" presStyleIdx="3" presStyleCnt="5"/>
      <dgm:spPr/>
    </dgm:pt>
    <dgm:pt modelId="{DFCBC6A2-C0CA-4D0F-AF4F-4C918D4A6DBE}" type="pres">
      <dgm:prSet presAssocID="{99FDB77C-CC35-4F85-A0BD-9D67C5A4FC67}" presName="rootConnector" presStyleLbl="node1" presStyleIdx="3" presStyleCnt="5"/>
      <dgm:spPr/>
    </dgm:pt>
    <dgm:pt modelId="{C5947977-91EE-4FFF-825A-D9477F47BD13}" type="pres">
      <dgm:prSet presAssocID="{99FDB77C-CC35-4F85-A0BD-9D67C5A4FC67}" presName="childShape" presStyleCnt="0"/>
      <dgm:spPr/>
    </dgm:pt>
    <dgm:pt modelId="{D41837C3-9076-4C89-A5C6-2AFAF70D12DB}" type="pres">
      <dgm:prSet presAssocID="{7F6F05A6-F2B9-4A81-97E4-CA70B62BE8A8}" presName="Name13" presStyleLbl="parChTrans1D2" presStyleIdx="12" presStyleCnt="18"/>
      <dgm:spPr/>
    </dgm:pt>
    <dgm:pt modelId="{0A90A426-F1D9-49CD-A08C-4741D80BBBD6}" type="pres">
      <dgm:prSet presAssocID="{749F99BF-56D8-47C8-A5BD-0B7C817A1262}" presName="childText" presStyleLbl="bgAcc1" presStyleIdx="12" presStyleCnt="18">
        <dgm:presLayoutVars>
          <dgm:bulletEnabled val="1"/>
        </dgm:presLayoutVars>
      </dgm:prSet>
      <dgm:spPr/>
    </dgm:pt>
    <dgm:pt modelId="{74B0916E-D9F6-4E39-AD14-F24562423576}" type="pres">
      <dgm:prSet presAssocID="{A9E87177-6D0B-4862-8D53-B3753560966A}" presName="Name13" presStyleLbl="parChTrans1D2" presStyleIdx="13" presStyleCnt="18"/>
      <dgm:spPr/>
    </dgm:pt>
    <dgm:pt modelId="{9E36818F-CD3D-454F-88D3-59FBD290C481}" type="pres">
      <dgm:prSet presAssocID="{D52123AF-65A7-426C-A1B1-4006F2D3A263}" presName="childText" presStyleLbl="bgAcc1" presStyleIdx="13" presStyleCnt="18">
        <dgm:presLayoutVars>
          <dgm:bulletEnabled val="1"/>
        </dgm:presLayoutVars>
      </dgm:prSet>
      <dgm:spPr/>
    </dgm:pt>
    <dgm:pt modelId="{C84CBCB1-17BF-422E-89CF-0F0C54C9B985}" type="pres">
      <dgm:prSet presAssocID="{B8C3988C-F6E6-4B03-B5A1-3964059A7FEC}" presName="Name13" presStyleLbl="parChTrans1D2" presStyleIdx="14" presStyleCnt="18"/>
      <dgm:spPr/>
    </dgm:pt>
    <dgm:pt modelId="{D77F9680-3A96-4196-953E-98376F24A622}" type="pres">
      <dgm:prSet presAssocID="{FAED5F38-FA1F-4C03-B897-CEFED84910E5}" presName="childText" presStyleLbl="bgAcc1" presStyleIdx="14" presStyleCnt="18">
        <dgm:presLayoutVars>
          <dgm:bulletEnabled val="1"/>
        </dgm:presLayoutVars>
      </dgm:prSet>
      <dgm:spPr/>
    </dgm:pt>
    <dgm:pt modelId="{EEDC8794-7140-4E66-A5CB-C52AC7794E3D}" type="pres">
      <dgm:prSet presAssocID="{6D2A53A9-2E61-4EB1-9B6F-3C198FFDB22D}" presName="Name13" presStyleLbl="parChTrans1D2" presStyleIdx="15" presStyleCnt="18"/>
      <dgm:spPr/>
    </dgm:pt>
    <dgm:pt modelId="{76FD7E05-5B8C-4E11-924B-85AD5F621B4E}" type="pres">
      <dgm:prSet presAssocID="{1BEA3168-E15F-4A18-BE9C-96A9B8075994}" presName="childText" presStyleLbl="bgAcc1" presStyleIdx="15" presStyleCnt="18">
        <dgm:presLayoutVars>
          <dgm:bulletEnabled val="1"/>
        </dgm:presLayoutVars>
      </dgm:prSet>
      <dgm:spPr/>
    </dgm:pt>
    <dgm:pt modelId="{F96152A5-6263-4DB4-80D6-C6422E29007C}" type="pres">
      <dgm:prSet presAssocID="{105B7959-4233-45E3-BF5B-410EADCDBDBF}" presName="root" presStyleCnt="0"/>
      <dgm:spPr/>
    </dgm:pt>
    <dgm:pt modelId="{B56C8A68-C475-4D4B-9A29-0EE18C3D1CCB}" type="pres">
      <dgm:prSet presAssocID="{105B7959-4233-45E3-BF5B-410EADCDBDBF}" presName="rootComposite" presStyleCnt="0"/>
      <dgm:spPr/>
    </dgm:pt>
    <dgm:pt modelId="{D20882EC-C6BC-4E52-883D-33B972869F1A}" type="pres">
      <dgm:prSet presAssocID="{105B7959-4233-45E3-BF5B-410EADCDBDBF}" presName="rootText" presStyleLbl="node1" presStyleIdx="4" presStyleCnt="5"/>
      <dgm:spPr/>
    </dgm:pt>
    <dgm:pt modelId="{CB7CDEEF-C04A-4AE0-A28C-855B5A82FE11}" type="pres">
      <dgm:prSet presAssocID="{105B7959-4233-45E3-BF5B-410EADCDBDBF}" presName="rootConnector" presStyleLbl="node1" presStyleIdx="4" presStyleCnt="5"/>
      <dgm:spPr/>
    </dgm:pt>
    <dgm:pt modelId="{988B6BCD-3BD7-41DB-9B05-0DA9F7CD3347}" type="pres">
      <dgm:prSet presAssocID="{105B7959-4233-45E3-BF5B-410EADCDBDBF}" presName="childShape" presStyleCnt="0"/>
      <dgm:spPr/>
    </dgm:pt>
    <dgm:pt modelId="{44B8A0F9-F9AF-4346-ACF6-EA0396FAFB4A}" type="pres">
      <dgm:prSet presAssocID="{D7DE8689-31FF-47CD-8E1D-527320223C66}" presName="Name13" presStyleLbl="parChTrans1D2" presStyleIdx="16" presStyleCnt="18"/>
      <dgm:spPr/>
    </dgm:pt>
    <dgm:pt modelId="{1635925B-0010-48B0-A7AD-5D41DEAFE26F}" type="pres">
      <dgm:prSet presAssocID="{237BDBF1-EF29-4359-B0BE-6DC168626C83}" presName="childText" presStyleLbl="bgAcc1" presStyleIdx="16" presStyleCnt="18">
        <dgm:presLayoutVars>
          <dgm:bulletEnabled val="1"/>
        </dgm:presLayoutVars>
      </dgm:prSet>
      <dgm:spPr/>
    </dgm:pt>
    <dgm:pt modelId="{F248B35E-5286-4F41-A171-7BA9ACEEDD28}" type="pres">
      <dgm:prSet presAssocID="{FAAE7D71-CB52-4526-9886-641755169768}" presName="Name13" presStyleLbl="parChTrans1D2" presStyleIdx="17" presStyleCnt="18"/>
      <dgm:spPr/>
    </dgm:pt>
    <dgm:pt modelId="{C151010D-5908-40D6-A933-C87DEE59396F}" type="pres">
      <dgm:prSet presAssocID="{88AE1529-B7F3-425A-83D7-C3BDC4DFEAE7}" presName="childText" presStyleLbl="bgAcc1" presStyleIdx="17" presStyleCnt="18">
        <dgm:presLayoutVars>
          <dgm:bulletEnabled val="1"/>
        </dgm:presLayoutVars>
      </dgm:prSet>
      <dgm:spPr/>
    </dgm:pt>
  </dgm:ptLst>
  <dgm:cxnLst>
    <dgm:cxn modelId="{D6F87F1B-F994-44A7-913F-302572C0A855}" srcId="{105B7959-4233-45E3-BF5B-410EADCDBDBF}" destId="{88AE1529-B7F3-425A-83D7-C3BDC4DFEAE7}" srcOrd="1" destOrd="0" parTransId="{FAAE7D71-CB52-4526-9886-641755169768}" sibTransId="{33FC32A3-A1F5-4942-B81F-CDC5CAA45447}"/>
    <dgm:cxn modelId="{B6F36F1C-BCF3-4C88-BEC2-FECE857A8C6E}" type="presOf" srcId="{C09F70EE-BBB8-431B-8648-B40D3A47B04D}" destId="{463DE8A8-779F-4BF6-B9A8-6216FCEC65D9}" srcOrd="0" destOrd="0" presId="urn:microsoft.com/office/officeart/2005/8/layout/hierarchy3"/>
    <dgm:cxn modelId="{25DECB1C-74D0-4DDB-8C7B-38DC4CFEB0FF}" srcId="{825D6820-4C46-4A8C-BCF1-6F72BF39B6B3}" destId="{A911F989-C538-4771-9B04-F0C88F43A2D8}" srcOrd="1" destOrd="0" parTransId="{56CD191B-64E8-4805-947C-95D46742FB1A}" sibTransId="{FF35C2C7-9078-4561-A48E-2B5B7941674F}"/>
    <dgm:cxn modelId="{F0A4CC21-5654-4BB7-B31E-12B8BB9C24D3}" type="presOf" srcId="{56CD191B-64E8-4805-947C-95D46742FB1A}" destId="{6FF2594C-CB96-4D1B-ABB5-D7D0FF03E4E2}" srcOrd="0" destOrd="0" presId="urn:microsoft.com/office/officeart/2005/8/layout/hierarchy3"/>
    <dgm:cxn modelId="{57846F25-DA3D-424D-8D53-27AE5DA95A31}" type="presOf" srcId="{9132ED8E-8B84-4FC6-AC60-302443310E24}" destId="{E9DA20D2-4A8E-40FC-9169-BBF67A572DC6}" srcOrd="0" destOrd="0" presId="urn:microsoft.com/office/officeart/2005/8/layout/hierarchy3"/>
    <dgm:cxn modelId="{B6753C2D-032D-435E-84C7-C5BA81D560A0}" srcId="{7D95A146-C247-44C6-8013-AE4DA0BE7C6B}" destId="{2FCFBE75-DE5D-476E-B107-D7B438C9CC1A}" srcOrd="2" destOrd="0" parTransId="{F0BC7FDF-58AE-48C8-BCF8-E4B5BEB8B6D3}" sibTransId="{CD57DE03-BCF2-4ECB-A8E2-30C23FCF1C3D}"/>
    <dgm:cxn modelId="{4A16092F-F3AC-4131-97ED-6C688C4EF0A5}" srcId="{D380DDC4-D948-4270-8B10-B983041D15BC}" destId="{3DE7B242-4536-42FB-82E0-83644EA6CB1D}" srcOrd="0" destOrd="0" parTransId="{B89145E5-87CB-4019-B50F-DD3481AA203B}" sibTransId="{E63D49AF-D4C2-402E-ACD9-1E57D3B96678}"/>
    <dgm:cxn modelId="{40C24A3C-D992-4908-A8C3-5936BEB929F1}" type="presOf" srcId="{6E07E039-8996-47ED-A4EA-C930A8D396CD}" destId="{4E0CDABD-37C8-49EE-BB45-08AFB7BD86C6}" srcOrd="0" destOrd="0" presId="urn:microsoft.com/office/officeart/2005/8/layout/hierarchy3"/>
    <dgm:cxn modelId="{26054D3E-6DA4-44DA-B090-CA1B45DE0F44}" type="presOf" srcId="{7D95A146-C247-44C6-8013-AE4DA0BE7C6B}" destId="{DA981D5C-BD6A-432D-8C05-27CEA91A4F4A}" srcOrd="0" destOrd="0" presId="urn:microsoft.com/office/officeart/2005/8/layout/hierarchy3"/>
    <dgm:cxn modelId="{C16CA73F-3797-4CDA-BB69-31ECA8BF8144}" srcId="{7D95A146-C247-44C6-8013-AE4DA0BE7C6B}" destId="{73186F6B-703E-498E-868A-49A4E39F260E}" srcOrd="3" destOrd="0" parTransId="{F8AF7AA2-3EC1-4148-B13F-E5A1CCED69DC}" sibTransId="{011AC51B-6CF4-4F7E-9C78-C706BA831E38}"/>
    <dgm:cxn modelId="{5F40E440-BA9F-4E4E-AED6-7B4C8FEDFEC0}" type="presOf" srcId="{105B7959-4233-45E3-BF5B-410EADCDBDBF}" destId="{D20882EC-C6BC-4E52-883D-33B972869F1A}" srcOrd="0" destOrd="0" presId="urn:microsoft.com/office/officeart/2005/8/layout/hierarchy3"/>
    <dgm:cxn modelId="{708C145E-EE8E-4FEE-91C5-222B495A0806}" type="presOf" srcId="{1E48ED2A-7B77-4CB8-BE20-EA4D95BA387D}" destId="{8161D358-1CD0-4595-BA11-8A11ADCF97DF}" srcOrd="0" destOrd="0" presId="urn:microsoft.com/office/officeart/2005/8/layout/hierarchy3"/>
    <dgm:cxn modelId="{C6E45A43-7563-4825-A378-C57132770037}" type="presOf" srcId="{FAED5F38-FA1F-4C03-B897-CEFED84910E5}" destId="{D77F9680-3A96-4196-953E-98376F24A622}" srcOrd="0" destOrd="0" presId="urn:microsoft.com/office/officeart/2005/8/layout/hierarchy3"/>
    <dgm:cxn modelId="{E4EA6D65-4595-40E2-B79B-2C9EED3C3906}" type="presOf" srcId="{D52123AF-65A7-426C-A1B1-4006F2D3A263}" destId="{9E36818F-CD3D-454F-88D3-59FBD290C481}" srcOrd="0" destOrd="0" presId="urn:microsoft.com/office/officeart/2005/8/layout/hierarchy3"/>
    <dgm:cxn modelId="{7C539A65-548C-451B-B79D-2D64B901584A}" srcId="{99FDB77C-CC35-4F85-A0BD-9D67C5A4FC67}" destId="{749F99BF-56D8-47C8-A5BD-0B7C817A1262}" srcOrd="0" destOrd="0" parTransId="{7F6F05A6-F2B9-4A81-97E4-CA70B62BE8A8}" sibTransId="{8D96E073-4262-4359-AEAC-C5FE2A042CE3}"/>
    <dgm:cxn modelId="{186FD765-E746-4840-AD29-CE9BACC291E0}" type="presOf" srcId="{A9E87177-6D0B-4862-8D53-B3753560966A}" destId="{74B0916E-D9F6-4E39-AD14-F24562423576}" srcOrd="0" destOrd="0" presId="urn:microsoft.com/office/officeart/2005/8/layout/hierarchy3"/>
    <dgm:cxn modelId="{AB98C346-150F-4945-9576-3E8CF9135ED7}" srcId="{825D6820-4C46-4A8C-BCF1-6F72BF39B6B3}" destId="{E515B6B4-0B3D-4D39-A660-657A67F8838F}" srcOrd="3" destOrd="0" parTransId="{158E4CE5-6E0A-452A-9CF9-F00FFE91C77E}" sibTransId="{40263AB0-6F72-4CB6-93D0-BF10D1AD2F87}"/>
    <dgm:cxn modelId="{EA1DCC69-29F3-4D2B-B1C3-529B94E34514}" type="presOf" srcId="{B481077B-DCF4-4C6A-B2EA-1C6D115FEBF9}" destId="{97E9AD23-F247-40B0-8234-D122500B5F45}" srcOrd="0" destOrd="0" presId="urn:microsoft.com/office/officeart/2005/8/layout/hierarchy3"/>
    <dgm:cxn modelId="{99A12F4A-2E75-48E4-91EF-35F42B5E3B76}" type="presOf" srcId="{749F99BF-56D8-47C8-A5BD-0B7C817A1262}" destId="{0A90A426-F1D9-49CD-A08C-4741D80BBBD6}" srcOrd="0" destOrd="0" presId="urn:microsoft.com/office/officeart/2005/8/layout/hierarchy3"/>
    <dgm:cxn modelId="{97E8756C-9569-4479-A099-CBEDBE1E43AB}" type="presOf" srcId="{41823871-DB15-4354-9319-DF190EF14A91}" destId="{545B20B5-18ED-4EFF-8769-460819CBF729}" srcOrd="0" destOrd="0" presId="urn:microsoft.com/office/officeart/2005/8/layout/hierarchy3"/>
    <dgm:cxn modelId="{51D65171-221E-4519-959E-5D56DEB6B50B}" type="presOf" srcId="{437D25E8-19A6-45DE-A504-446C5CBB4FF4}" destId="{F6A69B70-F317-48A2-B1F4-186DFEC9FFA8}" srcOrd="0" destOrd="0" presId="urn:microsoft.com/office/officeart/2005/8/layout/hierarchy3"/>
    <dgm:cxn modelId="{66452352-DCD0-448A-9A3C-C268B63ABAB0}" type="presOf" srcId="{220BFF24-6FFC-46CB-906E-D05E8FAFC925}" destId="{09A954B5-4660-47DC-9DB2-53027C184E27}" srcOrd="0" destOrd="0" presId="urn:microsoft.com/office/officeart/2005/8/layout/hierarchy3"/>
    <dgm:cxn modelId="{338FBB55-2920-447F-AB9A-930595387702}" type="presOf" srcId="{825D6820-4C46-4A8C-BCF1-6F72BF39B6B3}" destId="{97D96B31-0BFE-442F-90E6-585ECCC4D04A}" srcOrd="0" destOrd="0" presId="urn:microsoft.com/office/officeart/2005/8/layout/hierarchy3"/>
    <dgm:cxn modelId="{F36A0176-83BC-4005-A9A4-710912147203}" srcId="{C7735129-AB2D-41CF-952A-0BC2016D73C9}" destId="{105B7959-4233-45E3-BF5B-410EADCDBDBF}" srcOrd="4" destOrd="0" parTransId="{4DFB21CB-1778-4A93-9311-E1D22ABD35B5}" sibTransId="{C955B990-FBD7-4EFA-AC8B-004713B23C67}"/>
    <dgm:cxn modelId="{F301E176-133B-4586-AF71-1B25C4C5D4B7}" srcId="{825D6820-4C46-4A8C-BCF1-6F72BF39B6B3}" destId="{549688CF-365A-4AEE-8F5F-F4D2F7462A65}" srcOrd="2" destOrd="0" parTransId="{ACEA5F90-89F8-4766-8517-517D60C95CBC}" sibTransId="{CB9E3336-6AA3-4BF6-B244-01F260B7CA64}"/>
    <dgm:cxn modelId="{BDFFEB76-DE54-45C8-9F61-25F3D32FA9B9}" type="presOf" srcId="{7F2DEF3C-29AE-4167-9BF5-76DF1A5AAD55}" destId="{69EB051A-B5D8-4FFB-AAAE-750315AD6A93}" srcOrd="0" destOrd="0" presId="urn:microsoft.com/office/officeart/2005/8/layout/hierarchy3"/>
    <dgm:cxn modelId="{DEC79779-4B83-4B23-A176-3F1214764CCA}" type="presOf" srcId="{2FCFBE75-DE5D-476E-B107-D7B438C9CC1A}" destId="{7659E939-11F6-4C84-BB42-A962D77484C2}" srcOrd="0" destOrd="0" presId="urn:microsoft.com/office/officeart/2005/8/layout/hierarchy3"/>
    <dgm:cxn modelId="{C4EFDB7C-FFEB-4578-B9E8-A6F39B6C37DD}" type="presOf" srcId="{6D2A53A9-2E61-4EB1-9B6F-3C198FFDB22D}" destId="{EEDC8794-7140-4E66-A5CB-C52AC7794E3D}" srcOrd="0" destOrd="0" presId="urn:microsoft.com/office/officeart/2005/8/layout/hierarchy3"/>
    <dgm:cxn modelId="{10EE5A7F-24AA-49A4-9961-4CB3724D264E}" type="presOf" srcId="{7F6F05A6-F2B9-4A81-97E4-CA70B62BE8A8}" destId="{D41837C3-9076-4C89-A5C6-2AFAF70D12DB}" srcOrd="0" destOrd="0" presId="urn:microsoft.com/office/officeart/2005/8/layout/hierarchy3"/>
    <dgm:cxn modelId="{F897F57F-8EF3-4BDD-851C-C9F773381301}" srcId="{99FDB77C-CC35-4F85-A0BD-9D67C5A4FC67}" destId="{D52123AF-65A7-426C-A1B1-4006F2D3A263}" srcOrd="1" destOrd="0" parTransId="{A9E87177-6D0B-4862-8D53-B3753560966A}" sibTransId="{DFDA518E-22ED-431E-AF88-E62BFFC9576D}"/>
    <dgm:cxn modelId="{4E405181-7112-43D9-8A00-7FC7B717DBC4}" type="presOf" srcId="{D380DDC4-D948-4270-8B10-B983041D15BC}" destId="{CBA58383-9B0F-4158-A2E0-56FD825902F0}" srcOrd="1" destOrd="0" presId="urn:microsoft.com/office/officeart/2005/8/layout/hierarchy3"/>
    <dgm:cxn modelId="{46825783-1D66-493D-B742-36D69B1D4854}" type="presOf" srcId="{105B7959-4233-45E3-BF5B-410EADCDBDBF}" destId="{CB7CDEEF-C04A-4AE0-A28C-855B5A82FE11}" srcOrd="1" destOrd="0" presId="urn:microsoft.com/office/officeart/2005/8/layout/hierarchy3"/>
    <dgm:cxn modelId="{5C005D84-86F8-4DFF-BB6E-BF4F97032AEA}" type="presOf" srcId="{825D6820-4C46-4A8C-BCF1-6F72BF39B6B3}" destId="{DAB7E421-FEF2-4D77-A608-15A9C859081B}" srcOrd="1" destOrd="0" presId="urn:microsoft.com/office/officeart/2005/8/layout/hierarchy3"/>
    <dgm:cxn modelId="{DCFD2386-9B52-49C1-9A75-771BDCBF859E}" type="presOf" srcId="{88AE1529-B7F3-425A-83D7-C3BDC4DFEAE7}" destId="{C151010D-5908-40D6-A933-C87DEE59396F}" srcOrd="0" destOrd="0" presId="urn:microsoft.com/office/officeart/2005/8/layout/hierarchy3"/>
    <dgm:cxn modelId="{B7C79988-4C24-4CEA-8C1B-3667A14B9C79}" type="presOf" srcId="{F8AF7AA2-3EC1-4148-B13F-E5A1CCED69DC}" destId="{399532DE-02AA-4216-A473-476142CE4250}" srcOrd="0" destOrd="0" presId="urn:microsoft.com/office/officeart/2005/8/layout/hierarchy3"/>
    <dgm:cxn modelId="{1324A289-24F7-45A5-BF52-C621C9471EFD}" type="presOf" srcId="{D7DE8689-31FF-47CD-8E1D-527320223C66}" destId="{44B8A0F9-F9AF-4346-ACF6-EA0396FAFB4A}" srcOrd="0" destOrd="0" presId="urn:microsoft.com/office/officeart/2005/8/layout/hierarchy3"/>
    <dgm:cxn modelId="{AB7C098A-3010-4209-8241-D3D17AF68D22}" type="presOf" srcId="{FAAE7D71-CB52-4526-9886-641755169768}" destId="{F248B35E-5286-4F41-A171-7BA9ACEEDD28}" srcOrd="0" destOrd="0" presId="urn:microsoft.com/office/officeart/2005/8/layout/hierarchy3"/>
    <dgm:cxn modelId="{1955A891-6B48-4A23-935A-AFDAFCD2EDFC}" type="presOf" srcId="{237BDBF1-EF29-4359-B0BE-6DC168626C83}" destId="{1635925B-0010-48B0-A7AD-5D41DEAFE26F}" srcOrd="0" destOrd="0" presId="urn:microsoft.com/office/officeart/2005/8/layout/hierarchy3"/>
    <dgm:cxn modelId="{E225E393-4E15-432C-A27F-F36989A62250}" srcId="{D380DDC4-D948-4270-8B10-B983041D15BC}" destId="{220BFF24-6FFC-46CB-906E-D05E8FAFC925}" srcOrd="1" destOrd="0" parTransId="{C09F70EE-BBB8-431B-8648-B40D3A47B04D}" sibTransId="{809F20D8-3EDE-41C7-91BB-70EB9BC29108}"/>
    <dgm:cxn modelId="{9A55B699-6F3F-4AC7-AA77-F4364573665A}" srcId="{C7735129-AB2D-41CF-952A-0BC2016D73C9}" destId="{D380DDC4-D948-4270-8B10-B983041D15BC}" srcOrd="2" destOrd="0" parTransId="{471D9127-0506-497A-8BA8-6B86C2A68F4C}" sibTransId="{153C8593-531C-4CFB-9FDD-E9AAAAA71945}"/>
    <dgm:cxn modelId="{925E2C9F-9D35-4785-A03E-FDBAF96609C8}" srcId="{105B7959-4233-45E3-BF5B-410EADCDBDBF}" destId="{237BDBF1-EF29-4359-B0BE-6DC168626C83}" srcOrd="0" destOrd="0" parTransId="{D7DE8689-31FF-47CD-8E1D-527320223C66}" sibTransId="{28B54226-F728-4E28-869C-A80068DC181D}"/>
    <dgm:cxn modelId="{947E889F-4608-4F3E-8D49-185B41E19F34}" type="presOf" srcId="{549688CF-365A-4AEE-8F5F-F4D2F7462A65}" destId="{B454A5CD-EBA8-415E-948F-CE0D6BE485CE}" srcOrd="0" destOrd="0" presId="urn:microsoft.com/office/officeart/2005/8/layout/hierarchy3"/>
    <dgm:cxn modelId="{8FAF02A5-552A-4F3E-AAA4-7CF9DD77BA69}" srcId="{825D6820-4C46-4A8C-BCF1-6F72BF39B6B3}" destId="{9132ED8E-8B84-4FC6-AC60-302443310E24}" srcOrd="0" destOrd="0" parTransId="{34E4762E-5DF9-473E-83CF-26DE2F80E487}" sibTransId="{AF0FABE5-43BD-422B-BC24-6108497E7A48}"/>
    <dgm:cxn modelId="{6B7B9CA5-6677-4C8E-B599-7C4B6AAF8F0D}" type="presOf" srcId="{C94F56F0-606B-48CF-8071-36DC58A35105}" destId="{959C117E-288B-4F67-9A40-AC706C9DBE7A}" srcOrd="0" destOrd="0" presId="urn:microsoft.com/office/officeart/2005/8/layout/hierarchy3"/>
    <dgm:cxn modelId="{20B46EAA-B738-48B4-A05C-9917159B3DA6}" srcId="{99FDB77C-CC35-4F85-A0BD-9D67C5A4FC67}" destId="{1BEA3168-E15F-4A18-BE9C-96A9B8075994}" srcOrd="3" destOrd="0" parTransId="{6D2A53A9-2E61-4EB1-9B6F-3C198FFDB22D}" sibTransId="{1EEC3EE5-892D-48E4-83E9-6F612A18D80D}"/>
    <dgm:cxn modelId="{4A72BDAC-A8ED-43E8-9B19-C0D0861B0805}" srcId="{C7735129-AB2D-41CF-952A-0BC2016D73C9}" destId="{7D95A146-C247-44C6-8013-AE4DA0BE7C6B}" srcOrd="0" destOrd="0" parTransId="{C073F3C6-C9D1-49C6-B390-8FACE03C6BD4}" sibTransId="{8C0C71B0-CE58-4108-A467-CFB33811F89E}"/>
    <dgm:cxn modelId="{2C3361AD-7DE2-416A-9519-3FFCA4236538}" type="presOf" srcId="{B8C3988C-F6E6-4B03-B5A1-3964059A7FEC}" destId="{C84CBCB1-17BF-422E-89CF-0F0C54C9B985}" srcOrd="0" destOrd="0" presId="urn:microsoft.com/office/officeart/2005/8/layout/hierarchy3"/>
    <dgm:cxn modelId="{741E78B0-6BFB-482F-9547-7EC7FBD16CFF}" type="presOf" srcId="{B89145E5-87CB-4019-B50F-DD3481AA203B}" destId="{10F6D293-B058-4DEF-9C32-BA8BAC37C4F2}" srcOrd="0" destOrd="0" presId="urn:microsoft.com/office/officeart/2005/8/layout/hierarchy3"/>
    <dgm:cxn modelId="{A727BDB0-B988-4631-A871-CFFA1B779643}" srcId="{7D95A146-C247-44C6-8013-AE4DA0BE7C6B}" destId="{52ACAEE8-FE95-465D-B13D-F7D023809148}" srcOrd="1" destOrd="0" parTransId="{C94F56F0-606B-48CF-8071-36DC58A35105}" sibTransId="{2C5EA317-D3DC-4E05-96F0-1BF988084FCC}"/>
    <dgm:cxn modelId="{B34FA6B2-5FBF-4C6D-913A-221EFBF529A3}" srcId="{99FDB77C-CC35-4F85-A0BD-9D67C5A4FC67}" destId="{FAED5F38-FA1F-4C03-B897-CEFED84910E5}" srcOrd="2" destOrd="0" parTransId="{B8C3988C-F6E6-4B03-B5A1-3964059A7FEC}" sibTransId="{A0F80832-AA11-42C3-929F-F03274EF2A00}"/>
    <dgm:cxn modelId="{54384EB6-7277-42BE-9AFC-A02667E4CD7C}" type="presOf" srcId="{158E4CE5-6E0A-452A-9CF9-F00FFE91C77E}" destId="{490B97E1-3E72-4CDE-BBCB-D4394CFB7C0B}" srcOrd="0" destOrd="0" presId="urn:microsoft.com/office/officeart/2005/8/layout/hierarchy3"/>
    <dgm:cxn modelId="{6DD0E3B7-AC6B-4C0B-B6F4-3F00C14F651B}" type="presOf" srcId="{73186F6B-703E-498E-868A-49A4E39F260E}" destId="{27E97833-1738-4D88-9B98-1842E853B1DE}" srcOrd="0" destOrd="0" presId="urn:microsoft.com/office/officeart/2005/8/layout/hierarchy3"/>
    <dgm:cxn modelId="{C864C1B9-0C0C-4444-A8BB-2FB7825ED54D}" type="presOf" srcId="{C7735129-AB2D-41CF-952A-0BC2016D73C9}" destId="{58A33D07-FA85-41F6-BE09-9228E5819058}" srcOrd="0" destOrd="0" presId="urn:microsoft.com/office/officeart/2005/8/layout/hierarchy3"/>
    <dgm:cxn modelId="{BE6BFBBC-EF50-45B9-9311-0B214D56A7FF}" type="presOf" srcId="{D380DDC4-D948-4270-8B10-B983041D15BC}" destId="{8F6763C4-0418-48C3-BDAC-D34B88F3335F}" srcOrd="0" destOrd="0" presId="urn:microsoft.com/office/officeart/2005/8/layout/hierarchy3"/>
    <dgm:cxn modelId="{A881DABD-85E1-4811-9C52-45ABF5209250}" type="presOf" srcId="{7D95A146-C247-44C6-8013-AE4DA0BE7C6B}" destId="{C46165CC-98A2-47E5-9D84-112056944542}" srcOrd="1" destOrd="0" presId="urn:microsoft.com/office/officeart/2005/8/layout/hierarchy3"/>
    <dgm:cxn modelId="{238428C2-5DBC-4B74-BC3D-A6C79E13C62C}" type="presOf" srcId="{ACEA5F90-89F8-4766-8517-517D60C95CBC}" destId="{0D04B670-D71B-4BD2-AEA9-83F07FDA4959}" srcOrd="0" destOrd="0" presId="urn:microsoft.com/office/officeart/2005/8/layout/hierarchy3"/>
    <dgm:cxn modelId="{C3D737C4-83BC-482F-8DE5-19FD92E7C6BB}" srcId="{D380DDC4-D948-4270-8B10-B983041D15BC}" destId="{41823871-DB15-4354-9319-DF190EF14A91}" srcOrd="2" destOrd="0" parTransId="{6E07E039-8996-47ED-A4EA-C930A8D396CD}" sibTransId="{4C1D81FF-B607-4A77-922B-FFB68A3B5EC7}"/>
    <dgm:cxn modelId="{0A19DDC4-E26E-4801-8D76-329767873EB8}" type="presOf" srcId="{1BEA3168-E15F-4A18-BE9C-96A9B8075994}" destId="{76FD7E05-5B8C-4E11-924B-85AD5F621B4E}" srcOrd="0" destOrd="0" presId="urn:microsoft.com/office/officeart/2005/8/layout/hierarchy3"/>
    <dgm:cxn modelId="{EEB2F8CE-C7B1-4161-80B0-1FCD24746C69}" type="presOf" srcId="{F0BC7FDF-58AE-48C8-BCF8-E4B5BEB8B6D3}" destId="{92226FAC-F22E-4EE7-9635-A567719170A0}" srcOrd="0" destOrd="0" presId="urn:microsoft.com/office/officeart/2005/8/layout/hierarchy3"/>
    <dgm:cxn modelId="{5337C3D5-0224-4C2F-8D51-0903809AAF89}" srcId="{C7735129-AB2D-41CF-952A-0BC2016D73C9}" destId="{99FDB77C-CC35-4F85-A0BD-9D67C5A4FC67}" srcOrd="3" destOrd="0" parTransId="{5693736B-4EA1-4ECD-9F1C-404BFB18527E}" sibTransId="{3563CE86-7476-4482-8CF1-6EB730EA631F}"/>
    <dgm:cxn modelId="{72B68AE2-0575-4729-B418-7313B321F966}" srcId="{D380DDC4-D948-4270-8B10-B983041D15BC}" destId="{437D25E8-19A6-45DE-A504-446C5CBB4FF4}" srcOrd="3" destOrd="0" parTransId="{B481077B-DCF4-4C6A-B2EA-1C6D115FEBF9}" sibTransId="{7D95302B-AC01-4619-B6FA-544E1C4DBA09}"/>
    <dgm:cxn modelId="{02C0C3E2-16F0-47AD-96B0-667D90E29D9A}" type="presOf" srcId="{99FDB77C-CC35-4F85-A0BD-9D67C5A4FC67}" destId="{DFCBC6A2-C0CA-4D0F-AF4F-4C918D4A6DBE}" srcOrd="1" destOrd="0" presId="urn:microsoft.com/office/officeart/2005/8/layout/hierarchy3"/>
    <dgm:cxn modelId="{A6C815E3-9D0A-41F2-874D-7D777EC2AF6B}" srcId="{C7735129-AB2D-41CF-952A-0BC2016D73C9}" destId="{825D6820-4C46-4A8C-BCF1-6F72BF39B6B3}" srcOrd="1" destOrd="0" parTransId="{AEC2D6DD-2B80-4DA7-984A-94D6279AE4FB}" sibTransId="{84E667E7-5201-49C3-856C-B8362311458C}"/>
    <dgm:cxn modelId="{79F4C3E7-AB89-4E88-9063-298FD4069957}" type="presOf" srcId="{99FDB77C-CC35-4F85-A0BD-9D67C5A4FC67}" destId="{98AE1B62-3BB3-46CE-A867-319B9129D190}" srcOrd="0" destOrd="0" presId="urn:microsoft.com/office/officeart/2005/8/layout/hierarchy3"/>
    <dgm:cxn modelId="{D8A143E8-6688-4431-B079-0E55CC1562F3}" type="presOf" srcId="{34E4762E-5DF9-473E-83CF-26DE2F80E487}" destId="{123A0901-7E1C-4CAE-BC50-395575AF37E7}" srcOrd="0" destOrd="0" presId="urn:microsoft.com/office/officeart/2005/8/layout/hierarchy3"/>
    <dgm:cxn modelId="{7C4EAEEE-EFCC-4376-A154-7B379C68A761}" srcId="{7D95A146-C247-44C6-8013-AE4DA0BE7C6B}" destId="{7F2DEF3C-29AE-4167-9BF5-76DF1A5AAD55}" srcOrd="0" destOrd="0" parTransId="{1E48ED2A-7B77-4CB8-BE20-EA4D95BA387D}" sibTransId="{FDAFE85C-AF01-4821-9186-3582E856AEF1}"/>
    <dgm:cxn modelId="{E98A50F6-55A7-4D2F-B6CE-016A3EF2DDF9}" type="presOf" srcId="{E515B6B4-0B3D-4D39-A660-657A67F8838F}" destId="{0413A8E3-B52E-46C8-AB7C-FE06EB271B23}" srcOrd="0" destOrd="0" presId="urn:microsoft.com/office/officeart/2005/8/layout/hierarchy3"/>
    <dgm:cxn modelId="{D45C2BF8-E7DB-4633-B615-BB2362E8A75C}" type="presOf" srcId="{A911F989-C538-4771-9B04-F0C88F43A2D8}" destId="{4F8D1DE1-946A-4D68-AE3D-9A6BC4F9EBA4}" srcOrd="0" destOrd="0" presId="urn:microsoft.com/office/officeart/2005/8/layout/hierarchy3"/>
    <dgm:cxn modelId="{8B6337FB-7C57-41F3-8CEE-8FBAF1F96328}" type="presOf" srcId="{3DE7B242-4536-42FB-82E0-83644EA6CB1D}" destId="{B1F03D6E-335D-483B-95DB-D807EB113324}" srcOrd="0" destOrd="0" presId="urn:microsoft.com/office/officeart/2005/8/layout/hierarchy3"/>
    <dgm:cxn modelId="{1E99E1FD-80CF-4E6D-BFD1-D58C1C656525}" type="presOf" srcId="{52ACAEE8-FE95-465D-B13D-F7D023809148}" destId="{CA4E5AF1-6D42-4267-A349-34839BAE721B}" srcOrd="0" destOrd="0" presId="urn:microsoft.com/office/officeart/2005/8/layout/hierarchy3"/>
    <dgm:cxn modelId="{059B26C9-491B-46EE-A65C-98B34919D146}" type="presParOf" srcId="{58A33D07-FA85-41F6-BE09-9228E5819058}" destId="{A0C26E0D-7FB9-46E6-9E8F-27D4F3B8AE82}" srcOrd="0" destOrd="0" presId="urn:microsoft.com/office/officeart/2005/8/layout/hierarchy3"/>
    <dgm:cxn modelId="{6FAD5677-5982-4E93-B28E-D333BE7364A0}" type="presParOf" srcId="{A0C26E0D-7FB9-46E6-9E8F-27D4F3B8AE82}" destId="{BB028628-B8F8-444D-BD8B-794B139FB180}" srcOrd="0" destOrd="0" presId="urn:microsoft.com/office/officeart/2005/8/layout/hierarchy3"/>
    <dgm:cxn modelId="{10821FD9-BD2C-4775-B957-B508BE2B30DB}" type="presParOf" srcId="{BB028628-B8F8-444D-BD8B-794B139FB180}" destId="{DA981D5C-BD6A-432D-8C05-27CEA91A4F4A}" srcOrd="0" destOrd="0" presId="urn:microsoft.com/office/officeart/2005/8/layout/hierarchy3"/>
    <dgm:cxn modelId="{B872AD3F-D4D6-4B71-98C2-778069D4828F}" type="presParOf" srcId="{BB028628-B8F8-444D-BD8B-794B139FB180}" destId="{C46165CC-98A2-47E5-9D84-112056944542}" srcOrd="1" destOrd="0" presId="urn:microsoft.com/office/officeart/2005/8/layout/hierarchy3"/>
    <dgm:cxn modelId="{D561F11A-10FE-439F-BEB2-21D42B73A0EA}" type="presParOf" srcId="{A0C26E0D-7FB9-46E6-9E8F-27D4F3B8AE82}" destId="{D588D3DA-D090-40C4-87D2-DC0A5CE8CC74}" srcOrd="1" destOrd="0" presId="urn:microsoft.com/office/officeart/2005/8/layout/hierarchy3"/>
    <dgm:cxn modelId="{015F60D7-3040-44B0-9540-64D9CA6A4DFF}" type="presParOf" srcId="{D588D3DA-D090-40C4-87D2-DC0A5CE8CC74}" destId="{8161D358-1CD0-4595-BA11-8A11ADCF97DF}" srcOrd="0" destOrd="0" presId="urn:microsoft.com/office/officeart/2005/8/layout/hierarchy3"/>
    <dgm:cxn modelId="{589AD692-4CC0-4B76-AACF-42E8A5781BFA}" type="presParOf" srcId="{D588D3DA-D090-40C4-87D2-DC0A5CE8CC74}" destId="{69EB051A-B5D8-4FFB-AAAE-750315AD6A93}" srcOrd="1" destOrd="0" presId="urn:microsoft.com/office/officeart/2005/8/layout/hierarchy3"/>
    <dgm:cxn modelId="{D66BB259-0EC4-4A50-8290-3C8542A5C22F}" type="presParOf" srcId="{D588D3DA-D090-40C4-87D2-DC0A5CE8CC74}" destId="{959C117E-288B-4F67-9A40-AC706C9DBE7A}" srcOrd="2" destOrd="0" presId="urn:microsoft.com/office/officeart/2005/8/layout/hierarchy3"/>
    <dgm:cxn modelId="{295952A5-5B3B-42D6-8274-F7FDD469637F}" type="presParOf" srcId="{D588D3DA-D090-40C4-87D2-DC0A5CE8CC74}" destId="{CA4E5AF1-6D42-4267-A349-34839BAE721B}" srcOrd="3" destOrd="0" presId="urn:microsoft.com/office/officeart/2005/8/layout/hierarchy3"/>
    <dgm:cxn modelId="{DAD9B755-BEC8-4312-BE4B-0A07084715B8}" type="presParOf" srcId="{D588D3DA-D090-40C4-87D2-DC0A5CE8CC74}" destId="{92226FAC-F22E-4EE7-9635-A567719170A0}" srcOrd="4" destOrd="0" presId="urn:microsoft.com/office/officeart/2005/8/layout/hierarchy3"/>
    <dgm:cxn modelId="{47530EB8-A1D8-4FC1-B23D-F4C9E86C27A4}" type="presParOf" srcId="{D588D3DA-D090-40C4-87D2-DC0A5CE8CC74}" destId="{7659E939-11F6-4C84-BB42-A962D77484C2}" srcOrd="5" destOrd="0" presId="urn:microsoft.com/office/officeart/2005/8/layout/hierarchy3"/>
    <dgm:cxn modelId="{E64DA634-3AB9-4611-A89E-A50D6E3FA933}" type="presParOf" srcId="{D588D3DA-D090-40C4-87D2-DC0A5CE8CC74}" destId="{399532DE-02AA-4216-A473-476142CE4250}" srcOrd="6" destOrd="0" presId="urn:microsoft.com/office/officeart/2005/8/layout/hierarchy3"/>
    <dgm:cxn modelId="{069C106D-B2AE-4AE7-B256-23910FB26004}" type="presParOf" srcId="{D588D3DA-D090-40C4-87D2-DC0A5CE8CC74}" destId="{27E97833-1738-4D88-9B98-1842E853B1DE}" srcOrd="7" destOrd="0" presId="urn:microsoft.com/office/officeart/2005/8/layout/hierarchy3"/>
    <dgm:cxn modelId="{46CD88B3-423F-4914-9FDE-3B8B0B52C9FE}" type="presParOf" srcId="{58A33D07-FA85-41F6-BE09-9228E5819058}" destId="{AA13C66C-EF58-479E-A67F-C20E08FC1D09}" srcOrd="1" destOrd="0" presId="urn:microsoft.com/office/officeart/2005/8/layout/hierarchy3"/>
    <dgm:cxn modelId="{1C9523E2-C4FB-4187-835C-7120C2F8525F}" type="presParOf" srcId="{AA13C66C-EF58-479E-A67F-C20E08FC1D09}" destId="{24C7D646-FFE5-49A9-98F9-88237C72A6D2}" srcOrd="0" destOrd="0" presId="urn:microsoft.com/office/officeart/2005/8/layout/hierarchy3"/>
    <dgm:cxn modelId="{6A210543-E899-4F97-B014-F125563B193D}" type="presParOf" srcId="{24C7D646-FFE5-49A9-98F9-88237C72A6D2}" destId="{97D96B31-0BFE-442F-90E6-585ECCC4D04A}" srcOrd="0" destOrd="0" presId="urn:microsoft.com/office/officeart/2005/8/layout/hierarchy3"/>
    <dgm:cxn modelId="{42DFACDE-43B2-4266-B4DD-12612B5B0E0A}" type="presParOf" srcId="{24C7D646-FFE5-49A9-98F9-88237C72A6D2}" destId="{DAB7E421-FEF2-4D77-A608-15A9C859081B}" srcOrd="1" destOrd="0" presId="urn:microsoft.com/office/officeart/2005/8/layout/hierarchy3"/>
    <dgm:cxn modelId="{1438D501-4B64-4B10-89C2-68EDE31B8072}" type="presParOf" srcId="{AA13C66C-EF58-479E-A67F-C20E08FC1D09}" destId="{8D2B87F2-B589-42AC-85CA-FA59CC2B21DB}" srcOrd="1" destOrd="0" presId="urn:microsoft.com/office/officeart/2005/8/layout/hierarchy3"/>
    <dgm:cxn modelId="{2A4748F4-3613-4192-8C65-50FEACDB2315}" type="presParOf" srcId="{8D2B87F2-B589-42AC-85CA-FA59CC2B21DB}" destId="{123A0901-7E1C-4CAE-BC50-395575AF37E7}" srcOrd="0" destOrd="0" presId="urn:microsoft.com/office/officeart/2005/8/layout/hierarchy3"/>
    <dgm:cxn modelId="{E1C2BB7C-F67B-43FA-809C-74ACD62433DC}" type="presParOf" srcId="{8D2B87F2-B589-42AC-85CA-FA59CC2B21DB}" destId="{E9DA20D2-4A8E-40FC-9169-BBF67A572DC6}" srcOrd="1" destOrd="0" presId="urn:microsoft.com/office/officeart/2005/8/layout/hierarchy3"/>
    <dgm:cxn modelId="{0EEF26C2-5DAF-4A75-B7AB-ACF8A5FB15C4}" type="presParOf" srcId="{8D2B87F2-B589-42AC-85CA-FA59CC2B21DB}" destId="{6FF2594C-CB96-4D1B-ABB5-D7D0FF03E4E2}" srcOrd="2" destOrd="0" presId="urn:microsoft.com/office/officeart/2005/8/layout/hierarchy3"/>
    <dgm:cxn modelId="{C3802DE4-9E87-47E7-BCB5-1EB08FDBA50B}" type="presParOf" srcId="{8D2B87F2-B589-42AC-85CA-FA59CC2B21DB}" destId="{4F8D1DE1-946A-4D68-AE3D-9A6BC4F9EBA4}" srcOrd="3" destOrd="0" presId="urn:microsoft.com/office/officeart/2005/8/layout/hierarchy3"/>
    <dgm:cxn modelId="{76AD4C71-C1A6-4697-BA22-6ED66A47BA09}" type="presParOf" srcId="{8D2B87F2-B589-42AC-85CA-FA59CC2B21DB}" destId="{0D04B670-D71B-4BD2-AEA9-83F07FDA4959}" srcOrd="4" destOrd="0" presId="urn:microsoft.com/office/officeart/2005/8/layout/hierarchy3"/>
    <dgm:cxn modelId="{CB1E41BD-45CA-4CA7-A6D3-1695C4156804}" type="presParOf" srcId="{8D2B87F2-B589-42AC-85CA-FA59CC2B21DB}" destId="{B454A5CD-EBA8-415E-948F-CE0D6BE485CE}" srcOrd="5" destOrd="0" presId="urn:microsoft.com/office/officeart/2005/8/layout/hierarchy3"/>
    <dgm:cxn modelId="{B4C9A0EA-4A00-4002-80B9-9B9AB8C129C8}" type="presParOf" srcId="{8D2B87F2-B589-42AC-85CA-FA59CC2B21DB}" destId="{490B97E1-3E72-4CDE-BBCB-D4394CFB7C0B}" srcOrd="6" destOrd="0" presId="urn:microsoft.com/office/officeart/2005/8/layout/hierarchy3"/>
    <dgm:cxn modelId="{8591FE12-8D87-427B-8177-88FC2A0F1D9D}" type="presParOf" srcId="{8D2B87F2-B589-42AC-85CA-FA59CC2B21DB}" destId="{0413A8E3-B52E-46C8-AB7C-FE06EB271B23}" srcOrd="7" destOrd="0" presId="urn:microsoft.com/office/officeart/2005/8/layout/hierarchy3"/>
    <dgm:cxn modelId="{F49094C9-C4C9-4C77-B3B7-B8679EDDF2B6}" type="presParOf" srcId="{58A33D07-FA85-41F6-BE09-9228E5819058}" destId="{5F5DFAE5-16AB-4D0D-9079-546CD5516FF6}" srcOrd="2" destOrd="0" presId="urn:microsoft.com/office/officeart/2005/8/layout/hierarchy3"/>
    <dgm:cxn modelId="{04B4D709-13DD-428E-99F1-D679BA28CD79}" type="presParOf" srcId="{5F5DFAE5-16AB-4D0D-9079-546CD5516FF6}" destId="{9132A281-8FE6-4F14-BD4B-25CFB0A72CE8}" srcOrd="0" destOrd="0" presId="urn:microsoft.com/office/officeart/2005/8/layout/hierarchy3"/>
    <dgm:cxn modelId="{FE99B39D-F8B0-4867-BAE0-104ED65C77E5}" type="presParOf" srcId="{9132A281-8FE6-4F14-BD4B-25CFB0A72CE8}" destId="{8F6763C4-0418-48C3-BDAC-D34B88F3335F}" srcOrd="0" destOrd="0" presId="urn:microsoft.com/office/officeart/2005/8/layout/hierarchy3"/>
    <dgm:cxn modelId="{444F8682-1407-4A05-ABB8-DDBB282F7A90}" type="presParOf" srcId="{9132A281-8FE6-4F14-BD4B-25CFB0A72CE8}" destId="{CBA58383-9B0F-4158-A2E0-56FD825902F0}" srcOrd="1" destOrd="0" presId="urn:microsoft.com/office/officeart/2005/8/layout/hierarchy3"/>
    <dgm:cxn modelId="{6FB6EDC1-7FE7-46C2-98D3-619D410AA7B7}" type="presParOf" srcId="{5F5DFAE5-16AB-4D0D-9079-546CD5516FF6}" destId="{34A61A58-DF84-4019-B32D-A1C304EA6BA7}" srcOrd="1" destOrd="0" presId="urn:microsoft.com/office/officeart/2005/8/layout/hierarchy3"/>
    <dgm:cxn modelId="{2DB5BCA4-ACA4-4CEA-A508-E6E4ECD28E03}" type="presParOf" srcId="{34A61A58-DF84-4019-B32D-A1C304EA6BA7}" destId="{10F6D293-B058-4DEF-9C32-BA8BAC37C4F2}" srcOrd="0" destOrd="0" presId="urn:microsoft.com/office/officeart/2005/8/layout/hierarchy3"/>
    <dgm:cxn modelId="{528251B0-B8B6-4925-943D-BD0ED49E4648}" type="presParOf" srcId="{34A61A58-DF84-4019-B32D-A1C304EA6BA7}" destId="{B1F03D6E-335D-483B-95DB-D807EB113324}" srcOrd="1" destOrd="0" presId="urn:microsoft.com/office/officeart/2005/8/layout/hierarchy3"/>
    <dgm:cxn modelId="{F8B36EFC-3A64-4AE9-8907-C36C97A615A8}" type="presParOf" srcId="{34A61A58-DF84-4019-B32D-A1C304EA6BA7}" destId="{463DE8A8-779F-4BF6-B9A8-6216FCEC65D9}" srcOrd="2" destOrd="0" presId="urn:microsoft.com/office/officeart/2005/8/layout/hierarchy3"/>
    <dgm:cxn modelId="{2A16BDEA-9D50-4F62-99E5-90D17589DDF0}" type="presParOf" srcId="{34A61A58-DF84-4019-B32D-A1C304EA6BA7}" destId="{09A954B5-4660-47DC-9DB2-53027C184E27}" srcOrd="3" destOrd="0" presId="urn:microsoft.com/office/officeart/2005/8/layout/hierarchy3"/>
    <dgm:cxn modelId="{F0DC6731-5A59-4039-8932-9E9CF98473D3}" type="presParOf" srcId="{34A61A58-DF84-4019-B32D-A1C304EA6BA7}" destId="{4E0CDABD-37C8-49EE-BB45-08AFB7BD86C6}" srcOrd="4" destOrd="0" presId="urn:microsoft.com/office/officeart/2005/8/layout/hierarchy3"/>
    <dgm:cxn modelId="{BBDF246B-D8CE-4F4B-8B04-D5997A548DBC}" type="presParOf" srcId="{34A61A58-DF84-4019-B32D-A1C304EA6BA7}" destId="{545B20B5-18ED-4EFF-8769-460819CBF729}" srcOrd="5" destOrd="0" presId="urn:microsoft.com/office/officeart/2005/8/layout/hierarchy3"/>
    <dgm:cxn modelId="{FA15164A-479E-4076-8C46-0C0AD3083A92}" type="presParOf" srcId="{34A61A58-DF84-4019-B32D-A1C304EA6BA7}" destId="{97E9AD23-F247-40B0-8234-D122500B5F45}" srcOrd="6" destOrd="0" presId="urn:microsoft.com/office/officeart/2005/8/layout/hierarchy3"/>
    <dgm:cxn modelId="{6667935B-0890-4558-A956-EA04B551C044}" type="presParOf" srcId="{34A61A58-DF84-4019-B32D-A1C304EA6BA7}" destId="{F6A69B70-F317-48A2-B1F4-186DFEC9FFA8}" srcOrd="7" destOrd="0" presId="urn:microsoft.com/office/officeart/2005/8/layout/hierarchy3"/>
    <dgm:cxn modelId="{C5C87ECB-DB7B-4D5B-95FC-93BFF2631D82}" type="presParOf" srcId="{58A33D07-FA85-41F6-BE09-9228E5819058}" destId="{718BFF1E-12FA-43F9-AEB5-2D4907D75756}" srcOrd="3" destOrd="0" presId="urn:microsoft.com/office/officeart/2005/8/layout/hierarchy3"/>
    <dgm:cxn modelId="{2959474F-E4F5-47FF-A29F-0B757C169553}" type="presParOf" srcId="{718BFF1E-12FA-43F9-AEB5-2D4907D75756}" destId="{7A55E075-4FA3-4CAD-9DF3-F26EE24F6CA6}" srcOrd="0" destOrd="0" presId="urn:microsoft.com/office/officeart/2005/8/layout/hierarchy3"/>
    <dgm:cxn modelId="{DA313417-CC10-4228-8322-75D39429D299}" type="presParOf" srcId="{7A55E075-4FA3-4CAD-9DF3-F26EE24F6CA6}" destId="{98AE1B62-3BB3-46CE-A867-319B9129D190}" srcOrd="0" destOrd="0" presId="urn:microsoft.com/office/officeart/2005/8/layout/hierarchy3"/>
    <dgm:cxn modelId="{671F585E-5562-45A6-AD89-04A591F1295B}" type="presParOf" srcId="{7A55E075-4FA3-4CAD-9DF3-F26EE24F6CA6}" destId="{DFCBC6A2-C0CA-4D0F-AF4F-4C918D4A6DBE}" srcOrd="1" destOrd="0" presId="urn:microsoft.com/office/officeart/2005/8/layout/hierarchy3"/>
    <dgm:cxn modelId="{0A0352E9-5D0B-4AEF-93DC-B822B42C46E8}" type="presParOf" srcId="{718BFF1E-12FA-43F9-AEB5-2D4907D75756}" destId="{C5947977-91EE-4FFF-825A-D9477F47BD13}" srcOrd="1" destOrd="0" presId="urn:microsoft.com/office/officeart/2005/8/layout/hierarchy3"/>
    <dgm:cxn modelId="{27673E60-5FAB-4851-9608-B44EDA3189F4}" type="presParOf" srcId="{C5947977-91EE-4FFF-825A-D9477F47BD13}" destId="{D41837C3-9076-4C89-A5C6-2AFAF70D12DB}" srcOrd="0" destOrd="0" presId="urn:microsoft.com/office/officeart/2005/8/layout/hierarchy3"/>
    <dgm:cxn modelId="{EC1CB74B-62E7-4379-A972-CACA775FFFEB}" type="presParOf" srcId="{C5947977-91EE-4FFF-825A-D9477F47BD13}" destId="{0A90A426-F1D9-49CD-A08C-4741D80BBBD6}" srcOrd="1" destOrd="0" presId="urn:microsoft.com/office/officeart/2005/8/layout/hierarchy3"/>
    <dgm:cxn modelId="{6C75AA91-D53C-4B65-958D-4070E1A26604}" type="presParOf" srcId="{C5947977-91EE-4FFF-825A-D9477F47BD13}" destId="{74B0916E-D9F6-4E39-AD14-F24562423576}" srcOrd="2" destOrd="0" presId="urn:microsoft.com/office/officeart/2005/8/layout/hierarchy3"/>
    <dgm:cxn modelId="{42644DC2-B84B-4B77-80FF-901796D53713}" type="presParOf" srcId="{C5947977-91EE-4FFF-825A-D9477F47BD13}" destId="{9E36818F-CD3D-454F-88D3-59FBD290C481}" srcOrd="3" destOrd="0" presId="urn:microsoft.com/office/officeart/2005/8/layout/hierarchy3"/>
    <dgm:cxn modelId="{666EC731-801E-4778-BE13-8FEA07B9A95D}" type="presParOf" srcId="{C5947977-91EE-4FFF-825A-D9477F47BD13}" destId="{C84CBCB1-17BF-422E-89CF-0F0C54C9B985}" srcOrd="4" destOrd="0" presId="urn:microsoft.com/office/officeart/2005/8/layout/hierarchy3"/>
    <dgm:cxn modelId="{51EA5D2B-DC35-4504-B19D-8A0B4F7D7416}" type="presParOf" srcId="{C5947977-91EE-4FFF-825A-D9477F47BD13}" destId="{D77F9680-3A96-4196-953E-98376F24A622}" srcOrd="5" destOrd="0" presId="urn:microsoft.com/office/officeart/2005/8/layout/hierarchy3"/>
    <dgm:cxn modelId="{021EFB7F-D1B0-4785-8489-ED56E09880E3}" type="presParOf" srcId="{C5947977-91EE-4FFF-825A-D9477F47BD13}" destId="{EEDC8794-7140-4E66-A5CB-C52AC7794E3D}" srcOrd="6" destOrd="0" presId="urn:microsoft.com/office/officeart/2005/8/layout/hierarchy3"/>
    <dgm:cxn modelId="{9F00D878-4DB5-4E20-AE70-33D39C3B7510}" type="presParOf" srcId="{C5947977-91EE-4FFF-825A-D9477F47BD13}" destId="{76FD7E05-5B8C-4E11-924B-85AD5F621B4E}" srcOrd="7" destOrd="0" presId="urn:microsoft.com/office/officeart/2005/8/layout/hierarchy3"/>
    <dgm:cxn modelId="{C65BDB5A-C638-4CD6-9622-921068D10CD4}" type="presParOf" srcId="{58A33D07-FA85-41F6-BE09-9228E5819058}" destId="{F96152A5-6263-4DB4-80D6-C6422E29007C}" srcOrd="4" destOrd="0" presId="urn:microsoft.com/office/officeart/2005/8/layout/hierarchy3"/>
    <dgm:cxn modelId="{71BB2AED-155A-4F7E-AD2C-8F68BFAC8440}" type="presParOf" srcId="{F96152A5-6263-4DB4-80D6-C6422E29007C}" destId="{B56C8A68-C475-4D4B-9A29-0EE18C3D1CCB}" srcOrd="0" destOrd="0" presId="urn:microsoft.com/office/officeart/2005/8/layout/hierarchy3"/>
    <dgm:cxn modelId="{6BFAC540-912A-45D6-B427-8DD786C00478}" type="presParOf" srcId="{B56C8A68-C475-4D4B-9A29-0EE18C3D1CCB}" destId="{D20882EC-C6BC-4E52-883D-33B972869F1A}" srcOrd="0" destOrd="0" presId="urn:microsoft.com/office/officeart/2005/8/layout/hierarchy3"/>
    <dgm:cxn modelId="{9DC79F94-DD0E-4D44-916B-E2BF7236B0D5}" type="presParOf" srcId="{B56C8A68-C475-4D4B-9A29-0EE18C3D1CCB}" destId="{CB7CDEEF-C04A-4AE0-A28C-855B5A82FE11}" srcOrd="1" destOrd="0" presId="urn:microsoft.com/office/officeart/2005/8/layout/hierarchy3"/>
    <dgm:cxn modelId="{A98BAB94-9093-44E0-A0E4-AE55B642113D}" type="presParOf" srcId="{F96152A5-6263-4DB4-80D6-C6422E29007C}" destId="{988B6BCD-3BD7-41DB-9B05-0DA9F7CD3347}" srcOrd="1" destOrd="0" presId="urn:microsoft.com/office/officeart/2005/8/layout/hierarchy3"/>
    <dgm:cxn modelId="{11E60607-C1D3-4620-B1F2-62D74052127D}" type="presParOf" srcId="{988B6BCD-3BD7-41DB-9B05-0DA9F7CD3347}" destId="{44B8A0F9-F9AF-4346-ACF6-EA0396FAFB4A}" srcOrd="0" destOrd="0" presId="urn:microsoft.com/office/officeart/2005/8/layout/hierarchy3"/>
    <dgm:cxn modelId="{F619AF02-835A-4C7B-9455-9ABD9CFB99E2}" type="presParOf" srcId="{988B6BCD-3BD7-41DB-9B05-0DA9F7CD3347}" destId="{1635925B-0010-48B0-A7AD-5D41DEAFE26F}" srcOrd="1" destOrd="0" presId="urn:microsoft.com/office/officeart/2005/8/layout/hierarchy3"/>
    <dgm:cxn modelId="{0F2A9BA3-88F4-4C8C-AFB8-564A9B998721}" type="presParOf" srcId="{988B6BCD-3BD7-41DB-9B05-0DA9F7CD3347}" destId="{F248B35E-5286-4F41-A171-7BA9ACEEDD28}" srcOrd="2" destOrd="0" presId="urn:microsoft.com/office/officeart/2005/8/layout/hierarchy3"/>
    <dgm:cxn modelId="{6FDD23AA-873C-4CD0-A996-9002462C90AA}" type="presParOf" srcId="{988B6BCD-3BD7-41DB-9B05-0DA9F7CD3347}" destId="{C151010D-5908-40D6-A933-C87DEE59396F}"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D380DDC4-D948-4270-8B10-B983041D15BC}">
      <dgm:prSet/>
      <dgm:spPr/>
      <dgm:t>
        <a:bodyPr/>
        <a:lstStyle/>
        <a:p>
          <a:r>
            <a:rPr lang="en-US" dirty="0"/>
            <a:t>ABC’s of LGBT+</a:t>
          </a:r>
          <a:endParaRPr lang="en-ZA" dirty="0"/>
        </a:p>
      </dgm:t>
    </dgm:pt>
    <dgm:pt modelId="{471D9127-0506-497A-8BA8-6B86C2A68F4C}" type="parTrans" cxnId="{9A55B699-6F3F-4AC7-AA77-F4364573665A}">
      <dgm:prSet/>
      <dgm:spPr/>
      <dgm:t>
        <a:bodyPr/>
        <a:lstStyle/>
        <a:p>
          <a:endParaRPr lang="en-ZA"/>
        </a:p>
      </dgm:t>
    </dgm:pt>
    <dgm:pt modelId="{153C8593-531C-4CFB-9FDD-E9AAAAA71945}" type="sibTrans" cxnId="{9A55B699-6F3F-4AC7-AA77-F4364573665A}">
      <dgm:prSet/>
      <dgm:spPr/>
      <dgm:t>
        <a:bodyPr/>
        <a:lstStyle/>
        <a:p>
          <a:endParaRPr lang="en-ZA"/>
        </a:p>
      </dgm:t>
    </dgm:pt>
    <dgm:pt modelId="{3DE7B242-4536-42FB-82E0-83644EA6CB1D}">
      <dgm:prSet/>
      <dgm:spPr/>
      <dgm:t>
        <a:bodyPr/>
        <a:lstStyle/>
        <a:p>
          <a:r>
            <a:rPr lang="en-US" dirty="0"/>
            <a:t>Toolkits/ Resources</a:t>
          </a:r>
          <a:endParaRPr lang="en-ZA" dirty="0"/>
        </a:p>
      </dgm:t>
    </dgm:pt>
    <dgm:pt modelId="{B89145E5-87CB-4019-B50F-DD3481AA203B}" type="parTrans" cxnId="{4A16092F-F3AC-4131-97ED-6C688C4EF0A5}">
      <dgm:prSet/>
      <dgm:spPr/>
      <dgm:t>
        <a:bodyPr/>
        <a:lstStyle/>
        <a:p>
          <a:endParaRPr lang="en-ZA"/>
        </a:p>
      </dgm:t>
    </dgm:pt>
    <dgm:pt modelId="{E63D49AF-D4C2-402E-ACD9-1E57D3B96678}" type="sibTrans" cxnId="{4A16092F-F3AC-4131-97ED-6C688C4EF0A5}">
      <dgm:prSet/>
      <dgm:spPr/>
      <dgm:t>
        <a:bodyPr/>
        <a:lstStyle/>
        <a:p>
          <a:endParaRPr lang="en-ZA"/>
        </a:p>
      </dgm:t>
    </dgm:pt>
    <dgm:pt modelId="{220BFF24-6FFC-46CB-906E-D05E8FAFC925}">
      <dgm:prSet/>
      <dgm:spPr/>
      <dgm:t>
        <a:bodyPr/>
        <a:lstStyle/>
        <a:p>
          <a:r>
            <a:rPr lang="en-US" dirty="0"/>
            <a:t>Vlogs/ Webinars</a:t>
          </a:r>
          <a:endParaRPr lang="en-ZA" dirty="0"/>
        </a:p>
      </dgm:t>
    </dgm:pt>
    <dgm:pt modelId="{C09F70EE-BBB8-431B-8648-B40D3A47B04D}" type="parTrans" cxnId="{E225E393-4E15-432C-A27F-F36989A62250}">
      <dgm:prSet/>
      <dgm:spPr/>
      <dgm:t>
        <a:bodyPr/>
        <a:lstStyle/>
        <a:p>
          <a:endParaRPr lang="en-ZA"/>
        </a:p>
      </dgm:t>
    </dgm:pt>
    <dgm:pt modelId="{809F20D8-3EDE-41C7-91BB-70EB9BC29108}" type="sibTrans" cxnId="{E225E393-4E15-432C-A27F-F36989A62250}">
      <dgm:prSet/>
      <dgm:spPr/>
      <dgm:t>
        <a:bodyPr/>
        <a:lstStyle/>
        <a:p>
          <a:endParaRPr lang="en-ZA"/>
        </a:p>
      </dgm:t>
    </dgm:pt>
    <dgm:pt modelId="{41823871-DB15-4354-9319-DF190EF14A91}">
      <dgm:prSet/>
      <dgm:spPr/>
      <dgm:t>
        <a:bodyPr/>
        <a:lstStyle/>
        <a:p>
          <a:r>
            <a:rPr lang="en-US" dirty="0"/>
            <a:t>Support</a:t>
          </a:r>
          <a:endParaRPr lang="en-ZA" dirty="0"/>
        </a:p>
      </dgm:t>
    </dgm:pt>
    <dgm:pt modelId="{6E07E039-8996-47ED-A4EA-C930A8D396CD}" type="parTrans" cxnId="{C3D737C4-83BC-482F-8DE5-19FD92E7C6BB}">
      <dgm:prSet/>
      <dgm:spPr/>
      <dgm:t>
        <a:bodyPr/>
        <a:lstStyle/>
        <a:p>
          <a:endParaRPr lang="en-ZA"/>
        </a:p>
      </dgm:t>
    </dgm:pt>
    <dgm:pt modelId="{4C1D81FF-B607-4A77-922B-FFB68A3B5EC7}" type="sibTrans" cxnId="{C3D737C4-83BC-482F-8DE5-19FD92E7C6BB}">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5F5DFAE5-16AB-4D0D-9079-546CD5516FF6}" type="pres">
      <dgm:prSet presAssocID="{D380DDC4-D948-4270-8B10-B983041D15BC}" presName="root" presStyleCnt="0"/>
      <dgm:spPr/>
    </dgm:pt>
    <dgm:pt modelId="{9132A281-8FE6-4F14-BD4B-25CFB0A72CE8}" type="pres">
      <dgm:prSet presAssocID="{D380DDC4-D948-4270-8B10-B983041D15BC}" presName="rootComposite" presStyleCnt="0"/>
      <dgm:spPr/>
    </dgm:pt>
    <dgm:pt modelId="{8F6763C4-0418-48C3-BDAC-D34B88F3335F}" type="pres">
      <dgm:prSet presAssocID="{D380DDC4-D948-4270-8B10-B983041D15BC}" presName="rootText" presStyleLbl="node1" presStyleIdx="0" presStyleCnt="1" custLinFactNeighborY="-44080"/>
      <dgm:spPr/>
    </dgm:pt>
    <dgm:pt modelId="{CBA58383-9B0F-4158-A2E0-56FD825902F0}" type="pres">
      <dgm:prSet presAssocID="{D380DDC4-D948-4270-8B10-B983041D15BC}" presName="rootConnector" presStyleLbl="node1" presStyleIdx="0" presStyleCnt="1"/>
      <dgm:spPr/>
    </dgm:pt>
    <dgm:pt modelId="{34A61A58-DF84-4019-B32D-A1C304EA6BA7}" type="pres">
      <dgm:prSet presAssocID="{D380DDC4-D948-4270-8B10-B983041D15BC}" presName="childShape" presStyleCnt="0"/>
      <dgm:spPr/>
    </dgm:pt>
    <dgm:pt modelId="{10F6D293-B058-4DEF-9C32-BA8BAC37C4F2}" type="pres">
      <dgm:prSet presAssocID="{B89145E5-87CB-4019-B50F-DD3481AA203B}" presName="Name13" presStyleLbl="parChTrans1D2" presStyleIdx="0" presStyleCnt="3"/>
      <dgm:spPr/>
    </dgm:pt>
    <dgm:pt modelId="{B1F03D6E-335D-483B-95DB-D807EB113324}" type="pres">
      <dgm:prSet presAssocID="{3DE7B242-4536-42FB-82E0-83644EA6CB1D}" presName="childText" presStyleLbl="bgAcc1" presStyleIdx="0" presStyleCnt="3" custLinFactNeighborY="-15170">
        <dgm:presLayoutVars>
          <dgm:bulletEnabled val="1"/>
        </dgm:presLayoutVars>
      </dgm:prSet>
      <dgm:spPr/>
    </dgm:pt>
    <dgm:pt modelId="{463DE8A8-779F-4BF6-B9A8-6216FCEC65D9}" type="pres">
      <dgm:prSet presAssocID="{C09F70EE-BBB8-431B-8648-B40D3A47B04D}" presName="Name13" presStyleLbl="parChTrans1D2" presStyleIdx="1" presStyleCnt="3"/>
      <dgm:spPr/>
    </dgm:pt>
    <dgm:pt modelId="{09A954B5-4660-47DC-9DB2-53027C184E27}" type="pres">
      <dgm:prSet presAssocID="{220BFF24-6FFC-46CB-906E-D05E8FAFC925}" presName="childText" presStyleLbl="bgAcc1" presStyleIdx="1" presStyleCnt="3" custLinFactNeighborY="-15170">
        <dgm:presLayoutVars>
          <dgm:bulletEnabled val="1"/>
        </dgm:presLayoutVars>
      </dgm:prSet>
      <dgm:spPr/>
    </dgm:pt>
    <dgm:pt modelId="{4E0CDABD-37C8-49EE-BB45-08AFB7BD86C6}" type="pres">
      <dgm:prSet presAssocID="{6E07E039-8996-47ED-A4EA-C930A8D396CD}" presName="Name13" presStyleLbl="parChTrans1D2" presStyleIdx="2" presStyleCnt="3"/>
      <dgm:spPr/>
    </dgm:pt>
    <dgm:pt modelId="{545B20B5-18ED-4EFF-8769-460819CBF729}" type="pres">
      <dgm:prSet presAssocID="{41823871-DB15-4354-9319-DF190EF14A91}" presName="childText" presStyleLbl="bgAcc1" presStyleIdx="2" presStyleCnt="3" custLinFactNeighborY="-15170">
        <dgm:presLayoutVars>
          <dgm:bulletEnabled val="1"/>
        </dgm:presLayoutVars>
      </dgm:prSet>
      <dgm:spPr/>
    </dgm:pt>
  </dgm:ptLst>
  <dgm:cxnLst>
    <dgm:cxn modelId="{B0AA600E-0875-429F-813F-E1A4968FFDDA}" type="presOf" srcId="{6E07E039-8996-47ED-A4EA-C930A8D396CD}" destId="{4E0CDABD-37C8-49EE-BB45-08AFB7BD86C6}" srcOrd="0" destOrd="0" presId="urn:microsoft.com/office/officeart/2005/8/layout/hierarchy3"/>
    <dgm:cxn modelId="{4A16092F-F3AC-4131-97ED-6C688C4EF0A5}" srcId="{D380DDC4-D948-4270-8B10-B983041D15BC}" destId="{3DE7B242-4536-42FB-82E0-83644EA6CB1D}" srcOrd="0" destOrd="0" parTransId="{B89145E5-87CB-4019-B50F-DD3481AA203B}" sibTransId="{E63D49AF-D4C2-402E-ACD9-1E57D3B96678}"/>
    <dgm:cxn modelId="{46040E5E-6844-43C6-A75C-C9F89C0B843B}" type="presOf" srcId="{C09F70EE-BBB8-431B-8648-B40D3A47B04D}" destId="{463DE8A8-779F-4BF6-B9A8-6216FCEC65D9}" srcOrd="0" destOrd="0" presId="urn:microsoft.com/office/officeart/2005/8/layout/hierarchy3"/>
    <dgm:cxn modelId="{E225E393-4E15-432C-A27F-F36989A62250}" srcId="{D380DDC4-D948-4270-8B10-B983041D15BC}" destId="{220BFF24-6FFC-46CB-906E-D05E8FAFC925}" srcOrd="1" destOrd="0" parTransId="{C09F70EE-BBB8-431B-8648-B40D3A47B04D}" sibTransId="{809F20D8-3EDE-41C7-91BB-70EB9BC29108}"/>
    <dgm:cxn modelId="{36DA4B99-3ADB-43DD-8D30-6B712F5AA533}" type="presOf" srcId="{B89145E5-87CB-4019-B50F-DD3481AA203B}" destId="{10F6D293-B058-4DEF-9C32-BA8BAC37C4F2}" srcOrd="0" destOrd="0" presId="urn:microsoft.com/office/officeart/2005/8/layout/hierarchy3"/>
    <dgm:cxn modelId="{9A55B699-6F3F-4AC7-AA77-F4364573665A}" srcId="{C7735129-AB2D-41CF-952A-0BC2016D73C9}" destId="{D380DDC4-D948-4270-8B10-B983041D15BC}" srcOrd="0" destOrd="0" parTransId="{471D9127-0506-497A-8BA8-6B86C2A68F4C}" sibTransId="{153C8593-531C-4CFB-9FDD-E9AAAAA71945}"/>
    <dgm:cxn modelId="{5D9573A1-B489-4AC5-8568-7E86200AAA2D}" type="presOf" srcId="{220BFF24-6FFC-46CB-906E-D05E8FAFC925}" destId="{09A954B5-4660-47DC-9DB2-53027C184E27}" srcOrd="0" destOrd="0" presId="urn:microsoft.com/office/officeart/2005/8/layout/hierarchy3"/>
    <dgm:cxn modelId="{23A6A1A6-AC49-41CB-9784-60408B7565A7}" type="presOf" srcId="{D380DDC4-D948-4270-8B10-B983041D15BC}" destId="{8F6763C4-0418-48C3-BDAC-D34B88F3335F}" srcOrd="0" destOrd="0" presId="urn:microsoft.com/office/officeart/2005/8/layout/hierarchy3"/>
    <dgm:cxn modelId="{A745C9B1-D8D7-44E2-8048-947EB5DADCEB}" type="presOf" srcId="{41823871-DB15-4354-9319-DF190EF14A91}" destId="{545B20B5-18ED-4EFF-8769-460819CBF729}" srcOrd="0" destOrd="0" presId="urn:microsoft.com/office/officeart/2005/8/layout/hierarchy3"/>
    <dgm:cxn modelId="{151574B2-5C35-4729-8D23-C23531A64945}" type="presOf" srcId="{D380DDC4-D948-4270-8B10-B983041D15BC}" destId="{CBA58383-9B0F-4158-A2E0-56FD825902F0}" srcOrd="1" destOrd="0" presId="urn:microsoft.com/office/officeart/2005/8/layout/hierarchy3"/>
    <dgm:cxn modelId="{C3D737C4-83BC-482F-8DE5-19FD92E7C6BB}" srcId="{D380DDC4-D948-4270-8B10-B983041D15BC}" destId="{41823871-DB15-4354-9319-DF190EF14A91}" srcOrd="2" destOrd="0" parTransId="{6E07E039-8996-47ED-A4EA-C930A8D396CD}" sibTransId="{4C1D81FF-B607-4A77-922B-FFB68A3B5EC7}"/>
    <dgm:cxn modelId="{54E736C9-73E7-4974-9218-F903D4AC6D11}" type="presOf" srcId="{3DE7B242-4536-42FB-82E0-83644EA6CB1D}" destId="{B1F03D6E-335D-483B-95DB-D807EB113324}" srcOrd="0" destOrd="0" presId="urn:microsoft.com/office/officeart/2005/8/layout/hierarchy3"/>
    <dgm:cxn modelId="{405DACF4-6AD5-40F1-A1E2-C18022C920AD}" type="presOf" srcId="{C7735129-AB2D-41CF-952A-0BC2016D73C9}" destId="{58A33D07-FA85-41F6-BE09-9228E5819058}" srcOrd="0" destOrd="0" presId="urn:microsoft.com/office/officeart/2005/8/layout/hierarchy3"/>
    <dgm:cxn modelId="{F13555F7-1D98-4462-B356-ABB3FFEE5F0A}" type="presParOf" srcId="{58A33D07-FA85-41F6-BE09-9228E5819058}" destId="{5F5DFAE5-16AB-4D0D-9079-546CD5516FF6}" srcOrd="0" destOrd="0" presId="urn:microsoft.com/office/officeart/2005/8/layout/hierarchy3"/>
    <dgm:cxn modelId="{972E2C54-015C-4C6B-AF64-CB88BCE440E2}" type="presParOf" srcId="{5F5DFAE5-16AB-4D0D-9079-546CD5516FF6}" destId="{9132A281-8FE6-4F14-BD4B-25CFB0A72CE8}" srcOrd="0" destOrd="0" presId="urn:microsoft.com/office/officeart/2005/8/layout/hierarchy3"/>
    <dgm:cxn modelId="{48F651D5-15BA-4881-9239-DBFA5169E82E}" type="presParOf" srcId="{9132A281-8FE6-4F14-BD4B-25CFB0A72CE8}" destId="{8F6763C4-0418-48C3-BDAC-D34B88F3335F}" srcOrd="0" destOrd="0" presId="urn:microsoft.com/office/officeart/2005/8/layout/hierarchy3"/>
    <dgm:cxn modelId="{4C18D818-AA60-4CF4-8E5D-CA62081AC7F6}" type="presParOf" srcId="{9132A281-8FE6-4F14-BD4B-25CFB0A72CE8}" destId="{CBA58383-9B0F-4158-A2E0-56FD825902F0}" srcOrd="1" destOrd="0" presId="urn:microsoft.com/office/officeart/2005/8/layout/hierarchy3"/>
    <dgm:cxn modelId="{A61DD5E5-2597-40A9-A489-66E296F28D94}" type="presParOf" srcId="{5F5DFAE5-16AB-4D0D-9079-546CD5516FF6}" destId="{34A61A58-DF84-4019-B32D-A1C304EA6BA7}" srcOrd="1" destOrd="0" presId="urn:microsoft.com/office/officeart/2005/8/layout/hierarchy3"/>
    <dgm:cxn modelId="{85D8C12B-CCB0-43E2-9DD5-8D9C55AE460E}" type="presParOf" srcId="{34A61A58-DF84-4019-B32D-A1C304EA6BA7}" destId="{10F6D293-B058-4DEF-9C32-BA8BAC37C4F2}" srcOrd="0" destOrd="0" presId="urn:microsoft.com/office/officeart/2005/8/layout/hierarchy3"/>
    <dgm:cxn modelId="{30C1F52F-2593-4FFD-ABD4-4AC86C385DCC}" type="presParOf" srcId="{34A61A58-DF84-4019-B32D-A1C304EA6BA7}" destId="{B1F03D6E-335D-483B-95DB-D807EB113324}" srcOrd="1" destOrd="0" presId="urn:microsoft.com/office/officeart/2005/8/layout/hierarchy3"/>
    <dgm:cxn modelId="{656725A3-A2A5-4959-9C8C-715D1331F18F}" type="presParOf" srcId="{34A61A58-DF84-4019-B32D-A1C304EA6BA7}" destId="{463DE8A8-779F-4BF6-B9A8-6216FCEC65D9}" srcOrd="2" destOrd="0" presId="urn:microsoft.com/office/officeart/2005/8/layout/hierarchy3"/>
    <dgm:cxn modelId="{BFEECFF2-8D5C-4E0A-A6BC-EE6CF5E0F4F8}" type="presParOf" srcId="{34A61A58-DF84-4019-B32D-A1C304EA6BA7}" destId="{09A954B5-4660-47DC-9DB2-53027C184E27}" srcOrd="3" destOrd="0" presId="urn:microsoft.com/office/officeart/2005/8/layout/hierarchy3"/>
    <dgm:cxn modelId="{A007DCC2-DC66-46DB-A230-93AB56A1DD48}" type="presParOf" srcId="{34A61A58-DF84-4019-B32D-A1C304EA6BA7}" destId="{4E0CDABD-37C8-49EE-BB45-08AFB7BD86C6}" srcOrd="4" destOrd="0" presId="urn:microsoft.com/office/officeart/2005/8/layout/hierarchy3"/>
    <dgm:cxn modelId="{3F6E86DC-E405-407B-BA46-6BB9CBAC963C}" type="presParOf" srcId="{34A61A58-DF84-4019-B32D-A1C304EA6BA7}" destId="{545B20B5-18ED-4EFF-8769-460819CBF729}"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105B7959-4233-45E3-BF5B-410EADCDBDBF}">
      <dgm:prSet/>
      <dgm:spPr/>
      <dgm:t>
        <a:bodyPr/>
        <a:lstStyle/>
        <a:p>
          <a:r>
            <a:rPr lang="en-US" dirty="0"/>
            <a:t>Parental support</a:t>
          </a:r>
          <a:endParaRPr lang="en-ZA" dirty="0"/>
        </a:p>
      </dgm:t>
    </dgm:pt>
    <dgm:pt modelId="{4DFB21CB-1778-4A93-9311-E1D22ABD35B5}" type="parTrans" cxnId="{F36A0176-83BC-4005-A9A4-710912147203}">
      <dgm:prSet/>
      <dgm:spPr/>
      <dgm:t>
        <a:bodyPr/>
        <a:lstStyle/>
        <a:p>
          <a:endParaRPr lang="en-ZA"/>
        </a:p>
      </dgm:t>
    </dgm:pt>
    <dgm:pt modelId="{C955B990-FBD7-4EFA-AC8B-004713B23C67}" type="sibTrans" cxnId="{F36A0176-83BC-4005-A9A4-710912147203}">
      <dgm:prSet/>
      <dgm:spPr/>
      <dgm:t>
        <a:bodyPr/>
        <a:lstStyle/>
        <a:p>
          <a:endParaRPr lang="en-ZA"/>
        </a:p>
      </dgm:t>
    </dgm:pt>
    <dgm:pt modelId="{FB3B9BC0-198C-4220-B38B-FB9D1DE339FE}">
      <dgm:prSet/>
      <dgm:spPr/>
      <dgm:t>
        <a:bodyPr/>
        <a:lstStyle/>
        <a:p>
          <a:r>
            <a:rPr lang="en-US" dirty="0"/>
            <a:t>Vlogs/ Webinars</a:t>
          </a:r>
          <a:endParaRPr lang="en-ZA" dirty="0"/>
        </a:p>
      </dgm:t>
    </dgm:pt>
    <dgm:pt modelId="{247E8070-616B-4BDB-8429-4727872BF6E9}" type="parTrans" cxnId="{8FCB2DB8-372F-4D35-9E92-E0072B084CE5}">
      <dgm:prSet/>
      <dgm:spPr/>
      <dgm:t>
        <a:bodyPr/>
        <a:lstStyle/>
        <a:p>
          <a:endParaRPr lang="en-ZA"/>
        </a:p>
      </dgm:t>
    </dgm:pt>
    <dgm:pt modelId="{D73DE42C-5D33-4AAE-8CAC-D0FA1FD1C151}" type="sibTrans" cxnId="{8FCB2DB8-372F-4D35-9E92-E0072B084CE5}">
      <dgm:prSet/>
      <dgm:spPr/>
      <dgm:t>
        <a:bodyPr/>
        <a:lstStyle/>
        <a:p>
          <a:endParaRPr lang="en-ZA"/>
        </a:p>
      </dgm:t>
    </dgm:pt>
    <dgm:pt modelId="{997A0962-874B-489C-A813-1A4F548B2EA6}">
      <dgm:prSet/>
      <dgm:spPr/>
      <dgm:t>
        <a:bodyPr/>
        <a:lstStyle/>
        <a:p>
          <a:r>
            <a:rPr lang="en-US" dirty="0"/>
            <a:t>Support</a:t>
          </a:r>
          <a:endParaRPr lang="en-ZA" dirty="0"/>
        </a:p>
      </dgm:t>
    </dgm:pt>
    <dgm:pt modelId="{E29FA0FC-D516-4C20-A6A5-F91885A0953D}" type="parTrans" cxnId="{768ACA7F-9309-43DF-9D61-2461070EBFF5}">
      <dgm:prSet/>
      <dgm:spPr/>
      <dgm:t>
        <a:bodyPr/>
        <a:lstStyle/>
        <a:p>
          <a:endParaRPr lang="en-ZA"/>
        </a:p>
      </dgm:t>
    </dgm:pt>
    <dgm:pt modelId="{E5021755-BC34-4423-93BA-AA4BB4A7F368}" type="sibTrans" cxnId="{768ACA7F-9309-43DF-9D61-2461070EBFF5}">
      <dgm:prSet/>
      <dgm:spPr/>
      <dgm:t>
        <a:bodyPr/>
        <a:lstStyle/>
        <a:p>
          <a:endParaRPr lang="en-ZA"/>
        </a:p>
      </dgm:t>
    </dgm:pt>
    <dgm:pt modelId="{E64D89D3-5695-4620-BB3E-BD6A474D3660}">
      <dgm:prSet/>
      <dgm:spPr/>
      <dgm:t>
        <a:bodyPr/>
        <a:lstStyle/>
        <a:p>
          <a:r>
            <a:rPr lang="en-US" dirty="0"/>
            <a:t>Toolkits/ Resources</a:t>
          </a:r>
          <a:endParaRPr lang="en-ZA" dirty="0"/>
        </a:p>
      </dgm:t>
    </dgm:pt>
    <dgm:pt modelId="{CABCF9E6-D9A4-4BEF-BE79-04ABFEF2DCF2}" type="sibTrans" cxnId="{6326824C-0D13-4C02-B3D1-572EDCB58C97}">
      <dgm:prSet/>
      <dgm:spPr/>
      <dgm:t>
        <a:bodyPr/>
        <a:lstStyle/>
        <a:p>
          <a:endParaRPr lang="en-ZA"/>
        </a:p>
      </dgm:t>
    </dgm:pt>
    <dgm:pt modelId="{156ED889-D617-439C-A32E-89D7523A82F5}" type="parTrans" cxnId="{6326824C-0D13-4C02-B3D1-572EDCB58C97}">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F96152A5-6263-4DB4-80D6-C6422E29007C}" type="pres">
      <dgm:prSet presAssocID="{105B7959-4233-45E3-BF5B-410EADCDBDBF}" presName="root" presStyleCnt="0"/>
      <dgm:spPr/>
    </dgm:pt>
    <dgm:pt modelId="{B56C8A68-C475-4D4B-9A29-0EE18C3D1CCB}" type="pres">
      <dgm:prSet presAssocID="{105B7959-4233-45E3-BF5B-410EADCDBDBF}" presName="rootComposite" presStyleCnt="0"/>
      <dgm:spPr/>
    </dgm:pt>
    <dgm:pt modelId="{D20882EC-C6BC-4E52-883D-33B972869F1A}" type="pres">
      <dgm:prSet presAssocID="{105B7959-4233-45E3-BF5B-410EADCDBDBF}" presName="rootText" presStyleLbl="node1" presStyleIdx="0" presStyleCnt="1" custScaleY="110000" custLinFactX="-26437" custLinFactNeighborX="-100000" custLinFactNeighborY="-41604"/>
      <dgm:spPr/>
    </dgm:pt>
    <dgm:pt modelId="{CB7CDEEF-C04A-4AE0-A28C-855B5A82FE11}" type="pres">
      <dgm:prSet presAssocID="{105B7959-4233-45E3-BF5B-410EADCDBDBF}" presName="rootConnector" presStyleLbl="node1" presStyleIdx="0" presStyleCnt="1"/>
      <dgm:spPr/>
    </dgm:pt>
    <dgm:pt modelId="{988B6BCD-3BD7-41DB-9B05-0DA9F7CD3347}" type="pres">
      <dgm:prSet presAssocID="{105B7959-4233-45E3-BF5B-410EADCDBDBF}" presName="childShape" presStyleCnt="0"/>
      <dgm:spPr/>
    </dgm:pt>
    <dgm:pt modelId="{BCEE99E2-4C4D-43BC-8EC0-D7EC12032285}" type="pres">
      <dgm:prSet presAssocID="{156ED889-D617-439C-A32E-89D7523A82F5}" presName="Name13" presStyleLbl="parChTrans1D2" presStyleIdx="0" presStyleCnt="3"/>
      <dgm:spPr/>
    </dgm:pt>
    <dgm:pt modelId="{6AD54465-CBD4-4F22-AE9C-CDC01344A80F}" type="pres">
      <dgm:prSet presAssocID="{E64D89D3-5695-4620-BB3E-BD6A474D3660}" presName="childText" presStyleLbl="bgAcc1" presStyleIdx="0" presStyleCnt="3" custLinFactNeighborX="-4032" custLinFactNeighborY="-9537">
        <dgm:presLayoutVars>
          <dgm:bulletEnabled val="1"/>
        </dgm:presLayoutVars>
      </dgm:prSet>
      <dgm:spPr/>
    </dgm:pt>
    <dgm:pt modelId="{CFBE0D6E-00BC-4B26-8793-8FCCF74525A3}" type="pres">
      <dgm:prSet presAssocID="{247E8070-616B-4BDB-8429-4727872BF6E9}" presName="Name13" presStyleLbl="parChTrans1D2" presStyleIdx="1" presStyleCnt="3"/>
      <dgm:spPr/>
    </dgm:pt>
    <dgm:pt modelId="{D98990DB-4BB4-4375-A1E9-FBC28D7526AC}" type="pres">
      <dgm:prSet presAssocID="{FB3B9BC0-198C-4220-B38B-FB9D1DE339FE}" presName="childText" presStyleLbl="bgAcc1" presStyleIdx="1" presStyleCnt="3" custLinFactNeighborX="-4032" custLinFactNeighborY="-9537">
        <dgm:presLayoutVars>
          <dgm:bulletEnabled val="1"/>
        </dgm:presLayoutVars>
      </dgm:prSet>
      <dgm:spPr/>
    </dgm:pt>
    <dgm:pt modelId="{452256DA-9625-4DE4-A6DF-24739B21F74D}" type="pres">
      <dgm:prSet presAssocID="{E29FA0FC-D516-4C20-A6A5-F91885A0953D}" presName="Name13" presStyleLbl="parChTrans1D2" presStyleIdx="2" presStyleCnt="3"/>
      <dgm:spPr/>
    </dgm:pt>
    <dgm:pt modelId="{395DD703-75BD-46EB-AE13-D39515EAEADC}" type="pres">
      <dgm:prSet presAssocID="{997A0962-874B-489C-A813-1A4F548B2EA6}" presName="childText" presStyleLbl="bgAcc1" presStyleIdx="2" presStyleCnt="3" custLinFactNeighborX="-4032" custLinFactNeighborY="-9537">
        <dgm:presLayoutVars>
          <dgm:bulletEnabled val="1"/>
        </dgm:presLayoutVars>
      </dgm:prSet>
      <dgm:spPr/>
    </dgm:pt>
  </dgm:ptLst>
  <dgm:cxnLst>
    <dgm:cxn modelId="{6D212C0D-6C39-4D29-BF6E-2C5258C0E441}" type="presOf" srcId="{156ED889-D617-439C-A32E-89D7523A82F5}" destId="{BCEE99E2-4C4D-43BC-8EC0-D7EC12032285}" srcOrd="0" destOrd="0" presId="urn:microsoft.com/office/officeart/2005/8/layout/hierarchy3"/>
    <dgm:cxn modelId="{E8A6B249-37F0-42CE-82A1-45A40EB89E17}" type="presOf" srcId="{997A0962-874B-489C-A813-1A4F548B2EA6}" destId="{395DD703-75BD-46EB-AE13-D39515EAEADC}" srcOrd="0" destOrd="0" presId="urn:microsoft.com/office/officeart/2005/8/layout/hierarchy3"/>
    <dgm:cxn modelId="{6326824C-0D13-4C02-B3D1-572EDCB58C97}" srcId="{105B7959-4233-45E3-BF5B-410EADCDBDBF}" destId="{E64D89D3-5695-4620-BB3E-BD6A474D3660}" srcOrd="0" destOrd="0" parTransId="{156ED889-D617-439C-A32E-89D7523A82F5}" sibTransId="{CABCF9E6-D9A4-4BEF-BE79-04ABFEF2DCF2}"/>
    <dgm:cxn modelId="{8E0CE750-A238-4988-9792-0AEFD7CF9B4E}" type="presOf" srcId="{E29FA0FC-D516-4C20-A6A5-F91885A0953D}" destId="{452256DA-9625-4DE4-A6DF-24739B21F74D}" srcOrd="0" destOrd="0" presId="urn:microsoft.com/office/officeart/2005/8/layout/hierarchy3"/>
    <dgm:cxn modelId="{C7EBCF72-2121-4354-A5CE-C351B95EBF4E}" type="presOf" srcId="{247E8070-616B-4BDB-8429-4727872BF6E9}" destId="{CFBE0D6E-00BC-4B26-8793-8FCCF74525A3}" srcOrd="0" destOrd="0" presId="urn:microsoft.com/office/officeart/2005/8/layout/hierarchy3"/>
    <dgm:cxn modelId="{F36A0176-83BC-4005-A9A4-710912147203}" srcId="{C7735129-AB2D-41CF-952A-0BC2016D73C9}" destId="{105B7959-4233-45E3-BF5B-410EADCDBDBF}" srcOrd="0" destOrd="0" parTransId="{4DFB21CB-1778-4A93-9311-E1D22ABD35B5}" sibTransId="{C955B990-FBD7-4EFA-AC8B-004713B23C67}"/>
    <dgm:cxn modelId="{768ACA7F-9309-43DF-9D61-2461070EBFF5}" srcId="{105B7959-4233-45E3-BF5B-410EADCDBDBF}" destId="{997A0962-874B-489C-A813-1A4F548B2EA6}" srcOrd="2" destOrd="0" parTransId="{E29FA0FC-D516-4C20-A6A5-F91885A0953D}" sibTransId="{E5021755-BC34-4423-93BA-AA4BB4A7F368}"/>
    <dgm:cxn modelId="{8FCB2DB8-372F-4D35-9E92-E0072B084CE5}" srcId="{105B7959-4233-45E3-BF5B-410EADCDBDBF}" destId="{FB3B9BC0-198C-4220-B38B-FB9D1DE339FE}" srcOrd="1" destOrd="0" parTransId="{247E8070-616B-4BDB-8429-4727872BF6E9}" sibTransId="{D73DE42C-5D33-4AAE-8CAC-D0FA1FD1C151}"/>
    <dgm:cxn modelId="{2C00AABB-8787-46AC-B783-AAA641A2EC1F}" type="presOf" srcId="{105B7959-4233-45E3-BF5B-410EADCDBDBF}" destId="{CB7CDEEF-C04A-4AE0-A28C-855B5A82FE11}" srcOrd="1" destOrd="0" presId="urn:microsoft.com/office/officeart/2005/8/layout/hierarchy3"/>
    <dgm:cxn modelId="{4C1E39C4-FE58-4837-8AE9-83C87CB1CEFE}" type="presOf" srcId="{FB3B9BC0-198C-4220-B38B-FB9D1DE339FE}" destId="{D98990DB-4BB4-4375-A1E9-FBC28D7526AC}" srcOrd="0" destOrd="0" presId="urn:microsoft.com/office/officeart/2005/8/layout/hierarchy3"/>
    <dgm:cxn modelId="{B5F822F1-884D-4F23-9D97-9B172C5B3E09}" type="presOf" srcId="{E64D89D3-5695-4620-BB3E-BD6A474D3660}" destId="{6AD54465-CBD4-4F22-AE9C-CDC01344A80F}" srcOrd="0" destOrd="0" presId="urn:microsoft.com/office/officeart/2005/8/layout/hierarchy3"/>
    <dgm:cxn modelId="{902B05F4-0584-4527-BA89-124022BB9220}" type="presOf" srcId="{C7735129-AB2D-41CF-952A-0BC2016D73C9}" destId="{58A33D07-FA85-41F6-BE09-9228E5819058}" srcOrd="0" destOrd="0" presId="urn:microsoft.com/office/officeart/2005/8/layout/hierarchy3"/>
    <dgm:cxn modelId="{92F8B5FA-9074-42B1-A564-5CDB90D578A8}" type="presOf" srcId="{105B7959-4233-45E3-BF5B-410EADCDBDBF}" destId="{D20882EC-C6BC-4E52-883D-33B972869F1A}" srcOrd="0" destOrd="0" presId="urn:microsoft.com/office/officeart/2005/8/layout/hierarchy3"/>
    <dgm:cxn modelId="{10738AA3-3E6F-4862-9CDE-59636E74DDF9}" type="presParOf" srcId="{58A33D07-FA85-41F6-BE09-9228E5819058}" destId="{F96152A5-6263-4DB4-80D6-C6422E29007C}" srcOrd="0" destOrd="0" presId="urn:microsoft.com/office/officeart/2005/8/layout/hierarchy3"/>
    <dgm:cxn modelId="{8A08A2C8-D3EB-4BFB-B220-853EAB4CA2D0}" type="presParOf" srcId="{F96152A5-6263-4DB4-80D6-C6422E29007C}" destId="{B56C8A68-C475-4D4B-9A29-0EE18C3D1CCB}" srcOrd="0" destOrd="0" presId="urn:microsoft.com/office/officeart/2005/8/layout/hierarchy3"/>
    <dgm:cxn modelId="{5EB14A80-31E8-458E-99A2-6A8300C25B4A}" type="presParOf" srcId="{B56C8A68-C475-4D4B-9A29-0EE18C3D1CCB}" destId="{D20882EC-C6BC-4E52-883D-33B972869F1A}" srcOrd="0" destOrd="0" presId="urn:microsoft.com/office/officeart/2005/8/layout/hierarchy3"/>
    <dgm:cxn modelId="{78F68CA4-98B3-4288-AA49-1674B7B328ED}" type="presParOf" srcId="{B56C8A68-C475-4D4B-9A29-0EE18C3D1CCB}" destId="{CB7CDEEF-C04A-4AE0-A28C-855B5A82FE11}" srcOrd="1" destOrd="0" presId="urn:microsoft.com/office/officeart/2005/8/layout/hierarchy3"/>
    <dgm:cxn modelId="{958C975F-49EA-4407-BADC-42DDD3F2579C}" type="presParOf" srcId="{F96152A5-6263-4DB4-80D6-C6422E29007C}" destId="{988B6BCD-3BD7-41DB-9B05-0DA9F7CD3347}" srcOrd="1" destOrd="0" presId="urn:microsoft.com/office/officeart/2005/8/layout/hierarchy3"/>
    <dgm:cxn modelId="{24478266-40D4-4B5B-B164-E1A2C6293C57}" type="presParOf" srcId="{988B6BCD-3BD7-41DB-9B05-0DA9F7CD3347}" destId="{BCEE99E2-4C4D-43BC-8EC0-D7EC12032285}" srcOrd="0" destOrd="0" presId="urn:microsoft.com/office/officeart/2005/8/layout/hierarchy3"/>
    <dgm:cxn modelId="{59473428-D39F-450E-841B-F6731F213033}" type="presParOf" srcId="{988B6BCD-3BD7-41DB-9B05-0DA9F7CD3347}" destId="{6AD54465-CBD4-4F22-AE9C-CDC01344A80F}" srcOrd="1" destOrd="0" presId="urn:microsoft.com/office/officeart/2005/8/layout/hierarchy3"/>
    <dgm:cxn modelId="{B785B90D-ACC3-4EA1-A1BA-9677803BC7C2}" type="presParOf" srcId="{988B6BCD-3BD7-41DB-9B05-0DA9F7CD3347}" destId="{CFBE0D6E-00BC-4B26-8793-8FCCF74525A3}" srcOrd="2" destOrd="0" presId="urn:microsoft.com/office/officeart/2005/8/layout/hierarchy3"/>
    <dgm:cxn modelId="{D4A0F5A8-A6EE-46D2-97D5-B1905E92E446}" type="presParOf" srcId="{988B6BCD-3BD7-41DB-9B05-0DA9F7CD3347}" destId="{D98990DB-4BB4-4375-A1E9-FBC28D7526AC}" srcOrd="3" destOrd="0" presId="urn:microsoft.com/office/officeart/2005/8/layout/hierarchy3"/>
    <dgm:cxn modelId="{FCFACF28-51F7-4F78-9F6E-4EC5F95187EF}" type="presParOf" srcId="{988B6BCD-3BD7-41DB-9B05-0DA9F7CD3347}" destId="{452256DA-9625-4DE4-A6DF-24739B21F74D}" srcOrd="4" destOrd="0" presId="urn:microsoft.com/office/officeart/2005/8/layout/hierarchy3"/>
    <dgm:cxn modelId="{81EB0215-D243-4466-9608-A16C3C7EAD29}" type="presParOf" srcId="{988B6BCD-3BD7-41DB-9B05-0DA9F7CD3347}" destId="{395DD703-75BD-46EB-AE13-D39515EAEADC}"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99FDB77C-CC35-4F85-A0BD-9D67C5A4FC67}">
      <dgm:prSet/>
      <dgm:spPr/>
      <dgm:t>
        <a:bodyPr/>
        <a:lstStyle/>
        <a:p>
          <a:r>
            <a:rPr lang="en-US" dirty="0"/>
            <a:t>Support services</a:t>
          </a:r>
          <a:endParaRPr lang="en-ZA" dirty="0"/>
        </a:p>
      </dgm:t>
    </dgm:pt>
    <dgm:pt modelId="{5693736B-4EA1-4ECD-9F1C-404BFB18527E}" type="parTrans" cxnId="{5337C3D5-0224-4C2F-8D51-0903809AAF89}">
      <dgm:prSet/>
      <dgm:spPr/>
      <dgm:t>
        <a:bodyPr/>
        <a:lstStyle/>
        <a:p>
          <a:endParaRPr lang="en-ZA"/>
        </a:p>
      </dgm:t>
    </dgm:pt>
    <dgm:pt modelId="{3563CE86-7476-4482-8CF1-6EB730EA631F}" type="sibTrans" cxnId="{5337C3D5-0224-4C2F-8D51-0903809AAF89}">
      <dgm:prSet/>
      <dgm:spPr/>
      <dgm:t>
        <a:bodyPr/>
        <a:lstStyle/>
        <a:p>
          <a:endParaRPr lang="en-ZA"/>
        </a:p>
      </dgm:t>
    </dgm:pt>
    <dgm:pt modelId="{749F99BF-56D8-47C8-A5BD-0B7C817A1262}">
      <dgm:prSet/>
      <dgm:spPr/>
      <dgm:t>
        <a:bodyPr/>
        <a:lstStyle/>
        <a:p>
          <a:r>
            <a:rPr lang="en-US" dirty="0"/>
            <a:t>NGOs/ Government</a:t>
          </a:r>
          <a:endParaRPr lang="en-ZA" dirty="0"/>
        </a:p>
      </dgm:t>
    </dgm:pt>
    <dgm:pt modelId="{7F6F05A6-F2B9-4A81-97E4-CA70B62BE8A8}" type="parTrans" cxnId="{7C539A65-548C-451B-B79D-2D64B901584A}">
      <dgm:prSet/>
      <dgm:spPr/>
      <dgm:t>
        <a:bodyPr/>
        <a:lstStyle/>
        <a:p>
          <a:endParaRPr lang="en-ZA"/>
        </a:p>
      </dgm:t>
    </dgm:pt>
    <dgm:pt modelId="{8D96E073-4262-4359-AEAC-C5FE2A042CE3}" type="sibTrans" cxnId="{7C539A65-548C-451B-B79D-2D64B901584A}">
      <dgm:prSet/>
      <dgm:spPr/>
      <dgm:t>
        <a:bodyPr/>
        <a:lstStyle/>
        <a:p>
          <a:endParaRPr lang="en-ZA"/>
        </a:p>
      </dgm:t>
    </dgm:pt>
    <dgm:pt modelId="{D52123AF-65A7-426C-A1B1-4006F2D3A263}">
      <dgm:prSet/>
      <dgm:spPr/>
      <dgm:t>
        <a:bodyPr/>
        <a:lstStyle/>
        <a:p>
          <a:r>
            <a:rPr lang="en-US" dirty="0"/>
            <a:t>Emergency services</a:t>
          </a:r>
          <a:endParaRPr lang="en-ZA" dirty="0"/>
        </a:p>
      </dgm:t>
    </dgm:pt>
    <dgm:pt modelId="{A9E87177-6D0B-4862-8D53-B3753560966A}" type="parTrans" cxnId="{F897F57F-8EF3-4BDD-851C-C9F773381301}">
      <dgm:prSet/>
      <dgm:spPr/>
      <dgm:t>
        <a:bodyPr/>
        <a:lstStyle/>
        <a:p>
          <a:endParaRPr lang="en-ZA"/>
        </a:p>
      </dgm:t>
    </dgm:pt>
    <dgm:pt modelId="{DFDA518E-22ED-431E-AF88-E62BFFC9576D}" type="sibTrans" cxnId="{F897F57F-8EF3-4BDD-851C-C9F773381301}">
      <dgm:prSet/>
      <dgm:spPr/>
      <dgm:t>
        <a:bodyPr/>
        <a:lstStyle/>
        <a:p>
          <a:endParaRPr lang="en-ZA"/>
        </a:p>
      </dgm:t>
    </dgm:pt>
    <dgm:pt modelId="{FAED5F38-FA1F-4C03-B897-CEFED84910E5}">
      <dgm:prSet/>
      <dgm:spPr/>
      <dgm:t>
        <a:bodyPr/>
        <a:lstStyle/>
        <a:p>
          <a:r>
            <a:rPr lang="en-US" dirty="0"/>
            <a:t>Legal and Financial</a:t>
          </a:r>
          <a:endParaRPr lang="en-ZA" dirty="0"/>
        </a:p>
      </dgm:t>
    </dgm:pt>
    <dgm:pt modelId="{B8C3988C-F6E6-4B03-B5A1-3964059A7FEC}" type="parTrans" cxnId="{B34FA6B2-5FBF-4C6D-913A-221EFBF529A3}">
      <dgm:prSet/>
      <dgm:spPr/>
      <dgm:t>
        <a:bodyPr/>
        <a:lstStyle/>
        <a:p>
          <a:endParaRPr lang="en-ZA"/>
        </a:p>
      </dgm:t>
    </dgm:pt>
    <dgm:pt modelId="{A0F80832-AA11-42C3-929F-F03274EF2A00}" type="sibTrans" cxnId="{B34FA6B2-5FBF-4C6D-913A-221EFBF529A3}">
      <dgm:prSet/>
      <dgm:spPr/>
      <dgm:t>
        <a:bodyPr/>
        <a:lstStyle/>
        <a:p>
          <a:endParaRPr lang="en-ZA"/>
        </a:p>
      </dgm:t>
    </dgm:pt>
    <dgm:pt modelId="{5D6D177E-0CB7-47D4-9A60-8FCA1B361445}">
      <dgm:prSet/>
      <dgm:spPr/>
      <dgm:t>
        <a:bodyPr/>
        <a:lstStyle/>
        <a:p>
          <a:r>
            <a:rPr lang="en-US" dirty="0"/>
            <a:t>Spiritual</a:t>
          </a:r>
          <a:endParaRPr lang="en-ZA" dirty="0"/>
        </a:p>
      </dgm:t>
    </dgm:pt>
    <dgm:pt modelId="{6EF11D34-3473-4052-9C1C-9D03DD1B8A8B}" type="parTrans" cxnId="{34ECF6EC-7526-40CB-AD74-309BCD38436D}">
      <dgm:prSet/>
      <dgm:spPr/>
      <dgm:t>
        <a:bodyPr/>
        <a:lstStyle/>
        <a:p>
          <a:endParaRPr lang="en-ZA"/>
        </a:p>
      </dgm:t>
    </dgm:pt>
    <dgm:pt modelId="{BB022A4D-7A29-42C1-9E74-CA601F36CDB1}" type="sibTrans" cxnId="{34ECF6EC-7526-40CB-AD74-309BCD38436D}">
      <dgm:prSet/>
      <dgm:spPr/>
      <dgm:t>
        <a:bodyPr/>
        <a:lstStyle/>
        <a:p>
          <a:endParaRPr lang="en-ZA"/>
        </a:p>
      </dgm:t>
    </dgm:pt>
    <dgm:pt modelId="{BDB65110-0EE4-44AD-8B18-E647E886A936}">
      <dgm:prSet/>
      <dgm:spPr/>
      <dgm:t>
        <a:bodyPr/>
        <a:lstStyle/>
        <a:p>
          <a:r>
            <a:rPr lang="en-US" dirty="0"/>
            <a:t>Emotional</a:t>
          </a:r>
          <a:endParaRPr lang="en-ZA" dirty="0"/>
        </a:p>
      </dgm:t>
    </dgm:pt>
    <dgm:pt modelId="{FFDD8E66-D454-4996-A961-78FA55E5C484}" type="parTrans" cxnId="{4B76282E-09AA-4323-8867-F1C550B7875D}">
      <dgm:prSet/>
      <dgm:spPr/>
      <dgm:t>
        <a:bodyPr/>
        <a:lstStyle/>
        <a:p>
          <a:endParaRPr lang="en-ZA"/>
        </a:p>
      </dgm:t>
    </dgm:pt>
    <dgm:pt modelId="{8B247403-6F03-49A7-ABA1-3613301ED0F0}" type="sibTrans" cxnId="{4B76282E-09AA-4323-8867-F1C550B7875D}">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718BFF1E-12FA-43F9-AEB5-2D4907D75756}" type="pres">
      <dgm:prSet presAssocID="{99FDB77C-CC35-4F85-A0BD-9D67C5A4FC67}" presName="root" presStyleCnt="0"/>
      <dgm:spPr/>
    </dgm:pt>
    <dgm:pt modelId="{7A55E075-4FA3-4CAD-9DF3-F26EE24F6CA6}" type="pres">
      <dgm:prSet presAssocID="{99FDB77C-CC35-4F85-A0BD-9D67C5A4FC67}" presName="rootComposite" presStyleCnt="0"/>
      <dgm:spPr/>
    </dgm:pt>
    <dgm:pt modelId="{98AE1B62-3BB3-46CE-A867-319B9129D190}" type="pres">
      <dgm:prSet presAssocID="{99FDB77C-CC35-4F85-A0BD-9D67C5A4FC67}" presName="rootText" presStyleLbl="node1" presStyleIdx="0" presStyleCnt="1" custScaleY="110000" custLinFactX="8763" custLinFactNeighborX="100000" custLinFactNeighborY="-41604"/>
      <dgm:spPr/>
    </dgm:pt>
    <dgm:pt modelId="{DFCBC6A2-C0CA-4D0F-AF4F-4C918D4A6DBE}" type="pres">
      <dgm:prSet presAssocID="{99FDB77C-CC35-4F85-A0BD-9D67C5A4FC67}" presName="rootConnector" presStyleLbl="node1" presStyleIdx="0" presStyleCnt="1"/>
      <dgm:spPr/>
    </dgm:pt>
    <dgm:pt modelId="{C5947977-91EE-4FFF-825A-D9477F47BD13}" type="pres">
      <dgm:prSet presAssocID="{99FDB77C-CC35-4F85-A0BD-9D67C5A4FC67}" presName="childShape" presStyleCnt="0"/>
      <dgm:spPr/>
    </dgm:pt>
    <dgm:pt modelId="{D41837C3-9076-4C89-A5C6-2AFAF70D12DB}" type="pres">
      <dgm:prSet presAssocID="{7F6F05A6-F2B9-4A81-97E4-CA70B62BE8A8}" presName="Name13" presStyleLbl="parChTrans1D2" presStyleIdx="0" presStyleCnt="5"/>
      <dgm:spPr/>
    </dgm:pt>
    <dgm:pt modelId="{0A90A426-F1D9-49CD-A08C-4741D80BBBD6}" type="pres">
      <dgm:prSet presAssocID="{749F99BF-56D8-47C8-A5BD-0B7C817A1262}" presName="childText" presStyleLbl="bgAcc1" presStyleIdx="0" presStyleCnt="5" custLinFactX="35954" custLinFactNeighborX="100000" custLinFactNeighborY="-14214">
        <dgm:presLayoutVars>
          <dgm:bulletEnabled val="1"/>
        </dgm:presLayoutVars>
      </dgm:prSet>
      <dgm:spPr/>
    </dgm:pt>
    <dgm:pt modelId="{74B0916E-D9F6-4E39-AD14-F24562423576}" type="pres">
      <dgm:prSet presAssocID="{A9E87177-6D0B-4862-8D53-B3753560966A}" presName="Name13" presStyleLbl="parChTrans1D2" presStyleIdx="1" presStyleCnt="5"/>
      <dgm:spPr/>
    </dgm:pt>
    <dgm:pt modelId="{9E36818F-CD3D-454F-88D3-59FBD290C481}" type="pres">
      <dgm:prSet presAssocID="{D52123AF-65A7-426C-A1B1-4006F2D3A263}" presName="childText" presStyleLbl="bgAcc1" presStyleIdx="1" presStyleCnt="5" custLinFactX="35954" custLinFactNeighborX="100000" custLinFactNeighborY="-14214">
        <dgm:presLayoutVars>
          <dgm:bulletEnabled val="1"/>
        </dgm:presLayoutVars>
      </dgm:prSet>
      <dgm:spPr/>
    </dgm:pt>
    <dgm:pt modelId="{C84CBCB1-17BF-422E-89CF-0F0C54C9B985}" type="pres">
      <dgm:prSet presAssocID="{B8C3988C-F6E6-4B03-B5A1-3964059A7FEC}" presName="Name13" presStyleLbl="parChTrans1D2" presStyleIdx="2" presStyleCnt="5"/>
      <dgm:spPr/>
    </dgm:pt>
    <dgm:pt modelId="{D77F9680-3A96-4196-953E-98376F24A622}" type="pres">
      <dgm:prSet presAssocID="{FAED5F38-FA1F-4C03-B897-CEFED84910E5}" presName="childText" presStyleLbl="bgAcc1" presStyleIdx="2" presStyleCnt="5" custLinFactX="35954" custLinFactNeighborX="100000" custLinFactNeighborY="-14214">
        <dgm:presLayoutVars>
          <dgm:bulletEnabled val="1"/>
        </dgm:presLayoutVars>
      </dgm:prSet>
      <dgm:spPr/>
    </dgm:pt>
    <dgm:pt modelId="{82D23733-3C3C-4BAF-AE24-92A056B346D7}" type="pres">
      <dgm:prSet presAssocID="{6EF11D34-3473-4052-9C1C-9D03DD1B8A8B}" presName="Name13" presStyleLbl="parChTrans1D2" presStyleIdx="3" presStyleCnt="5"/>
      <dgm:spPr/>
    </dgm:pt>
    <dgm:pt modelId="{C38A97EF-BF50-4E59-97CC-30193C9BED3C}" type="pres">
      <dgm:prSet presAssocID="{5D6D177E-0CB7-47D4-9A60-8FCA1B361445}" presName="childText" presStyleLbl="bgAcc1" presStyleIdx="3" presStyleCnt="5" custLinFactX="37086" custLinFactNeighborX="100000" custLinFactNeighborY="-5478">
        <dgm:presLayoutVars>
          <dgm:bulletEnabled val="1"/>
        </dgm:presLayoutVars>
      </dgm:prSet>
      <dgm:spPr/>
    </dgm:pt>
    <dgm:pt modelId="{72E5B462-600A-4184-9E2E-FA56740A430A}" type="pres">
      <dgm:prSet presAssocID="{FFDD8E66-D454-4996-A961-78FA55E5C484}" presName="Name13" presStyleLbl="parChTrans1D2" presStyleIdx="4" presStyleCnt="5"/>
      <dgm:spPr/>
    </dgm:pt>
    <dgm:pt modelId="{67F11C11-950D-4042-BBFB-247FAE5C4346}" type="pres">
      <dgm:prSet presAssocID="{BDB65110-0EE4-44AD-8B18-E647E886A936}" presName="childText" presStyleLbl="bgAcc1" presStyleIdx="4" presStyleCnt="5" custLinFactX="39433" custLinFactNeighborX="100000" custLinFactNeighborY="-5480">
        <dgm:presLayoutVars>
          <dgm:bulletEnabled val="1"/>
        </dgm:presLayoutVars>
      </dgm:prSet>
      <dgm:spPr/>
    </dgm:pt>
  </dgm:ptLst>
  <dgm:cxnLst>
    <dgm:cxn modelId="{B5BE0118-B616-48AA-BED0-773C0A2AB722}" type="presOf" srcId="{FAED5F38-FA1F-4C03-B897-CEFED84910E5}" destId="{D77F9680-3A96-4196-953E-98376F24A622}" srcOrd="0" destOrd="0" presId="urn:microsoft.com/office/officeart/2005/8/layout/hierarchy3"/>
    <dgm:cxn modelId="{F7EBEE25-F537-47ED-9480-51FB6146A251}" type="presOf" srcId="{FFDD8E66-D454-4996-A961-78FA55E5C484}" destId="{72E5B462-600A-4184-9E2E-FA56740A430A}" srcOrd="0" destOrd="0" presId="urn:microsoft.com/office/officeart/2005/8/layout/hierarchy3"/>
    <dgm:cxn modelId="{13F20728-D08F-4509-ACD3-C7BD37CA9C30}" type="presOf" srcId="{7F6F05A6-F2B9-4A81-97E4-CA70B62BE8A8}" destId="{D41837C3-9076-4C89-A5C6-2AFAF70D12DB}" srcOrd="0" destOrd="0" presId="urn:microsoft.com/office/officeart/2005/8/layout/hierarchy3"/>
    <dgm:cxn modelId="{4B76282E-09AA-4323-8867-F1C550B7875D}" srcId="{99FDB77C-CC35-4F85-A0BD-9D67C5A4FC67}" destId="{BDB65110-0EE4-44AD-8B18-E647E886A936}" srcOrd="4" destOrd="0" parTransId="{FFDD8E66-D454-4996-A961-78FA55E5C484}" sibTransId="{8B247403-6F03-49A7-ABA1-3613301ED0F0}"/>
    <dgm:cxn modelId="{B36D1137-4CD1-450E-9FA0-0F3A73BEF349}" type="presOf" srcId="{BDB65110-0EE4-44AD-8B18-E647E886A936}" destId="{67F11C11-950D-4042-BBFB-247FAE5C4346}" srcOrd="0" destOrd="0" presId="urn:microsoft.com/office/officeart/2005/8/layout/hierarchy3"/>
    <dgm:cxn modelId="{1EBA6161-94C8-4E5E-9693-06E00068E43C}" type="presOf" srcId="{5D6D177E-0CB7-47D4-9A60-8FCA1B361445}" destId="{C38A97EF-BF50-4E59-97CC-30193C9BED3C}" srcOrd="0" destOrd="0" presId="urn:microsoft.com/office/officeart/2005/8/layout/hierarchy3"/>
    <dgm:cxn modelId="{7C539A65-548C-451B-B79D-2D64B901584A}" srcId="{99FDB77C-CC35-4F85-A0BD-9D67C5A4FC67}" destId="{749F99BF-56D8-47C8-A5BD-0B7C817A1262}" srcOrd="0" destOrd="0" parTransId="{7F6F05A6-F2B9-4A81-97E4-CA70B62BE8A8}" sibTransId="{8D96E073-4262-4359-AEAC-C5FE2A042CE3}"/>
    <dgm:cxn modelId="{F897F57F-8EF3-4BDD-851C-C9F773381301}" srcId="{99FDB77C-CC35-4F85-A0BD-9D67C5A4FC67}" destId="{D52123AF-65A7-426C-A1B1-4006F2D3A263}" srcOrd="1" destOrd="0" parTransId="{A9E87177-6D0B-4862-8D53-B3753560966A}" sibTransId="{DFDA518E-22ED-431E-AF88-E62BFFC9576D}"/>
    <dgm:cxn modelId="{A83FA798-56BE-4423-8FBF-471C35C67C39}" type="presOf" srcId="{A9E87177-6D0B-4862-8D53-B3753560966A}" destId="{74B0916E-D9F6-4E39-AD14-F24562423576}" srcOrd="0" destOrd="0" presId="urn:microsoft.com/office/officeart/2005/8/layout/hierarchy3"/>
    <dgm:cxn modelId="{65A4DFAD-F430-4CEE-8919-C0D8C74AB070}" type="presOf" srcId="{749F99BF-56D8-47C8-A5BD-0B7C817A1262}" destId="{0A90A426-F1D9-49CD-A08C-4741D80BBBD6}" srcOrd="0" destOrd="0" presId="urn:microsoft.com/office/officeart/2005/8/layout/hierarchy3"/>
    <dgm:cxn modelId="{B34FA6B2-5FBF-4C6D-913A-221EFBF529A3}" srcId="{99FDB77C-CC35-4F85-A0BD-9D67C5A4FC67}" destId="{FAED5F38-FA1F-4C03-B897-CEFED84910E5}" srcOrd="2" destOrd="0" parTransId="{B8C3988C-F6E6-4B03-B5A1-3964059A7FEC}" sibTransId="{A0F80832-AA11-42C3-929F-F03274EF2A00}"/>
    <dgm:cxn modelId="{E8E872B5-18B1-4784-B80E-55FEFB4A12F5}" type="presOf" srcId="{B8C3988C-F6E6-4B03-B5A1-3964059A7FEC}" destId="{C84CBCB1-17BF-422E-89CF-0F0C54C9B985}" srcOrd="0" destOrd="0" presId="urn:microsoft.com/office/officeart/2005/8/layout/hierarchy3"/>
    <dgm:cxn modelId="{C44CF6C4-9FE9-4F8F-85BB-50F58C6355F6}" type="presOf" srcId="{D52123AF-65A7-426C-A1B1-4006F2D3A263}" destId="{9E36818F-CD3D-454F-88D3-59FBD290C481}" srcOrd="0" destOrd="0" presId="urn:microsoft.com/office/officeart/2005/8/layout/hierarchy3"/>
    <dgm:cxn modelId="{48550FCC-05EE-4886-8FDB-89060AFB3466}" type="presOf" srcId="{C7735129-AB2D-41CF-952A-0BC2016D73C9}" destId="{58A33D07-FA85-41F6-BE09-9228E5819058}" srcOrd="0" destOrd="0" presId="urn:microsoft.com/office/officeart/2005/8/layout/hierarchy3"/>
    <dgm:cxn modelId="{5337C3D5-0224-4C2F-8D51-0903809AAF89}" srcId="{C7735129-AB2D-41CF-952A-0BC2016D73C9}" destId="{99FDB77C-CC35-4F85-A0BD-9D67C5A4FC67}" srcOrd="0" destOrd="0" parTransId="{5693736B-4EA1-4ECD-9F1C-404BFB18527E}" sibTransId="{3563CE86-7476-4482-8CF1-6EB730EA631F}"/>
    <dgm:cxn modelId="{5557A9DB-F2F9-4845-9F63-6BCB68E08533}" type="presOf" srcId="{99FDB77C-CC35-4F85-A0BD-9D67C5A4FC67}" destId="{DFCBC6A2-C0CA-4D0F-AF4F-4C918D4A6DBE}" srcOrd="1" destOrd="0" presId="urn:microsoft.com/office/officeart/2005/8/layout/hierarchy3"/>
    <dgm:cxn modelId="{34ECF6EC-7526-40CB-AD74-309BCD38436D}" srcId="{99FDB77C-CC35-4F85-A0BD-9D67C5A4FC67}" destId="{5D6D177E-0CB7-47D4-9A60-8FCA1B361445}" srcOrd="3" destOrd="0" parTransId="{6EF11D34-3473-4052-9C1C-9D03DD1B8A8B}" sibTransId="{BB022A4D-7A29-42C1-9E74-CA601F36CDB1}"/>
    <dgm:cxn modelId="{456C59ED-2F3F-49DA-8CFA-CC825B43CD33}" type="presOf" srcId="{6EF11D34-3473-4052-9C1C-9D03DD1B8A8B}" destId="{82D23733-3C3C-4BAF-AE24-92A056B346D7}" srcOrd="0" destOrd="0" presId="urn:microsoft.com/office/officeart/2005/8/layout/hierarchy3"/>
    <dgm:cxn modelId="{FAB58AFC-BB12-4EDE-AAC2-92BF1A0DA18F}" type="presOf" srcId="{99FDB77C-CC35-4F85-A0BD-9D67C5A4FC67}" destId="{98AE1B62-3BB3-46CE-A867-319B9129D190}" srcOrd="0" destOrd="0" presId="urn:microsoft.com/office/officeart/2005/8/layout/hierarchy3"/>
    <dgm:cxn modelId="{54EF0EE5-C9E3-4D6A-A936-9CCF3B1EFC67}" type="presParOf" srcId="{58A33D07-FA85-41F6-BE09-9228E5819058}" destId="{718BFF1E-12FA-43F9-AEB5-2D4907D75756}" srcOrd="0" destOrd="0" presId="urn:microsoft.com/office/officeart/2005/8/layout/hierarchy3"/>
    <dgm:cxn modelId="{C11BEDA4-3DC7-4923-B5AE-D8D37AD5F551}" type="presParOf" srcId="{718BFF1E-12FA-43F9-AEB5-2D4907D75756}" destId="{7A55E075-4FA3-4CAD-9DF3-F26EE24F6CA6}" srcOrd="0" destOrd="0" presId="urn:microsoft.com/office/officeart/2005/8/layout/hierarchy3"/>
    <dgm:cxn modelId="{7AA6D74E-9B4C-4D17-AD99-0ED98A1D1B95}" type="presParOf" srcId="{7A55E075-4FA3-4CAD-9DF3-F26EE24F6CA6}" destId="{98AE1B62-3BB3-46CE-A867-319B9129D190}" srcOrd="0" destOrd="0" presId="urn:microsoft.com/office/officeart/2005/8/layout/hierarchy3"/>
    <dgm:cxn modelId="{939D8E7A-0C1C-4EFF-91F3-74A34DA77CDF}" type="presParOf" srcId="{7A55E075-4FA3-4CAD-9DF3-F26EE24F6CA6}" destId="{DFCBC6A2-C0CA-4D0F-AF4F-4C918D4A6DBE}" srcOrd="1" destOrd="0" presId="urn:microsoft.com/office/officeart/2005/8/layout/hierarchy3"/>
    <dgm:cxn modelId="{4A43D977-61DE-4284-89C8-A993F4D90169}" type="presParOf" srcId="{718BFF1E-12FA-43F9-AEB5-2D4907D75756}" destId="{C5947977-91EE-4FFF-825A-D9477F47BD13}" srcOrd="1" destOrd="0" presId="urn:microsoft.com/office/officeart/2005/8/layout/hierarchy3"/>
    <dgm:cxn modelId="{E67BFCB0-52B1-43EE-9327-009FB9CEC082}" type="presParOf" srcId="{C5947977-91EE-4FFF-825A-D9477F47BD13}" destId="{D41837C3-9076-4C89-A5C6-2AFAF70D12DB}" srcOrd="0" destOrd="0" presId="urn:microsoft.com/office/officeart/2005/8/layout/hierarchy3"/>
    <dgm:cxn modelId="{DC06A420-FB60-4BB1-A01A-C286D616F22E}" type="presParOf" srcId="{C5947977-91EE-4FFF-825A-D9477F47BD13}" destId="{0A90A426-F1D9-49CD-A08C-4741D80BBBD6}" srcOrd="1" destOrd="0" presId="urn:microsoft.com/office/officeart/2005/8/layout/hierarchy3"/>
    <dgm:cxn modelId="{3B7107DF-6B2B-4CB0-9E06-1BDB1EF50889}" type="presParOf" srcId="{C5947977-91EE-4FFF-825A-D9477F47BD13}" destId="{74B0916E-D9F6-4E39-AD14-F24562423576}" srcOrd="2" destOrd="0" presId="urn:microsoft.com/office/officeart/2005/8/layout/hierarchy3"/>
    <dgm:cxn modelId="{F79161A9-448F-4FD0-8CA8-D24BBBA7EEB4}" type="presParOf" srcId="{C5947977-91EE-4FFF-825A-D9477F47BD13}" destId="{9E36818F-CD3D-454F-88D3-59FBD290C481}" srcOrd="3" destOrd="0" presId="urn:microsoft.com/office/officeart/2005/8/layout/hierarchy3"/>
    <dgm:cxn modelId="{A78D4181-C2F1-4F02-8686-D549E5552F5D}" type="presParOf" srcId="{C5947977-91EE-4FFF-825A-D9477F47BD13}" destId="{C84CBCB1-17BF-422E-89CF-0F0C54C9B985}" srcOrd="4" destOrd="0" presId="urn:microsoft.com/office/officeart/2005/8/layout/hierarchy3"/>
    <dgm:cxn modelId="{386F0442-38E2-4CD8-AEFF-4DFD92EF376A}" type="presParOf" srcId="{C5947977-91EE-4FFF-825A-D9477F47BD13}" destId="{D77F9680-3A96-4196-953E-98376F24A622}" srcOrd="5" destOrd="0" presId="urn:microsoft.com/office/officeart/2005/8/layout/hierarchy3"/>
    <dgm:cxn modelId="{DFB86698-945E-46D2-BD1F-ED28936B418F}" type="presParOf" srcId="{C5947977-91EE-4FFF-825A-D9477F47BD13}" destId="{82D23733-3C3C-4BAF-AE24-92A056B346D7}" srcOrd="6" destOrd="0" presId="urn:microsoft.com/office/officeart/2005/8/layout/hierarchy3"/>
    <dgm:cxn modelId="{1CAE1695-81A8-4D49-ADC8-711E10379DFC}" type="presParOf" srcId="{C5947977-91EE-4FFF-825A-D9477F47BD13}" destId="{C38A97EF-BF50-4E59-97CC-30193C9BED3C}" srcOrd="7" destOrd="0" presId="urn:microsoft.com/office/officeart/2005/8/layout/hierarchy3"/>
    <dgm:cxn modelId="{16FF42E9-632A-480D-9CD4-0DEE918E9458}" type="presParOf" srcId="{C5947977-91EE-4FFF-825A-D9477F47BD13}" destId="{72E5B462-600A-4184-9E2E-FA56740A430A}" srcOrd="8" destOrd="0" presId="urn:microsoft.com/office/officeart/2005/8/layout/hierarchy3"/>
    <dgm:cxn modelId="{8066B467-19EE-4509-ACA4-CEFA357A5F1B}" type="presParOf" srcId="{C5947977-91EE-4FFF-825A-D9477F47BD13}" destId="{67F11C11-950D-4042-BBFB-247FAE5C4346}"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7D95A146-C247-44C6-8013-AE4DA0BE7C6B}">
      <dgm:prSet phldrT="[Text]"/>
      <dgm:spPr/>
      <dgm:t>
        <a:bodyPr/>
        <a:lstStyle/>
        <a:p>
          <a:r>
            <a:rPr lang="en-US" dirty="0"/>
            <a:t>Jobs for LGBT+</a:t>
          </a:r>
          <a:endParaRPr lang="en-ZA" dirty="0"/>
        </a:p>
      </dgm:t>
    </dgm:pt>
    <dgm:pt modelId="{C073F3C6-C9D1-49C6-B390-8FACE03C6BD4}" type="parTrans" cxnId="{4A72BDAC-A8ED-43E8-9B19-C0D0861B0805}">
      <dgm:prSet/>
      <dgm:spPr/>
      <dgm:t>
        <a:bodyPr/>
        <a:lstStyle/>
        <a:p>
          <a:endParaRPr lang="en-ZA"/>
        </a:p>
      </dgm:t>
    </dgm:pt>
    <dgm:pt modelId="{8C0C71B0-CE58-4108-A467-CFB33811F89E}" type="sibTrans" cxnId="{4A72BDAC-A8ED-43E8-9B19-C0D0861B0805}">
      <dgm:prSet/>
      <dgm:spPr/>
      <dgm:t>
        <a:bodyPr/>
        <a:lstStyle/>
        <a:p>
          <a:endParaRPr lang="en-ZA"/>
        </a:p>
      </dgm:t>
    </dgm:pt>
    <dgm:pt modelId="{7F2DEF3C-29AE-4167-9BF5-76DF1A5AAD55}">
      <dgm:prSet phldrT="[Text]"/>
      <dgm:spPr/>
      <dgm:t>
        <a:bodyPr/>
        <a:lstStyle/>
        <a:p>
          <a:r>
            <a:rPr lang="en-US" dirty="0"/>
            <a:t>Recruitment</a:t>
          </a:r>
          <a:endParaRPr lang="en-ZA" dirty="0"/>
        </a:p>
      </dgm:t>
    </dgm:pt>
    <dgm:pt modelId="{1E48ED2A-7B77-4CB8-BE20-EA4D95BA387D}" type="parTrans" cxnId="{7C4EAEEE-EFCC-4376-A154-7B379C68A761}">
      <dgm:prSet/>
      <dgm:spPr/>
      <dgm:t>
        <a:bodyPr/>
        <a:lstStyle/>
        <a:p>
          <a:endParaRPr lang="en-ZA"/>
        </a:p>
      </dgm:t>
    </dgm:pt>
    <dgm:pt modelId="{FDAFE85C-AF01-4821-9186-3582E856AEF1}" type="sibTrans" cxnId="{7C4EAEEE-EFCC-4376-A154-7B379C68A761}">
      <dgm:prSet/>
      <dgm:spPr/>
      <dgm:t>
        <a:bodyPr/>
        <a:lstStyle/>
        <a:p>
          <a:endParaRPr lang="en-ZA"/>
        </a:p>
      </dgm:t>
    </dgm:pt>
    <dgm:pt modelId="{52ACAEE8-FE95-465D-B13D-F7D023809148}">
      <dgm:prSet phldrT="[Text]"/>
      <dgm:spPr/>
      <dgm:t>
        <a:bodyPr/>
        <a:lstStyle/>
        <a:p>
          <a:r>
            <a:rPr lang="en-US" dirty="0"/>
            <a:t>Entre-preneurship</a:t>
          </a:r>
          <a:endParaRPr lang="en-ZA" dirty="0"/>
        </a:p>
      </dgm:t>
    </dgm:pt>
    <dgm:pt modelId="{C94F56F0-606B-48CF-8071-36DC58A35105}" type="parTrans" cxnId="{A727BDB0-B988-4631-A871-CFFA1B779643}">
      <dgm:prSet/>
      <dgm:spPr/>
      <dgm:t>
        <a:bodyPr/>
        <a:lstStyle/>
        <a:p>
          <a:endParaRPr lang="en-ZA"/>
        </a:p>
      </dgm:t>
    </dgm:pt>
    <dgm:pt modelId="{2C5EA317-D3DC-4E05-96F0-1BF988084FCC}" type="sibTrans" cxnId="{A727BDB0-B988-4631-A871-CFFA1B779643}">
      <dgm:prSet/>
      <dgm:spPr/>
      <dgm:t>
        <a:bodyPr/>
        <a:lstStyle/>
        <a:p>
          <a:endParaRPr lang="en-ZA"/>
        </a:p>
      </dgm:t>
    </dgm:pt>
    <dgm:pt modelId="{825D6820-4C46-4A8C-BCF1-6F72BF39B6B3}">
      <dgm:prSet phldrT="[Text]"/>
      <dgm:spPr/>
      <dgm:t>
        <a:bodyPr/>
        <a:lstStyle/>
        <a:p>
          <a:r>
            <a:rPr lang="en-US" dirty="0"/>
            <a:t>Mentorship programme</a:t>
          </a:r>
          <a:endParaRPr lang="en-ZA" dirty="0"/>
        </a:p>
      </dgm:t>
    </dgm:pt>
    <dgm:pt modelId="{AEC2D6DD-2B80-4DA7-984A-94D6279AE4FB}" type="parTrans" cxnId="{A6C815E3-9D0A-41F2-874D-7D777EC2AF6B}">
      <dgm:prSet/>
      <dgm:spPr/>
      <dgm:t>
        <a:bodyPr/>
        <a:lstStyle/>
        <a:p>
          <a:endParaRPr lang="en-ZA"/>
        </a:p>
      </dgm:t>
    </dgm:pt>
    <dgm:pt modelId="{84E667E7-5201-49C3-856C-B8362311458C}" type="sibTrans" cxnId="{A6C815E3-9D0A-41F2-874D-7D777EC2AF6B}">
      <dgm:prSet/>
      <dgm:spPr/>
      <dgm:t>
        <a:bodyPr/>
        <a:lstStyle/>
        <a:p>
          <a:endParaRPr lang="en-ZA"/>
        </a:p>
      </dgm:t>
    </dgm:pt>
    <dgm:pt modelId="{9132ED8E-8B84-4FC6-AC60-302443310E24}">
      <dgm:prSet phldrT="[Text]"/>
      <dgm:spPr/>
      <dgm:t>
        <a:bodyPr/>
        <a:lstStyle/>
        <a:p>
          <a:r>
            <a:rPr lang="en-US" dirty="0"/>
            <a:t>Find a mentor</a:t>
          </a:r>
          <a:endParaRPr lang="en-ZA" dirty="0"/>
        </a:p>
      </dgm:t>
    </dgm:pt>
    <dgm:pt modelId="{34E4762E-5DF9-473E-83CF-26DE2F80E487}" type="parTrans" cxnId="{8FAF02A5-552A-4F3E-AAA4-7CF9DD77BA69}">
      <dgm:prSet/>
      <dgm:spPr/>
      <dgm:t>
        <a:bodyPr/>
        <a:lstStyle/>
        <a:p>
          <a:endParaRPr lang="en-ZA"/>
        </a:p>
      </dgm:t>
    </dgm:pt>
    <dgm:pt modelId="{AF0FABE5-43BD-422B-BC24-6108497E7A48}" type="sibTrans" cxnId="{8FAF02A5-552A-4F3E-AAA4-7CF9DD77BA69}">
      <dgm:prSet/>
      <dgm:spPr/>
      <dgm:t>
        <a:bodyPr/>
        <a:lstStyle/>
        <a:p>
          <a:endParaRPr lang="en-ZA"/>
        </a:p>
      </dgm:t>
    </dgm:pt>
    <dgm:pt modelId="{A911F989-C538-4771-9B04-F0C88F43A2D8}">
      <dgm:prSet phldrT="[Text]"/>
      <dgm:spPr/>
      <dgm:t>
        <a:bodyPr/>
        <a:lstStyle/>
        <a:p>
          <a:r>
            <a:rPr lang="en-US" dirty="0"/>
            <a:t>Become a mentor</a:t>
          </a:r>
          <a:endParaRPr lang="en-ZA" dirty="0"/>
        </a:p>
      </dgm:t>
    </dgm:pt>
    <dgm:pt modelId="{56CD191B-64E8-4805-947C-95D46742FB1A}" type="parTrans" cxnId="{25DECB1C-74D0-4DDB-8C7B-38DC4CFEB0FF}">
      <dgm:prSet/>
      <dgm:spPr/>
      <dgm:t>
        <a:bodyPr/>
        <a:lstStyle/>
        <a:p>
          <a:endParaRPr lang="en-ZA"/>
        </a:p>
      </dgm:t>
    </dgm:pt>
    <dgm:pt modelId="{FF35C2C7-9078-4561-A48E-2B5B7941674F}" type="sibTrans" cxnId="{25DECB1C-74D0-4DDB-8C7B-38DC4CFEB0FF}">
      <dgm:prSet/>
      <dgm:spPr/>
      <dgm:t>
        <a:bodyPr/>
        <a:lstStyle/>
        <a:p>
          <a:endParaRPr lang="en-ZA"/>
        </a:p>
      </dgm:t>
    </dgm:pt>
    <dgm:pt modelId="{99FDB77C-CC35-4F85-A0BD-9D67C5A4FC67}">
      <dgm:prSet/>
      <dgm:spPr/>
      <dgm:t>
        <a:bodyPr/>
        <a:lstStyle/>
        <a:p>
          <a:r>
            <a:rPr lang="en-US" dirty="0"/>
            <a:t>Content College</a:t>
          </a:r>
          <a:endParaRPr lang="en-ZA" dirty="0"/>
        </a:p>
      </dgm:t>
    </dgm:pt>
    <dgm:pt modelId="{5693736B-4EA1-4ECD-9F1C-404BFB18527E}" type="parTrans" cxnId="{5337C3D5-0224-4C2F-8D51-0903809AAF89}">
      <dgm:prSet/>
      <dgm:spPr/>
      <dgm:t>
        <a:bodyPr/>
        <a:lstStyle/>
        <a:p>
          <a:endParaRPr lang="en-ZA"/>
        </a:p>
      </dgm:t>
    </dgm:pt>
    <dgm:pt modelId="{3563CE86-7476-4482-8CF1-6EB730EA631F}" type="sibTrans" cxnId="{5337C3D5-0224-4C2F-8D51-0903809AAF89}">
      <dgm:prSet/>
      <dgm:spPr/>
      <dgm:t>
        <a:bodyPr/>
        <a:lstStyle/>
        <a:p>
          <a:endParaRPr lang="en-ZA"/>
        </a:p>
      </dgm:t>
    </dgm:pt>
    <dgm:pt modelId="{749F99BF-56D8-47C8-A5BD-0B7C817A1262}">
      <dgm:prSet/>
      <dgm:spPr/>
      <dgm:t>
        <a:bodyPr/>
        <a:lstStyle/>
        <a:p>
          <a:r>
            <a:rPr lang="en-US" dirty="0"/>
            <a:t>Share your story</a:t>
          </a:r>
          <a:endParaRPr lang="en-ZA" dirty="0"/>
        </a:p>
      </dgm:t>
    </dgm:pt>
    <dgm:pt modelId="{7F6F05A6-F2B9-4A81-97E4-CA70B62BE8A8}" type="parTrans" cxnId="{7C539A65-548C-451B-B79D-2D64B901584A}">
      <dgm:prSet/>
      <dgm:spPr/>
      <dgm:t>
        <a:bodyPr/>
        <a:lstStyle/>
        <a:p>
          <a:endParaRPr lang="en-ZA"/>
        </a:p>
      </dgm:t>
    </dgm:pt>
    <dgm:pt modelId="{8D96E073-4262-4359-AEAC-C5FE2A042CE3}" type="sibTrans" cxnId="{7C539A65-548C-451B-B79D-2D64B901584A}">
      <dgm:prSet/>
      <dgm:spPr/>
      <dgm:t>
        <a:bodyPr/>
        <a:lstStyle/>
        <a:p>
          <a:endParaRPr lang="en-ZA"/>
        </a:p>
      </dgm:t>
    </dgm:pt>
    <dgm:pt modelId="{105B7959-4233-45E3-BF5B-410EADCDBDBF}">
      <dgm:prSet/>
      <dgm:spPr/>
      <dgm:t>
        <a:bodyPr/>
        <a:lstStyle/>
        <a:p>
          <a:r>
            <a:rPr lang="en-US" dirty="0"/>
            <a:t>Questionnaire/ Surveys</a:t>
          </a:r>
          <a:endParaRPr lang="en-ZA" dirty="0"/>
        </a:p>
      </dgm:t>
    </dgm:pt>
    <dgm:pt modelId="{4DFB21CB-1778-4A93-9311-E1D22ABD35B5}" type="parTrans" cxnId="{F36A0176-83BC-4005-A9A4-710912147203}">
      <dgm:prSet/>
      <dgm:spPr/>
      <dgm:t>
        <a:bodyPr/>
        <a:lstStyle/>
        <a:p>
          <a:endParaRPr lang="en-ZA"/>
        </a:p>
      </dgm:t>
    </dgm:pt>
    <dgm:pt modelId="{C955B990-FBD7-4EFA-AC8B-004713B23C67}" type="sibTrans" cxnId="{F36A0176-83BC-4005-A9A4-710912147203}">
      <dgm:prSet/>
      <dgm:spPr/>
      <dgm:t>
        <a:bodyPr/>
        <a:lstStyle/>
        <a:p>
          <a:endParaRPr lang="en-ZA"/>
        </a:p>
      </dgm:t>
    </dgm:pt>
    <dgm:pt modelId="{2FCFBE75-DE5D-476E-B107-D7B438C9CC1A}">
      <dgm:prSet/>
      <dgm:spPr/>
      <dgm:t>
        <a:bodyPr/>
        <a:lstStyle/>
        <a:p>
          <a:r>
            <a:rPr lang="en-US" dirty="0"/>
            <a:t>SMME Development</a:t>
          </a:r>
          <a:endParaRPr lang="en-ZA" dirty="0"/>
        </a:p>
      </dgm:t>
    </dgm:pt>
    <dgm:pt modelId="{F0BC7FDF-58AE-48C8-BCF8-E4B5BEB8B6D3}" type="parTrans" cxnId="{B6753C2D-032D-435E-84C7-C5BA81D560A0}">
      <dgm:prSet/>
      <dgm:spPr/>
      <dgm:t>
        <a:bodyPr/>
        <a:lstStyle/>
        <a:p>
          <a:endParaRPr lang="en-ZA"/>
        </a:p>
      </dgm:t>
    </dgm:pt>
    <dgm:pt modelId="{CD57DE03-BCF2-4ECB-A8E2-30C23FCF1C3D}" type="sibTrans" cxnId="{B6753C2D-032D-435E-84C7-C5BA81D560A0}">
      <dgm:prSet/>
      <dgm:spPr/>
      <dgm:t>
        <a:bodyPr/>
        <a:lstStyle/>
        <a:p>
          <a:endParaRPr lang="en-ZA"/>
        </a:p>
      </dgm:t>
    </dgm:pt>
    <dgm:pt modelId="{549688CF-365A-4AEE-8F5F-F4D2F7462A65}">
      <dgm:prSet/>
      <dgm:spPr/>
      <dgm:t>
        <a:bodyPr/>
        <a:lstStyle/>
        <a:p>
          <a:r>
            <a:rPr lang="en-US" dirty="0"/>
            <a:t>Coaching support</a:t>
          </a:r>
          <a:endParaRPr lang="en-ZA" dirty="0"/>
        </a:p>
      </dgm:t>
    </dgm:pt>
    <dgm:pt modelId="{ACEA5F90-89F8-4766-8517-517D60C95CBC}" type="parTrans" cxnId="{F301E176-133B-4586-AF71-1B25C4C5D4B7}">
      <dgm:prSet/>
      <dgm:spPr/>
      <dgm:t>
        <a:bodyPr/>
        <a:lstStyle/>
        <a:p>
          <a:endParaRPr lang="en-ZA"/>
        </a:p>
      </dgm:t>
    </dgm:pt>
    <dgm:pt modelId="{CB9E3336-6AA3-4BF6-B244-01F260B7CA64}" type="sibTrans" cxnId="{F301E176-133B-4586-AF71-1B25C4C5D4B7}">
      <dgm:prSet/>
      <dgm:spPr/>
      <dgm:t>
        <a:bodyPr/>
        <a:lstStyle/>
        <a:p>
          <a:endParaRPr lang="en-ZA"/>
        </a:p>
      </dgm:t>
    </dgm:pt>
    <dgm:pt modelId="{D52123AF-65A7-426C-A1B1-4006F2D3A263}">
      <dgm:prSet/>
      <dgm:spPr/>
      <dgm:t>
        <a:bodyPr/>
        <a:lstStyle/>
        <a:p>
          <a:r>
            <a:rPr lang="en-US" dirty="0"/>
            <a:t>Queer Media</a:t>
          </a:r>
        </a:p>
        <a:p>
          <a:r>
            <a:rPr lang="en-US" dirty="0"/>
            <a:t>Social Media</a:t>
          </a:r>
          <a:endParaRPr lang="en-ZA" dirty="0"/>
        </a:p>
      </dgm:t>
    </dgm:pt>
    <dgm:pt modelId="{A9E87177-6D0B-4862-8D53-B3753560966A}" type="parTrans" cxnId="{F897F57F-8EF3-4BDD-851C-C9F773381301}">
      <dgm:prSet/>
      <dgm:spPr/>
      <dgm:t>
        <a:bodyPr/>
        <a:lstStyle/>
        <a:p>
          <a:endParaRPr lang="en-ZA"/>
        </a:p>
      </dgm:t>
    </dgm:pt>
    <dgm:pt modelId="{DFDA518E-22ED-431E-AF88-E62BFFC9576D}" type="sibTrans" cxnId="{F897F57F-8EF3-4BDD-851C-C9F773381301}">
      <dgm:prSet/>
      <dgm:spPr/>
      <dgm:t>
        <a:bodyPr/>
        <a:lstStyle/>
        <a:p>
          <a:endParaRPr lang="en-ZA"/>
        </a:p>
      </dgm:t>
    </dgm:pt>
    <dgm:pt modelId="{FAED5F38-FA1F-4C03-B897-CEFED84910E5}">
      <dgm:prSet/>
      <dgm:spPr/>
      <dgm:t>
        <a:bodyPr/>
        <a:lstStyle/>
        <a:p>
          <a:r>
            <a:rPr lang="en-US" dirty="0"/>
            <a:t>Mambaonline</a:t>
          </a:r>
          <a:endParaRPr lang="en-ZA" dirty="0"/>
        </a:p>
      </dgm:t>
    </dgm:pt>
    <dgm:pt modelId="{B8C3988C-F6E6-4B03-B5A1-3964059A7FEC}" type="parTrans" cxnId="{B34FA6B2-5FBF-4C6D-913A-221EFBF529A3}">
      <dgm:prSet/>
      <dgm:spPr/>
      <dgm:t>
        <a:bodyPr/>
        <a:lstStyle/>
        <a:p>
          <a:endParaRPr lang="en-ZA"/>
        </a:p>
      </dgm:t>
    </dgm:pt>
    <dgm:pt modelId="{A0F80832-AA11-42C3-929F-F03274EF2A00}" type="sibTrans" cxnId="{B34FA6B2-5FBF-4C6D-913A-221EFBF529A3}">
      <dgm:prSet/>
      <dgm:spPr/>
      <dgm:t>
        <a:bodyPr/>
        <a:lstStyle/>
        <a:p>
          <a:endParaRPr lang="en-ZA"/>
        </a:p>
      </dgm:t>
    </dgm:pt>
    <dgm:pt modelId="{237BDBF1-EF29-4359-B0BE-6DC168626C83}">
      <dgm:prSet/>
      <dgm:spPr/>
      <dgm:t>
        <a:bodyPr/>
        <a:lstStyle/>
        <a:p>
          <a:r>
            <a:rPr lang="en-US" dirty="0"/>
            <a:t>Anonymous data gathering</a:t>
          </a:r>
          <a:endParaRPr lang="en-ZA" dirty="0"/>
        </a:p>
      </dgm:t>
    </dgm:pt>
    <dgm:pt modelId="{D7DE8689-31FF-47CD-8E1D-527320223C66}" type="parTrans" cxnId="{925E2C9F-9D35-4785-A03E-FDBAF96609C8}">
      <dgm:prSet/>
      <dgm:spPr/>
      <dgm:t>
        <a:bodyPr/>
        <a:lstStyle/>
        <a:p>
          <a:endParaRPr lang="en-ZA"/>
        </a:p>
      </dgm:t>
    </dgm:pt>
    <dgm:pt modelId="{28B54226-F728-4E28-869C-A80068DC181D}" type="sibTrans" cxnId="{925E2C9F-9D35-4785-A03E-FDBAF96609C8}">
      <dgm:prSet/>
      <dgm:spPr/>
      <dgm:t>
        <a:bodyPr/>
        <a:lstStyle/>
        <a:p>
          <a:endParaRPr lang="en-ZA"/>
        </a:p>
      </dgm:t>
    </dgm:pt>
    <dgm:pt modelId="{88AE1529-B7F3-425A-83D7-C3BDC4DFEAE7}">
      <dgm:prSet/>
      <dgm:spPr/>
      <dgm:t>
        <a:bodyPr/>
        <a:lstStyle/>
        <a:p>
          <a:r>
            <a:rPr lang="en-US" dirty="0"/>
            <a:t>Research</a:t>
          </a:r>
          <a:endParaRPr lang="en-ZA" dirty="0"/>
        </a:p>
      </dgm:t>
    </dgm:pt>
    <dgm:pt modelId="{FAAE7D71-CB52-4526-9886-641755169768}" type="parTrans" cxnId="{D6F87F1B-F994-44A7-913F-302572C0A855}">
      <dgm:prSet/>
      <dgm:spPr/>
      <dgm:t>
        <a:bodyPr/>
        <a:lstStyle/>
        <a:p>
          <a:endParaRPr lang="en-ZA"/>
        </a:p>
      </dgm:t>
    </dgm:pt>
    <dgm:pt modelId="{33FC32A3-A1F5-4942-B81F-CDC5CAA45447}" type="sibTrans" cxnId="{D6F87F1B-F994-44A7-913F-302572C0A855}">
      <dgm:prSet/>
      <dgm:spPr/>
      <dgm:t>
        <a:bodyPr/>
        <a:lstStyle/>
        <a:p>
          <a:endParaRPr lang="en-ZA"/>
        </a:p>
      </dgm:t>
    </dgm:pt>
    <dgm:pt modelId="{FD1AE4A3-DB87-4A93-823E-1FB332A33754}">
      <dgm:prSet/>
      <dgm:spPr/>
      <dgm:t>
        <a:bodyPr/>
        <a:lstStyle/>
        <a:p>
          <a:r>
            <a:rPr lang="en-US" dirty="0"/>
            <a:t>PLUS</a:t>
          </a:r>
          <a:endParaRPr lang="en-ZA" dirty="0"/>
        </a:p>
      </dgm:t>
    </dgm:pt>
    <dgm:pt modelId="{27AC23A1-0C55-40CD-870D-7C5F4DDC8879}" type="parTrans" cxnId="{28064EC4-92F2-415A-A622-B22E206F613E}">
      <dgm:prSet/>
      <dgm:spPr/>
      <dgm:t>
        <a:bodyPr/>
        <a:lstStyle/>
        <a:p>
          <a:endParaRPr lang="en-ZA"/>
        </a:p>
      </dgm:t>
    </dgm:pt>
    <dgm:pt modelId="{AB329B67-E917-4E3E-A2C3-802D90BF6E04}" type="sibTrans" cxnId="{28064EC4-92F2-415A-A622-B22E206F613E}">
      <dgm:prSet/>
      <dgm:spPr/>
      <dgm:t>
        <a:bodyPr/>
        <a:lstStyle/>
        <a:p>
          <a:endParaRPr lang="en-ZA"/>
        </a:p>
      </dgm:t>
    </dgm:pt>
    <dgm:pt modelId="{F6FF612D-4422-4299-AC51-A2CD60A4B9C6}">
      <dgm:prSet/>
      <dgm:spPr/>
      <dgm:t>
        <a:bodyPr/>
        <a:lstStyle/>
        <a:p>
          <a:r>
            <a:rPr lang="en-US" dirty="0"/>
            <a:t>How to guides/ Support</a:t>
          </a:r>
          <a:endParaRPr lang="en-ZA" dirty="0"/>
        </a:p>
      </dgm:t>
    </dgm:pt>
    <dgm:pt modelId="{83DE99F5-591A-4979-9F49-64A378AFAE69}" type="parTrans" cxnId="{8EA50898-8DB0-4789-93F4-738AF272F73A}">
      <dgm:prSet/>
      <dgm:spPr/>
      <dgm:t>
        <a:bodyPr/>
        <a:lstStyle/>
        <a:p>
          <a:endParaRPr lang="en-ZA"/>
        </a:p>
      </dgm:t>
    </dgm:pt>
    <dgm:pt modelId="{36B632F9-553E-49F2-BDED-58FBC6C7D378}" type="sibTrans" cxnId="{8EA50898-8DB0-4789-93F4-738AF272F73A}">
      <dgm:prSet/>
      <dgm:spPr/>
      <dgm:t>
        <a:bodyPr/>
        <a:lstStyle/>
        <a:p>
          <a:endParaRPr lang="en-ZA"/>
        </a:p>
      </dgm:t>
    </dgm:pt>
    <dgm:pt modelId="{8A99933E-38D2-490E-B35F-0602DBEE3574}">
      <dgm:prSet/>
      <dgm:spPr/>
      <dgm:t>
        <a:bodyPr/>
        <a:lstStyle/>
        <a:p>
          <a:r>
            <a:rPr lang="en-US" dirty="0"/>
            <a:t>How to guides/ Support</a:t>
          </a:r>
          <a:endParaRPr lang="en-ZA" dirty="0"/>
        </a:p>
      </dgm:t>
    </dgm:pt>
    <dgm:pt modelId="{D2301585-170A-40E0-9C33-2C4744F431E3}" type="parTrans" cxnId="{505536FB-7F84-4FE4-9F5A-FB13D38411BF}">
      <dgm:prSet/>
      <dgm:spPr/>
      <dgm:t>
        <a:bodyPr/>
        <a:lstStyle/>
        <a:p>
          <a:endParaRPr lang="en-ZA"/>
        </a:p>
      </dgm:t>
    </dgm:pt>
    <dgm:pt modelId="{18BF24F1-1388-4FCC-B2E6-25AD0137BC8A}" type="sibTrans" cxnId="{505536FB-7F84-4FE4-9F5A-FB13D38411BF}">
      <dgm:prSet/>
      <dgm:spPr/>
      <dgm:t>
        <a:bodyPr/>
        <a:lstStyle/>
        <a:p>
          <a:endParaRPr lang="en-ZA"/>
        </a:p>
      </dgm:t>
    </dgm:pt>
    <dgm:pt modelId="{661C57DA-1CE9-463B-94F9-5ACBBD134832}">
      <dgm:prSet/>
      <dgm:spPr/>
      <dgm:t>
        <a:bodyPr/>
        <a:lstStyle/>
        <a:p>
          <a:r>
            <a:rPr lang="en-US" dirty="0"/>
            <a:t>Community outreach</a:t>
          </a:r>
          <a:endParaRPr lang="en-ZA" dirty="0"/>
        </a:p>
      </dgm:t>
    </dgm:pt>
    <dgm:pt modelId="{D1810C6D-C1E2-4D80-AC2B-5BE7E64912DA}" type="parTrans" cxnId="{177BAA46-51E8-4E75-95D3-33F695F86631}">
      <dgm:prSet/>
      <dgm:spPr/>
      <dgm:t>
        <a:bodyPr/>
        <a:lstStyle/>
        <a:p>
          <a:endParaRPr lang="en-ZA"/>
        </a:p>
      </dgm:t>
    </dgm:pt>
    <dgm:pt modelId="{CD05001E-E1AD-47C0-8C54-56F96C4C95EF}" type="sibTrans" cxnId="{177BAA46-51E8-4E75-95D3-33F695F86631}">
      <dgm:prSet/>
      <dgm:spPr/>
      <dgm:t>
        <a:bodyPr/>
        <a:lstStyle/>
        <a:p>
          <a:endParaRPr lang="en-ZA"/>
        </a:p>
      </dgm:t>
    </dgm:pt>
    <dgm:pt modelId="{BC524682-D4F3-4922-B01A-C6ECE28D7384}">
      <dgm:prSet/>
      <dgm:spPr/>
      <dgm:t>
        <a:bodyPr/>
        <a:lstStyle/>
        <a:p>
          <a:r>
            <a:rPr lang="en-US" dirty="0"/>
            <a:t>Affinity Network </a:t>
          </a:r>
          <a:endParaRPr lang="en-ZA" dirty="0"/>
        </a:p>
      </dgm:t>
    </dgm:pt>
    <dgm:pt modelId="{EA7B1289-75B6-4B5D-AAFA-3B7AF3924954}" type="parTrans" cxnId="{CD18C216-0719-43C9-8C21-B6526805E046}">
      <dgm:prSet/>
      <dgm:spPr/>
      <dgm:t>
        <a:bodyPr/>
        <a:lstStyle/>
        <a:p>
          <a:endParaRPr lang="en-ZA"/>
        </a:p>
      </dgm:t>
    </dgm:pt>
    <dgm:pt modelId="{4123C794-1A78-485B-BF94-EF4704CC8DB5}" type="sibTrans" cxnId="{CD18C216-0719-43C9-8C21-B6526805E046}">
      <dgm:prSet/>
      <dgm:spPr/>
      <dgm:t>
        <a:bodyPr/>
        <a:lstStyle/>
        <a:p>
          <a:endParaRPr lang="en-ZA"/>
        </a:p>
      </dgm:t>
    </dgm:pt>
    <dgm:pt modelId="{F0B1F714-A991-43E9-B599-A6FE6006FD9F}">
      <dgm:prSet/>
      <dgm:spPr/>
      <dgm:t>
        <a:bodyPr/>
        <a:lstStyle/>
        <a:p>
          <a:r>
            <a:rPr lang="en-US" dirty="0"/>
            <a:t>Volunteer</a:t>
          </a:r>
          <a:endParaRPr lang="en-ZA" dirty="0"/>
        </a:p>
      </dgm:t>
    </dgm:pt>
    <dgm:pt modelId="{153AED11-EC61-4145-9EEC-00FA07B77E14}" type="parTrans" cxnId="{70886232-68BB-4FEB-8A7D-3574ECC5F4FC}">
      <dgm:prSet/>
      <dgm:spPr/>
      <dgm:t>
        <a:bodyPr/>
        <a:lstStyle/>
        <a:p>
          <a:endParaRPr lang="en-ZA"/>
        </a:p>
      </dgm:t>
    </dgm:pt>
    <dgm:pt modelId="{9C9BB13B-A356-4F4D-A547-72F4853543CC}" type="sibTrans" cxnId="{70886232-68BB-4FEB-8A7D-3574ECC5F4FC}">
      <dgm:prSet/>
      <dgm:spPr/>
      <dgm:t>
        <a:bodyPr/>
        <a:lstStyle/>
        <a:p>
          <a:endParaRPr lang="en-ZA"/>
        </a:p>
      </dgm:t>
    </dgm:pt>
    <dgm:pt modelId="{7AC4EED8-84E9-4AED-B832-6AEBE01680C0}">
      <dgm:prSet/>
      <dgm:spPr/>
      <dgm:t>
        <a:bodyPr/>
        <a:lstStyle/>
        <a:p>
          <a:r>
            <a:rPr lang="en-US" dirty="0"/>
            <a:t>Donate</a:t>
          </a:r>
          <a:endParaRPr lang="en-ZA" dirty="0"/>
        </a:p>
      </dgm:t>
    </dgm:pt>
    <dgm:pt modelId="{FED10C2B-9590-49A7-8E91-3B04A760C455}" type="parTrans" cxnId="{C5AA45AB-7D7A-4561-98F9-FC919310796E}">
      <dgm:prSet/>
      <dgm:spPr/>
      <dgm:t>
        <a:bodyPr/>
        <a:lstStyle/>
        <a:p>
          <a:endParaRPr lang="en-ZA"/>
        </a:p>
      </dgm:t>
    </dgm:pt>
    <dgm:pt modelId="{680C5D75-A681-4057-8A60-8692908125EC}" type="sibTrans" cxnId="{C5AA45AB-7D7A-4561-98F9-FC919310796E}">
      <dgm:prSet/>
      <dgm:spPr/>
      <dgm:t>
        <a:bodyPr/>
        <a:lstStyle/>
        <a:p>
          <a:endParaRPr lang="en-ZA"/>
        </a:p>
      </dgm:t>
    </dgm:pt>
    <dgm:pt modelId="{C32D6C38-2F76-41D7-80B3-611C6B0FFACB}">
      <dgm:prSet/>
      <dgm:spPr/>
      <dgm:t>
        <a:bodyPr/>
        <a:lstStyle/>
        <a:p>
          <a:r>
            <a:rPr lang="en-US" dirty="0"/>
            <a:t>Support</a:t>
          </a:r>
          <a:endParaRPr lang="en-ZA" dirty="0"/>
        </a:p>
      </dgm:t>
    </dgm:pt>
    <dgm:pt modelId="{C1E8EEDD-AA01-4F73-8854-76ACC364E9A6}" type="parTrans" cxnId="{A4D8E796-6C91-4FD8-A046-96E90EDB5D67}">
      <dgm:prSet/>
      <dgm:spPr/>
      <dgm:t>
        <a:bodyPr/>
        <a:lstStyle/>
        <a:p>
          <a:endParaRPr lang="en-ZA"/>
        </a:p>
      </dgm:t>
    </dgm:pt>
    <dgm:pt modelId="{54616CE3-1B0E-42CA-A83D-AFA56B545B05}" type="sibTrans" cxnId="{A4D8E796-6C91-4FD8-A046-96E90EDB5D67}">
      <dgm:prSet/>
      <dgm:spPr/>
      <dgm:t>
        <a:bodyPr/>
        <a:lstStyle/>
        <a:p>
          <a:endParaRPr lang="en-ZA"/>
        </a:p>
      </dgm:t>
    </dgm:pt>
    <dgm:pt modelId="{1FC8B59B-8A91-46A1-BCE3-0EBBB31D5833}">
      <dgm:prSet/>
      <dgm:spPr/>
      <dgm:t>
        <a:bodyPr/>
        <a:lstStyle/>
        <a:p>
          <a:r>
            <a:rPr lang="en-US" dirty="0"/>
            <a:t>Corporate content</a:t>
          </a:r>
          <a:endParaRPr lang="en-ZA" dirty="0"/>
        </a:p>
      </dgm:t>
    </dgm:pt>
    <dgm:pt modelId="{0B2FF5EA-C9C2-467C-935F-70D29B2411B3}" type="parTrans" cxnId="{2E269DE1-5615-44AC-AC1C-C2597BE75A5B}">
      <dgm:prSet/>
      <dgm:spPr/>
      <dgm:t>
        <a:bodyPr/>
        <a:lstStyle/>
        <a:p>
          <a:endParaRPr lang="en-ZA"/>
        </a:p>
      </dgm:t>
    </dgm:pt>
    <dgm:pt modelId="{C224EA1A-19C5-4558-8AF0-4F4251F2FDF5}" type="sibTrans" cxnId="{2E269DE1-5615-44AC-AC1C-C2597BE75A5B}">
      <dgm:prSet/>
      <dgm:spPr/>
      <dgm:t>
        <a:bodyPr/>
        <a:lstStyle/>
        <a:p>
          <a:endParaRPr lang="en-ZA"/>
        </a:p>
      </dgm:t>
    </dgm:pt>
    <dgm:pt modelId="{28984D65-9A29-4800-945C-76DF9DC1EC00}">
      <dgm:prSet/>
      <dgm:spPr/>
      <dgm:t>
        <a:bodyPr/>
        <a:lstStyle/>
        <a:p>
          <a:r>
            <a:rPr lang="en-US" dirty="0"/>
            <a:t>Events</a:t>
          </a:r>
          <a:endParaRPr lang="en-ZA" dirty="0"/>
        </a:p>
      </dgm:t>
    </dgm:pt>
    <dgm:pt modelId="{D9575F77-E45A-403E-BE54-AD9982BAF471}" type="parTrans" cxnId="{F00E7A1F-8D53-4424-9FFE-91A442AEF6F6}">
      <dgm:prSet/>
      <dgm:spPr/>
      <dgm:t>
        <a:bodyPr/>
        <a:lstStyle/>
        <a:p>
          <a:endParaRPr lang="en-ZA"/>
        </a:p>
      </dgm:t>
    </dgm:pt>
    <dgm:pt modelId="{B06724C6-4340-4355-8A51-2481FF5017F8}" type="sibTrans" cxnId="{F00E7A1F-8D53-4424-9FFE-91A442AEF6F6}">
      <dgm:prSet/>
      <dgm:spPr/>
      <dgm:t>
        <a:bodyPr/>
        <a:lstStyle/>
        <a:p>
          <a:endParaRPr lang="en-ZA"/>
        </a:p>
      </dgm:t>
    </dgm:pt>
    <dgm:pt modelId="{21E2924D-D449-428A-8B78-3FCB0026E08E}">
      <dgm:prSet/>
      <dgm:spPr/>
      <dgm:t>
        <a:bodyPr/>
        <a:lstStyle/>
        <a:p>
          <a:r>
            <a:rPr lang="en-US" dirty="0"/>
            <a:t>Online polls and surveys</a:t>
          </a:r>
          <a:endParaRPr lang="en-ZA" dirty="0"/>
        </a:p>
      </dgm:t>
    </dgm:pt>
    <dgm:pt modelId="{45E898FB-1538-476B-921D-435836285ECA}" type="parTrans" cxnId="{663E7A2E-BB61-499D-8994-01D3A93D17CB}">
      <dgm:prSet/>
      <dgm:spPr/>
      <dgm:t>
        <a:bodyPr/>
        <a:lstStyle/>
        <a:p>
          <a:endParaRPr lang="en-ZA"/>
        </a:p>
      </dgm:t>
    </dgm:pt>
    <dgm:pt modelId="{BEC63B70-743D-4CDE-8AF2-64FEBD9FF5C2}" type="sibTrans" cxnId="{663E7A2E-BB61-499D-8994-01D3A93D17CB}">
      <dgm:prSet/>
      <dgm:spPr/>
      <dgm:t>
        <a:bodyPr/>
        <a:lstStyle/>
        <a:p>
          <a:endParaRPr lang="en-ZA"/>
        </a:p>
      </dgm:t>
    </dgm:pt>
    <dgm:pt modelId="{10FDD57C-2DC0-4F64-B378-D75EE424CB6A}">
      <dgm:prSet/>
      <dgm:spPr/>
      <dgm:t>
        <a:bodyPr/>
        <a:lstStyle/>
        <a:p>
          <a:r>
            <a:rPr lang="en-US" dirty="0"/>
            <a:t>Mentorship</a:t>
          </a:r>
          <a:endParaRPr lang="en-ZA" dirty="0"/>
        </a:p>
      </dgm:t>
    </dgm:pt>
    <dgm:pt modelId="{6C67B6A9-A769-458C-9CAC-DBE648662114}" type="parTrans" cxnId="{9EEACE97-3AB6-4991-ABDC-A5F2D37AAB89}">
      <dgm:prSet/>
      <dgm:spPr/>
      <dgm:t>
        <a:bodyPr/>
        <a:lstStyle/>
        <a:p>
          <a:endParaRPr lang="en-ZA"/>
        </a:p>
      </dgm:t>
    </dgm:pt>
    <dgm:pt modelId="{AF1DBB4C-641C-4590-AA3A-A312B080F5E5}" type="sibTrans" cxnId="{9EEACE97-3AB6-4991-ABDC-A5F2D37AAB89}">
      <dgm:prSet/>
      <dgm:spPr/>
      <dgm:t>
        <a:bodyPr/>
        <a:lstStyle/>
        <a:p>
          <a:endParaRPr lang="en-ZA"/>
        </a:p>
      </dgm:t>
    </dgm:pt>
    <dgm:pt modelId="{B40CF6C5-1463-4597-B4DC-1869ACA370A1}">
      <dgm:prSet/>
      <dgm:spPr/>
      <dgm:t>
        <a:bodyPr/>
        <a:lstStyle/>
        <a:p>
          <a:r>
            <a:rPr lang="en-US" dirty="0"/>
            <a:t>Round Table</a:t>
          </a:r>
          <a:endParaRPr lang="en-ZA" dirty="0"/>
        </a:p>
      </dgm:t>
    </dgm:pt>
    <dgm:pt modelId="{65529FA5-3978-4A38-9567-13F4096FCF83}" type="parTrans" cxnId="{1F385B37-2430-4B59-9636-D5A0A22325E1}">
      <dgm:prSet/>
      <dgm:spPr/>
      <dgm:t>
        <a:bodyPr/>
        <a:lstStyle/>
        <a:p>
          <a:endParaRPr lang="en-ZA"/>
        </a:p>
      </dgm:t>
    </dgm:pt>
    <dgm:pt modelId="{3D3F7108-314A-4BDB-9253-EB1A407620AC}" type="sibTrans" cxnId="{1F385B37-2430-4B59-9636-D5A0A22325E1}">
      <dgm:prSet/>
      <dgm:spPr/>
      <dgm:t>
        <a:bodyPr/>
        <a:lstStyle/>
        <a:p>
          <a:endParaRPr lang="en-ZA"/>
        </a:p>
      </dgm:t>
    </dgm:pt>
    <dgm:pt modelId="{EC690818-6DB5-4D3F-955E-AE4799A7DDA9}">
      <dgm:prSet/>
      <dgm:spPr/>
      <dgm:t>
        <a:bodyPr/>
        <a:lstStyle/>
        <a:p>
          <a:r>
            <a:rPr lang="en-US" dirty="0"/>
            <a:t>SAWEI</a:t>
          </a:r>
          <a:endParaRPr lang="en-ZA" dirty="0"/>
        </a:p>
      </dgm:t>
    </dgm:pt>
    <dgm:pt modelId="{6E75C349-8802-4591-902B-528509590BA3}" type="parTrans" cxnId="{3C8E635A-A28B-4D36-8E40-5324587A0F63}">
      <dgm:prSet/>
      <dgm:spPr/>
      <dgm:t>
        <a:bodyPr/>
        <a:lstStyle/>
        <a:p>
          <a:endParaRPr lang="en-ZA"/>
        </a:p>
      </dgm:t>
    </dgm:pt>
    <dgm:pt modelId="{E3F78AAA-3E05-41EA-A985-C4A1E2829B76}" type="sibTrans" cxnId="{3C8E635A-A28B-4D36-8E40-5324587A0F63}">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0C26E0D-7FB9-46E6-9E8F-27D4F3B8AE82}" type="pres">
      <dgm:prSet presAssocID="{7D95A146-C247-44C6-8013-AE4DA0BE7C6B}" presName="root" presStyleCnt="0"/>
      <dgm:spPr/>
    </dgm:pt>
    <dgm:pt modelId="{BB028628-B8F8-444D-BD8B-794B139FB180}" type="pres">
      <dgm:prSet presAssocID="{7D95A146-C247-44C6-8013-AE4DA0BE7C6B}" presName="rootComposite" presStyleCnt="0"/>
      <dgm:spPr/>
    </dgm:pt>
    <dgm:pt modelId="{DA981D5C-BD6A-432D-8C05-27CEA91A4F4A}" type="pres">
      <dgm:prSet presAssocID="{7D95A146-C247-44C6-8013-AE4DA0BE7C6B}" presName="rootText" presStyleLbl="node1" presStyleIdx="0" presStyleCnt="5"/>
      <dgm:spPr/>
    </dgm:pt>
    <dgm:pt modelId="{C46165CC-98A2-47E5-9D84-112056944542}" type="pres">
      <dgm:prSet presAssocID="{7D95A146-C247-44C6-8013-AE4DA0BE7C6B}" presName="rootConnector" presStyleLbl="node1" presStyleIdx="0" presStyleCnt="5"/>
      <dgm:spPr/>
    </dgm:pt>
    <dgm:pt modelId="{D588D3DA-D090-40C4-87D2-DC0A5CE8CC74}" type="pres">
      <dgm:prSet presAssocID="{7D95A146-C247-44C6-8013-AE4DA0BE7C6B}" presName="childShape" presStyleCnt="0"/>
      <dgm:spPr/>
    </dgm:pt>
    <dgm:pt modelId="{8161D358-1CD0-4595-BA11-8A11ADCF97DF}" type="pres">
      <dgm:prSet presAssocID="{1E48ED2A-7B77-4CB8-BE20-EA4D95BA387D}" presName="Name13" presStyleLbl="parChTrans1D2" presStyleIdx="0" presStyleCnt="24"/>
      <dgm:spPr/>
    </dgm:pt>
    <dgm:pt modelId="{69EB051A-B5D8-4FFB-AAAE-750315AD6A93}" type="pres">
      <dgm:prSet presAssocID="{7F2DEF3C-29AE-4167-9BF5-76DF1A5AAD55}" presName="childText" presStyleLbl="bgAcc1" presStyleIdx="0" presStyleCnt="24">
        <dgm:presLayoutVars>
          <dgm:bulletEnabled val="1"/>
        </dgm:presLayoutVars>
      </dgm:prSet>
      <dgm:spPr/>
    </dgm:pt>
    <dgm:pt modelId="{959C117E-288B-4F67-9A40-AC706C9DBE7A}" type="pres">
      <dgm:prSet presAssocID="{C94F56F0-606B-48CF-8071-36DC58A35105}" presName="Name13" presStyleLbl="parChTrans1D2" presStyleIdx="1" presStyleCnt="24"/>
      <dgm:spPr/>
    </dgm:pt>
    <dgm:pt modelId="{CA4E5AF1-6D42-4267-A349-34839BAE721B}" type="pres">
      <dgm:prSet presAssocID="{52ACAEE8-FE95-465D-B13D-F7D023809148}" presName="childText" presStyleLbl="bgAcc1" presStyleIdx="1" presStyleCnt="24">
        <dgm:presLayoutVars>
          <dgm:bulletEnabled val="1"/>
        </dgm:presLayoutVars>
      </dgm:prSet>
      <dgm:spPr/>
    </dgm:pt>
    <dgm:pt modelId="{92226FAC-F22E-4EE7-9635-A567719170A0}" type="pres">
      <dgm:prSet presAssocID="{F0BC7FDF-58AE-48C8-BCF8-E4B5BEB8B6D3}" presName="Name13" presStyleLbl="parChTrans1D2" presStyleIdx="2" presStyleCnt="24"/>
      <dgm:spPr/>
    </dgm:pt>
    <dgm:pt modelId="{7659E939-11F6-4C84-BB42-A962D77484C2}" type="pres">
      <dgm:prSet presAssocID="{2FCFBE75-DE5D-476E-B107-D7B438C9CC1A}" presName="childText" presStyleLbl="bgAcc1" presStyleIdx="2" presStyleCnt="24">
        <dgm:presLayoutVars>
          <dgm:bulletEnabled val="1"/>
        </dgm:presLayoutVars>
      </dgm:prSet>
      <dgm:spPr/>
    </dgm:pt>
    <dgm:pt modelId="{0A42CF88-C5EA-49DD-8AA8-08D63DCA42CC}" type="pres">
      <dgm:prSet presAssocID="{83DE99F5-591A-4979-9F49-64A378AFAE69}" presName="Name13" presStyleLbl="parChTrans1D2" presStyleIdx="3" presStyleCnt="24"/>
      <dgm:spPr/>
    </dgm:pt>
    <dgm:pt modelId="{8431D5FB-676A-41B0-B827-9CC3AF1E0982}" type="pres">
      <dgm:prSet presAssocID="{F6FF612D-4422-4299-AC51-A2CD60A4B9C6}" presName="childText" presStyleLbl="bgAcc1" presStyleIdx="3" presStyleCnt="24">
        <dgm:presLayoutVars>
          <dgm:bulletEnabled val="1"/>
        </dgm:presLayoutVars>
      </dgm:prSet>
      <dgm:spPr/>
    </dgm:pt>
    <dgm:pt modelId="{4A3A3B55-EC9C-4D3F-8557-AB21E4A01870}" type="pres">
      <dgm:prSet presAssocID="{27AC23A1-0C55-40CD-870D-7C5F4DDC8879}" presName="Name13" presStyleLbl="parChTrans1D2" presStyleIdx="4" presStyleCnt="24"/>
      <dgm:spPr/>
    </dgm:pt>
    <dgm:pt modelId="{93D90D16-58E7-4D57-A3D7-04CD99B9CCC5}" type="pres">
      <dgm:prSet presAssocID="{FD1AE4A3-DB87-4A93-823E-1FB332A33754}" presName="childText" presStyleLbl="bgAcc1" presStyleIdx="4" presStyleCnt="24">
        <dgm:presLayoutVars>
          <dgm:bulletEnabled val="1"/>
        </dgm:presLayoutVars>
      </dgm:prSet>
      <dgm:spPr/>
    </dgm:pt>
    <dgm:pt modelId="{AA13C66C-EF58-479E-A67F-C20E08FC1D09}" type="pres">
      <dgm:prSet presAssocID="{825D6820-4C46-4A8C-BCF1-6F72BF39B6B3}" presName="root" presStyleCnt="0"/>
      <dgm:spPr/>
    </dgm:pt>
    <dgm:pt modelId="{24C7D646-FFE5-49A9-98F9-88237C72A6D2}" type="pres">
      <dgm:prSet presAssocID="{825D6820-4C46-4A8C-BCF1-6F72BF39B6B3}" presName="rootComposite" presStyleCnt="0"/>
      <dgm:spPr/>
    </dgm:pt>
    <dgm:pt modelId="{97D96B31-0BFE-442F-90E6-585ECCC4D04A}" type="pres">
      <dgm:prSet presAssocID="{825D6820-4C46-4A8C-BCF1-6F72BF39B6B3}" presName="rootText" presStyleLbl="node1" presStyleIdx="1" presStyleCnt="5"/>
      <dgm:spPr/>
    </dgm:pt>
    <dgm:pt modelId="{DAB7E421-FEF2-4D77-A608-15A9C859081B}" type="pres">
      <dgm:prSet presAssocID="{825D6820-4C46-4A8C-BCF1-6F72BF39B6B3}" presName="rootConnector" presStyleLbl="node1" presStyleIdx="1" presStyleCnt="5"/>
      <dgm:spPr/>
    </dgm:pt>
    <dgm:pt modelId="{8D2B87F2-B589-42AC-85CA-FA59CC2B21DB}" type="pres">
      <dgm:prSet presAssocID="{825D6820-4C46-4A8C-BCF1-6F72BF39B6B3}" presName="childShape" presStyleCnt="0"/>
      <dgm:spPr/>
    </dgm:pt>
    <dgm:pt modelId="{123A0901-7E1C-4CAE-BC50-395575AF37E7}" type="pres">
      <dgm:prSet presAssocID="{34E4762E-5DF9-473E-83CF-26DE2F80E487}" presName="Name13" presStyleLbl="parChTrans1D2" presStyleIdx="5" presStyleCnt="24"/>
      <dgm:spPr/>
    </dgm:pt>
    <dgm:pt modelId="{E9DA20D2-4A8E-40FC-9169-BBF67A572DC6}" type="pres">
      <dgm:prSet presAssocID="{9132ED8E-8B84-4FC6-AC60-302443310E24}" presName="childText" presStyleLbl="bgAcc1" presStyleIdx="5" presStyleCnt="24">
        <dgm:presLayoutVars>
          <dgm:bulletEnabled val="1"/>
        </dgm:presLayoutVars>
      </dgm:prSet>
      <dgm:spPr/>
    </dgm:pt>
    <dgm:pt modelId="{6FF2594C-CB96-4D1B-ABB5-D7D0FF03E4E2}" type="pres">
      <dgm:prSet presAssocID="{56CD191B-64E8-4805-947C-95D46742FB1A}" presName="Name13" presStyleLbl="parChTrans1D2" presStyleIdx="6" presStyleCnt="24"/>
      <dgm:spPr/>
    </dgm:pt>
    <dgm:pt modelId="{4F8D1DE1-946A-4D68-AE3D-9A6BC4F9EBA4}" type="pres">
      <dgm:prSet presAssocID="{A911F989-C538-4771-9B04-F0C88F43A2D8}" presName="childText" presStyleLbl="bgAcc1" presStyleIdx="6" presStyleCnt="24">
        <dgm:presLayoutVars>
          <dgm:bulletEnabled val="1"/>
        </dgm:presLayoutVars>
      </dgm:prSet>
      <dgm:spPr/>
    </dgm:pt>
    <dgm:pt modelId="{0D04B670-D71B-4BD2-AEA9-83F07FDA4959}" type="pres">
      <dgm:prSet presAssocID="{ACEA5F90-89F8-4766-8517-517D60C95CBC}" presName="Name13" presStyleLbl="parChTrans1D2" presStyleIdx="7" presStyleCnt="24"/>
      <dgm:spPr/>
    </dgm:pt>
    <dgm:pt modelId="{B454A5CD-EBA8-415E-948F-CE0D6BE485CE}" type="pres">
      <dgm:prSet presAssocID="{549688CF-365A-4AEE-8F5F-F4D2F7462A65}" presName="childText" presStyleLbl="bgAcc1" presStyleIdx="7" presStyleCnt="24">
        <dgm:presLayoutVars>
          <dgm:bulletEnabled val="1"/>
        </dgm:presLayoutVars>
      </dgm:prSet>
      <dgm:spPr/>
    </dgm:pt>
    <dgm:pt modelId="{D08773F2-A9FB-4DE9-88B3-6DF9963374F5}" type="pres">
      <dgm:prSet presAssocID="{D2301585-170A-40E0-9C33-2C4744F431E3}" presName="Name13" presStyleLbl="parChTrans1D2" presStyleIdx="8" presStyleCnt="24"/>
      <dgm:spPr/>
    </dgm:pt>
    <dgm:pt modelId="{31D2F98B-EED7-47AA-BB35-56BE70FA143F}" type="pres">
      <dgm:prSet presAssocID="{8A99933E-38D2-490E-B35F-0602DBEE3574}" presName="childText" presStyleLbl="bgAcc1" presStyleIdx="8" presStyleCnt="24">
        <dgm:presLayoutVars>
          <dgm:bulletEnabled val="1"/>
        </dgm:presLayoutVars>
      </dgm:prSet>
      <dgm:spPr/>
    </dgm:pt>
    <dgm:pt modelId="{718BFF1E-12FA-43F9-AEB5-2D4907D75756}" type="pres">
      <dgm:prSet presAssocID="{99FDB77C-CC35-4F85-A0BD-9D67C5A4FC67}" presName="root" presStyleCnt="0"/>
      <dgm:spPr/>
    </dgm:pt>
    <dgm:pt modelId="{7A55E075-4FA3-4CAD-9DF3-F26EE24F6CA6}" type="pres">
      <dgm:prSet presAssocID="{99FDB77C-CC35-4F85-A0BD-9D67C5A4FC67}" presName="rootComposite" presStyleCnt="0"/>
      <dgm:spPr/>
    </dgm:pt>
    <dgm:pt modelId="{98AE1B62-3BB3-46CE-A867-319B9129D190}" type="pres">
      <dgm:prSet presAssocID="{99FDB77C-CC35-4F85-A0BD-9D67C5A4FC67}" presName="rootText" presStyleLbl="node1" presStyleIdx="2" presStyleCnt="5"/>
      <dgm:spPr/>
    </dgm:pt>
    <dgm:pt modelId="{DFCBC6A2-C0CA-4D0F-AF4F-4C918D4A6DBE}" type="pres">
      <dgm:prSet presAssocID="{99FDB77C-CC35-4F85-A0BD-9D67C5A4FC67}" presName="rootConnector" presStyleLbl="node1" presStyleIdx="2" presStyleCnt="5"/>
      <dgm:spPr/>
    </dgm:pt>
    <dgm:pt modelId="{C5947977-91EE-4FFF-825A-D9477F47BD13}" type="pres">
      <dgm:prSet presAssocID="{99FDB77C-CC35-4F85-A0BD-9D67C5A4FC67}" presName="childShape" presStyleCnt="0"/>
      <dgm:spPr/>
    </dgm:pt>
    <dgm:pt modelId="{D41837C3-9076-4C89-A5C6-2AFAF70D12DB}" type="pres">
      <dgm:prSet presAssocID="{7F6F05A6-F2B9-4A81-97E4-CA70B62BE8A8}" presName="Name13" presStyleLbl="parChTrans1D2" presStyleIdx="9" presStyleCnt="24"/>
      <dgm:spPr/>
    </dgm:pt>
    <dgm:pt modelId="{0A90A426-F1D9-49CD-A08C-4741D80BBBD6}" type="pres">
      <dgm:prSet presAssocID="{749F99BF-56D8-47C8-A5BD-0B7C817A1262}" presName="childText" presStyleLbl="bgAcc1" presStyleIdx="9" presStyleCnt="24">
        <dgm:presLayoutVars>
          <dgm:bulletEnabled val="1"/>
        </dgm:presLayoutVars>
      </dgm:prSet>
      <dgm:spPr/>
    </dgm:pt>
    <dgm:pt modelId="{74B0916E-D9F6-4E39-AD14-F24562423576}" type="pres">
      <dgm:prSet presAssocID="{A9E87177-6D0B-4862-8D53-B3753560966A}" presName="Name13" presStyleLbl="parChTrans1D2" presStyleIdx="10" presStyleCnt="24"/>
      <dgm:spPr/>
    </dgm:pt>
    <dgm:pt modelId="{9E36818F-CD3D-454F-88D3-59FBD290C481}" type="pres">
      <dgm:prSet presAssocID="{D52123AF-65A7-426C-A1B1-4006F2D3A263}" presName="childText" presStyleLbl="bgAcc1" presStyleIdx="10" presStyleCnt="24">
        <dgm:presLayoutVars>
          <dgm:bulletEnabled val="1"/>
        </dgm:presLayoutVars>
      </dgm:prSet>
      <dgm:spPr/>
    </dgm:pt>
    <dgm:pt modelId="{C84CBCB1-17BF-422E-89CF-0F0C54C9B985}" type="pres">
      <dgm:prSet presAssocID="{B8C3988C-F6E6-4B03-B5A1-3964059A7FEC}" presName="Name13" presStyleLbl="parChTrans1D2" presStyleIdx="11" presStyleCnt="24"/>
      <dgm:spPr/>
    </dgm:pt>
    <dgm:pt modelId="{D77F9680-3A96-4196-953E-98376F24A622}" type="pres">
      <dgm:prSet presAssocID="{FAED5F38-FA1F-4C03-B897-CEFED84910E5}" presName="childText" presStyleLbl="bgAcc1" presStyleIdx="11" presStyleCnt="24">
        <dgm:presLayoutVars>
          <dgm:bulletEnabled val="1"/>
        </dgm:presLayoutVars>
      </dgm:prSet>
      <dgm:spPr/>
    </dgm:pt>
    <dgm:pt modelId="{18669A4F-58CD-4B7F-AE5A-FDE855A68BA2}" type="pres">
      <dgm:prSet presAssocID="{0B2FF5EA-C9C2-467C-935F-70D29B2411B3}" presName="Name13" presStyleLbl="parChTrans1D2" presStyleIdx="12" presStyleCnt="24"/>
      <dgm:spPr/>
    </dgm:pt>
    <dgm:pt modelId="{5739D325-E380-4FA2-B6E2-E5F7996B23D6}" type="pres">
      <dgm:prSet presAssocID="{1FC8B59B-8A91-46A1-BCE3-0EBBB31D5833}" presName="childText" presStyleLbl="bgAcc1" presStyleIdx="12" presStyleCnt="24">
        <dgm:presLayoutVars>
          <dgm:bulletEnabled val="1"/>
        </dgm:presLayoutVars>
      </dgm:prSet>
      <dgm:spPr/>
    </dgm:pt>
    <dgm:pt modelId="{4E0879FA-84D1-4063-87EA-89ED4FB19B1E}" type="pres">
      <dgm:prSet presAssocID="{D9575F77-E45A-403E-BE54-AD9982BAF471}" presName="Name13" presStyleLbl="parChTrans1D2" presStyleIdx="13" presStyleCnt="24"/>
      <dgm:spPr/>
    </dgm:pt>
    <dgm:pt modelId="{6A42F221-F08D-4F45-8E79-E597B74DD5AF}" type="pres">
      <dgm:prSet presAssocID="{28984D65-9A29-4800-945C-76DF9DC1EC00}" presName="childText" presStyleLbl="bgAcc1" presStyleIdx="13" presStyleCnt="24">
        <dgm:presLayoutVars>
          <dgm:bulletEnabled val="1"/>
        </dgm:presLayoutVars>
      </dgm:prSet>
      <dgm:spPr/>
    </dgm:pt>
    <dgm:pt modelId="{F96152A5-6263-4DB4-80D6-C6422E29007C}" type="pres">
      <dgm:prSet presAssocID="{105B7959-4233-45E3-BF5B-410EADCDBDBF}" presName="root" presStyleCnt="0"/>
      <dgm:spPr/>
    </dgm:pt>
    <dgm:pt modelId="{B56C8A68-C475-4D4B-9A29-0EE18C3D1CCB}" type="pres">
      <dgm:prSet presAssocID="{105B7959-4233-45E3-BF5B-410EADCDBDBF}" presName="rootComposite" presStyleCnt="0"/>
      <dgm:spPr/>
    </dgm:pt>
    <dgm:pt modelId="{D20882EC-C6BC-4E52-883D-33B972869F1A}" type="pres">
      <dgm:prSet presAssocID="{105B7959-4233-45E3-BF5B-410EADCDBDBF}" presName="rootText" presStyleLbl="node1" presStyleIdx="3" presStyleCnt="5"/>
      <dgm:spPr/>
    </dgm:pt>
    <dgm:pt modelId="{CB7CDEEF-C04A-4AE0-A28C-855B5A82FE11}" type="pres">
      <dgm:prSet presAssocID="{105B7959-4233-45E3-BF5B-410EADCDBDBF}" presName="rootConnector" presStyleLbl="node1" presStyleIdx="3" presStyleCnt="5"/>
      <dgm:spPr/>
    </dgm:pt>
    <dgm:pt modelId="{988B6BCD-3BD7-41DB-9B05-0DA9F7CD3347}" type="pres">
      <dgm:prSet presAssocID="{105B7959-4233-45E3-BF5B-410EADCDBDBF}" presName="childShape" presStyleCnt="0"/>
      <dgm:spPr/>
    </dgm:pt>
    <dgm:pt modelId="{44B8A0F9-F9AF-4346-ACF6-EA0396FAFB4A}" type="pres">
      <dgm:prSet presAssocID="{D7DE8689-31FF-47CD-8E1D-527320223C66}" presName="Name13" presStyleLbl="parChTrans1D2" presStyleIdx="14" presStyleCnt="24"/>
      <dgm:spPr/>
    </dgm:pt>
    <dgm:pt modelId="{1635925B-0010-48B0-A7AD-5D41DEAFE26F}" type="pres">
      <dgm:prSet presAssocID="{237BDBF1-EF29-4359-B0BE-6DC168626C83}" presName="childText" presStyleLbl="bgAcc1" presStyleIdx="14" presStyleCnt="24">
        <dgm:presLayoutVars>
          <dgm:bulletEnabled val="1"/>
        </dgm:presLayoutVars>
      </dgm:prSet>
      <dgm:spPr/>
    </dgm:pt>
    <dgm:pt modelId="{F248B35E-5286-4F41-A171-7BA9ACEEDD28}" type="pres">
      <dgm:prSet presAssocID="{FAAE7D71-CB52-4526-9886-641755169768}" presName="Name13" presStyleLbl="parChTrans1D2" presStyleIdx="15" presStyleCnt="24"/>
      <dgm:spPr/>
    </dgm:pt>
    <dgm:pt modelId="{C151010D-5908-40D6-A933-C87DEE59396F}" type="pres">
      <dgm:prSet presAssocID="{88AE1529-B7F3-425A-83D7-C3BDC4DFEAE7}" presName="childText" presStyleLbl="bgAcc1" presStyleIdx="15" presStyleCnt="24">
        <dgm:presLayoutVars>
          <dgm:bulletEnabled val="1"/>
        </dgm:presLayoutVars>
      </dgm:prSet>
      <dgm:spPr/>
    </dgm:pt>
    <dgm:pt modelId="{E90F98E6-C759-4E90-876F-C1D134DADB9E}" type="pres">
      <dgm:prSet presAssocID="{D1810C6D-C1E2-4D80-AC2B-5BE7E64912DA}" presName="Name13" presStyleLbl="parChTrans1D2" presStyleIdx="16" presStyleCnt="24"/>
      <dgm:spPr/>
    </dgm:pt>
    <dgm:pt modelId="{5EC4899B-9B78-43E4-9CCB-835FBC3AEE6B}" type="pres">
      <dgm:prSet presAssocID="{661C57DA-1CE9-463B-94F9-5ACBBD134832}" presName="childText" presStyleLbl="bgAcc1" presStyleIdx="16" presStyleCnt="24">
        <dgm:presLayoutVars>
          <dgm:bulletEnabled val="1"/>
        </dgm:presLayoutVars>
      </dgm:prSet>
      <dgm:spPr/>
    </dgm:pt>
    <dgm:pt modelId="{7C964E0B-7450-41C1-9AB5-DFCF42D1DDF4}" type="pres">
      <dgm:prSet presAssocID="{45E898FB-1538-476B-921D-435836285ECA}" presName="Name13" presStyleLbl="parChTrans1D2" presStyleIdx="17" presStyleCnt="24"/>
      <dgm:spPr/>
    </dgm:pt>
    <dgm:pt modelId="{D490165B-8AC9-4254-B62D-11DD18780180}" type="pres">
      <dgm:prSet presAssocID="{21E2924D-D449-428A-8B78-3FCB0026E08E}" presName="childText" presStyleLbl="bgAcc1" presStyleIdx="17" presStyleCnt="24">
        <dgm:presLayoutVars>
          <dgm:bulletEnabled val="1"/>
        </dgm:presLayoutVars>
      </dgm:prSet>
      <dgm:spPr/>
    </dgm:pt>
    <dgm:pt modelId="{C5FB09BD-0EAB-43CE-B575-9B136C777081}" type="pres">
      <dgm:prSet presAssocID="{6E75C349-8802-4591-902B-528509590BA3}" presName="Name13" presStyleLbl="parChTrans1D2" presStyleIdx="18" presStyleCnt="24"/>
      <dgm:spPr/>
    </dgm:pt>
    <dgm:pt modelId="{32A5F6C6-7003-4FC6-A20E-8867E5D8D8B6}" type="pres">
      <dgm:prSet presAssocID="{EC690818-6DB5-4D3F-955E-AE4799A7DDA9}" presName="childText" presStyleLbl="bgAcc1" presStyleIdx="18" presStyleCnt="24">
        <dgm:presLayoutVars>
          <dgm:bulletEnabled val="1"/>
        </dgm:presLayoutVars>
      </dgm:prSet>
      <dgm:spPr/>
    </dgm:pt>
    <dgm:pt modelId="{B571418B-5675-4DCC-8FB7-9CD08743FEF2}" type="pres">
      <dgm:prSet presAssocID="{BC524682-D4F3-4922-B01A-C6ECE28D7384}" presName="root" presStyleCnt="0"/>
      <dgm:spPr/>
    </dgm:pt>
    <dgm:pt modelId="{8408DEDC-9156-4ECB-962A-455AF7B3A430}" type="pres">
      <dgm:prSet presAssocID="{BC524682-D4F3-4922-B01A-C6ECE28D7384}" presName="rootComposite" presStyleCnt="0"/>
      <dgm:spPr/>
    </dgm:pt>
    <dgm:pt modelId="{AEF00F6B-6FA2-40C7-8AF2-F38DC64656AA}" type="pres">
      <dgm:prSet presAssocID="{BC524682-D4F3-4922-B01A-C6ECE28D7384}" presName="rootText" presStyleLbl="node1" presStyleIdx="4" presStyleCnt="5"/>
      <dgm:spPr/>
    </dgm:pt>
    <dgm:pt modelId="{09460867-A286-4753-A604-9AD604D00552}" type="pres">
      <dgm:prSet presAssocID="{BC524682-D4F3-4922-B01A-C6ECE28D7384}" presName="rootConnector" presStyleLbl="node1" presStyleIdx="4" presStyleCnt="5"/>
      <dgm:spPr/>
    </dgm:pt>
    <dgm:pt modelId="{09F1BBA8-67C8-4AB3-BE54-0CC1D9038E47}" type="pres">
      <dgm:prSet presAssocID="{BC524682-D4F3-4922-B01A-C6ECE28D7384}" presName="childShape" presStyleCnt="0"/>
      <dgm:spPr/>
    </dgm:pt>
    <dgm:pt modelId="{C35703C5-FD30-41A4-B5BB-6C473362D6A9}" type="pres">
      <dgm:prSet presAssocID="{153AED11-EC61-4145-9EEC-00FA07B77E14}" presName="Name13" presStyleLbl="parChTrans1D2" presStyleIdx="19" presStyleCnt="24"/>
      <dgm:spPr/>
    </dgm:pt>
    <dgm:pt modelId="{C27F12F2-B676-40D7-A35C-002B70109579}" type="pres">
      <dgm:prSet presAssocID="{F0B1F714-A991-43E9-B599-A6FE6006FD9F}" presName="childText" presStyleLbl="bgAcc1" presStyleIdx="19" presStyleCnt="24">
        <dgm:presLayoutVars>
          <dgm:bulletEnabled val="1"/>
        </dgm:presLayoutVars>
      </dgm:prSet>
      <dgm:spPr/>
    </dgm:pt>
    <dgm:pt modelId="{2DCD1AF3-373D-4F7D-A247-2A57251C4F74}" type="pres">
      <dgm:prSet presAssocID="{FED10C2B-9590-49A7-8E91-3B04A760C455}" presName="Name13" presStyleLbl="parChTrans1D2" presStyleIdx="20" presStyleCnt="24"/>
      <dgm:spPr/>
    </dgm:pt>
    <dgm:pt modelId="{F61B1069-EBA5-4497-B56C-437EF3A72EF8}" type="pres">
      <dgm:prSet presAssocID="{7AC4EED8-84E9-4AED-B832-6AEBE01680C0}" presName="childText" presStyleLbl="bgAcc1" presStyleIdx="20" presStyleCnt="24">
        <dgm:presLayoutVars>
          <dgm:bulletEnabled val="1"/>
        </dgm:presLayoutVars>
      </dgm:prSet>
      <dgm:spPr/>
    </dgm:pt>
    <dgm:pt modelId="{C411EF06-151D-4F09-9996-1017F87BC2DA}" type="pres">
      <dgm:prSet presAssocID="{C1E8EEDD-AA01-4F73-8854-76ACC364E9A6}" presName="Name13" presStyleLbl="parChTrans1D2" presStyleIdx="21" presStyleCnt="24"/>
      <dgm:spPr/>
    </dgm:pt>
    <dgm:pt modelId="{20DF885B-EFEC-4265-9C71-62DF6806677D}" type="pres">
      <dgm:prSet presAssocID="{C32D6C38-2F76-41D7-80B3-611C6B0FFACB}" presName="childText" presStyleLbl="bgAcc1" presStyleIdx="21" presStyleCnt="24">
        <dgm:presLayoutVars>
          <dgm:bulletEnabled val="1"/>
        </dgm:presLayoutVars>
      </dgm:prSet>
      <dgm:spPr/>
    </dgm:pt>
    <dgm:pt modelId="{093A6026-5C04-4792-9C83-CC31C33D2A7D}" type="pres">
      <dgm:prSet presAssocID="{6C67B6A9-A769-458C-9CAC-DBE648662114}" presName="Name13" presStyleLbl="parChTrans1D2" presStyleIdx="22" presStyleCnt="24"/>
      <dgm:spPr/>
    </dgm:pt>
    <dgm:pt modelId="{CB52EB15-362B-4444-99A4-6AF6050E9397}" type="pres">
      <dgm:prSet presAssocID="{10FDD57C-2DC0-4F64-B378-D75EE424CB6A}" presName="childText" presStyleLbl="bgAcc1" presStyleIdx="22" presStyleCnt="24">
        <dgm:presLayoutVars>
          <dgm:bulletEnabled val="1"/>
        </dgm:presLayoutVars>
      </dgm:prSet>
      <dgm:spPr/>
    </dgm:pt>
    <dgm:pt modelId="{37A2E916-094A-4141-A5A0-6AF761AF0C62}" type="pres">
      <dgm:prSet presAssocID="{65529FA5-3978-4A38-9567-13F4096FCF83}" presName="Name13" presStyleLbl="parChTrans1D2" presStyleIdx="23" presStyleCnt="24"/>
      <dgm:spPr/>
    </dgm:pt>
    <dgm:pt modelId="{FF533B02-D0AF-49AA-BB5F-853CAACD4D4F}" type="pres">
      <dgm:prSet presAssocID="{B40CF6C5-1463-4597-B4DC-1869ACA370A1}" presName="childText" presStyleLbl="bgAcc1" presStyleIdx="23" presStyleCnt="24">
        <dgm:presLayoutVars>
          <dgm:bulletEnabled val="1"/>
        </dgm:presLayoutVars>
      </dgm:prSet>
      <dgm:spPr/>
    </dgm:pt>
  </dgm:ptLst>
  <dgm:cxnLst>
    <dgm:cxn modelId="{EAD81D0A-4A97-4567-9A90-90F7BE867DCF}" type="presOf" srcId="{BC524682-D4F3-4922-B01A-C6ECE28D7384}" destId="{09460867-A286-4753-A604-9AD604D00552}" srcOrd="1" destOrd="0" presId="urn:microsoft.com/office/officeart/2005/8/layout/hierarchy3"/>
    <dgm:cxn modelId="{E709F20E-BDAC-4B67-85FA-52DDA0D70DC7}" type="presOf" srcId="{1E48ED2A-7B77-4CB8-BE20-EA4D95BA387D}" destId="{8161D358-1CD0-4595-BA11-8A11ADCF97DF}" srcOrd="0" destOrd="0" presId="urn:microsoft.com/office/officeart/2005/8/layout/hierarchy3"/>
    <dgm:cxn modelId="{63B86210-5114-423E-AD61-68BDAFD3C3C5}" type="presOf" srcId="{A9E87177-6D0B-4862-8D53-B3753560966A}" destId="{74B0916E-D9F6-4E39-AD14-F24562423576}" srcOrd="0" destOrd="0" presId="urn:microsoft.com/office/officeart/2005/8/layout/hierarchy3"/>
    <dgm:cxn modelId="{62E2EE13-CD7F-4B73-BFE2-E7059F14ACCD}" type="presOf" srcId="{45E898FB-1538-476B-921D-435836285ECA}" destId="{7C964E0B-7450-41C1-9AB5-DFCF42D1DDF4}" srcOrd="0" destOrd="0" presId="urn:microsoft.com/office/officeart/2005/8/layout/hierarchy3"/>
    <dgm:cxn modelId="{CD18C216-0719-43C9-8C21-B6526805E046}" srcId="{C7735129-AB2D-41CF-952A-0BC2016D73C9}" destId="{BC524682-D4F3-4922-B01A-C6ECE28D7384}" srcOrd="4" destOrd="0" parTransId="{EA7B1289-75B6-4B5D-AAFA-3B7AF3924954}" sibTransId="{4123C794-1A78-485B-BF94-EF4704CC8DB5}"/>
    <dgm:cxn modelId="{17171A1A-0188-41FE-B7F4-1EA34F38F4F5}" type="presOf" srcId="{FD1AE4A3-DB87-4A93-823E-1FB332A33754}" destId="{93D90D16-58E7-4D57-A3D7-04CD99B9CCC5}" srcOrd="0" destOrd="0" presId="urn:microsoft.com/office/officeart/2005/8/layout/hierarchy3"/>
    <dgm:cxn modelId="{A6CF481B-77E7-49D5-A906-DC133CEAF62A}" type="presOf" srcId="{FED10C2B-9590-49A7-8E91-3B04A760C455}" destId="{2DCD1AF3-373D-4F7D-A247-2A57251C4F74}" srcOrd="0" destOrd="0" presId="urn:microsoft.com/office/officeart/2005/8/layout/hierarchy3"/>
    <dgm:cxn modelId="{D6F87F1B-F994-44A7-913F-302572C0A855}" srcId="{105B7959-4233-45E3-BF5B-410EADCDBDBF}" destId="{88AE1529-B7F3-425A-83D7-C3BDC4DFEAE7}" srcOrd="1" destOrd="0" parTransId="{FAAE7D71-CB52-4526-9886-641755169768}" sibTransId="{33FC32A3-A1F5-4942-B81F-CDC5CAA45447}"/>
    <dgm:cxn modelId="{25DECB1C-74D0-4DDB-8C7B-38DC4CFEB0FF}" srcId="{825D6820-4C46-4A8C-BCF1-6F72BF39B6B3}" destId="{A911F989-C538-4771-9B04-F0C88F43A2D8}" srcOrd="1" destOrd="0" parTransId="{56CD191B-64E8-4805-947C-95D46742FB1A}" sibTransId="{FF35C2C7-9078-4561-A48E-2B5B7941674F}"/>
    <dgm:cxn modelId="{F00E7A1F-8D53-4424-9FFE-91A442AEF6F6}" srcId="{99FDB77C-CC35-4F85-A0BD-9D67C5A4FC67}" destId="{28984D65-9A29-4800-945C-76DF9DC1EC00}" srcOrd="4" destOrd="0" parTransId="{D9575F77-E45A-403E-BE54-AD9982BAF471}" sibTransId="{B06724C6-4340-4355-8A51-2481FF5017F8}"/>
    <dgm:cxn modelId="{0D46B124-9170-4280-87BC-BCC063A893E6}" type="presOf" srcId="{105B7959-4233-45E3-BF5B-410EADCDBDBF}" destId="{CB7CDEEF-C04A-4AE0-A28C-855B5A82FE11}" srcOrd="1" destOrd="0" presId="urn:microsoft.com/office/officeart/2005/8/layout/hierarchy3"/>
    <dgm:cxn modelId="{903C6729-BB6C-4046-9DCA-267E067F3CE0}" type="presOf" srcId="{A911F989-C538-4771-9B04-F0C88F43A2D8}" destId="{4F8D1DE1-946A-4D68-AE3D-9A6BC4F9EBA4}" srcOrd="0" destOrd="0" presId="urn:microsoft.com/office/officeart/2005/8/layout/hierarchy3"/>
    <dgm:cxn modelId="{B6753C2D-032D-435E-84C7-C5BA81D560A0}" srcId="{7D95A146-C247-44C6-8013-AE4DA0BE7C6B}" destId="{2FCFBE75-DE5D-476E-B107-D7B438C9CC1A}" srcOrd="2" destOrd="0" parTransId="{F0BC7FDF-58AE-48C8-BCF8-E4B5BEB8B6D3}" sibTransId="{CD57DE03-BCF2-4ECB-A8E2-30C23FCF1C3D}"/>
    <dgm:cxn modelId="{663E7A2E-BB61-499D-8994-01D3A93D17CB}" srcId="{105B7959-4233-45E3-BF5B-410EADCDBDBF}" destId="{21E2924D-D449-428A-8B78-3FCB0026E08E}" srcOrd="3" destOrd="0" parTransId="{45E898FB-1538-476B-921D-435836285ECA}" sibTransId="{BEC63B70-743D-4CDE-8AF2-64FEBD9FF5C2}"/>
    <dgm:cxn modelId="{01864B2F-41BA-4603-BF65-133569731CB5}" type="presOf" srcId="{749F99BF-56D8-47C8-A5BD-0B7C817A1262}" destId="{0A90A426-F1D9-49CD-A08C-4741D80BBBD6}" srcOrd="0" destOrd="0" presId="urn:microsoft.com/office/officeart/2005/8/layout/hierarchy3"/>
    <dgm:cxn modelId="{70886232-68BB-4FEB-8A7D-3574ECC5F4FC}" srcId="{BC524682-D4F3-4922-B01A-C6ECE28D7384}" destId="{F0B1F714-A991-43E9-B599-A6FE6006FD9F}" srcOrd="0" destOrd="0" parTransId="{153AED11-EC61-4145-9EEC-00FA07B77E14}" sibTransId="{9C9BB13B-A356-4F4D-A547-72F4853543CC}"/>
    <dgm:cxn modelId="{0294C332-A17E-4685-89BB-5C29E7B57B50}" type="presOf" srcId="{549688CF-365A-4AEE-8F5F-F4D2F7462A65}" destId="{B454A5CD-EBA8-415E-948F-CE0D6BE485CE}" srcOrd="0" destOrd="0" presId="urn:microsoft.com/office/officeart/2005/8/layout/hierarchy3"/>
    <dgm:cxn modelId="{E916FE33-0C49-4FC1-B0CC-71706A54E28A}" type="presOf" srcId="{825D6820-4C46-4A8C-BCF1-6F72BF39B6B3}" destId="{97D96B31-0BFE-442F-90E6-585ECCC4D04A}" srcOrd="0" destOrd="0" presId="urn:microsoft.com/office/officeart/2005/8/layout/hierarchy3"/>
    <dgm:cxn modelId="{1F385B37-2430-4B59-9636-D5A0A22325E1}" srcId="{BC524682-D4F3-4922-B01A-C6ECE28D7384}" destId="{B40CF6C5-1463-4597-B4DC-1869ACA370A1}" srcOrd="4" destOrd="0" parTransId="{65529FA5-3978-4A38-9567-13F4096FCF83}" sibTransId="{3D3F7108-314A-4BDB-9253-EB1A407620AC}"/>
    <dgm:cxn modelId="{8B17A83B-F67F-4C7B-835A-E2D5814935D3}" type="presOf" srcId="{83DE99F5-591A-4979-9F49-64A378AFAE69}" destId="{0A42CF88-C5EA-49DD-8AA8-08D63DCA42CC}" srcOrd="0" destOrd="0" presId="urn:microsoft.com/office/officeart/2005/8/layout/hierarchy3"/>
    <dgm:cxn modelId="{C9A7AE3C-FB71-49BC-B733-83DD1C7D09F6}" type="presOf" srcId="{D1810C6D-C1E2-4D80-AC2B-5BE7E64912DA}" destId="{E90F98E6-C759-4E90-876F-C1D134DADB9E}" srcOrd="0" destOrd="0" presId="urn:microsoft.com/office/officeart/2005/8/layout/hierarchy3"/>
    <dgm:cxn modelId="{360B135D-1C8B-4C73-9183-6800E97B1E18}" type="presOf" srcId="{D52123AF-65A7-426C-A1B1-4006F2D3A263}" destId="{9E36818F-CD3D-454F-88D3-59FBD290C481}" srcOrd="0" destOrd="0" presId="urn:microsoft.com/office/officeart/2005/8/layout/hierarchy3"/>
    <dgm:cxn modelId="{7E9E9F61-E10D-444B-8466-079E78828429}" type="presOf" srcId="{B40CF6C5-1463-4597-B4DC-1869ACA370A1}" destId="{FF533B02-D0AF-49AA-BB5F-853CAACD4D4F}" srcOrd="0" destOrd="0" presId="urn:microsoft.com/office/officeart/2005/8/layout/hierarchy3"/>
    <dgm:cxn modelId="{D9F35464-3C05-49F6-98BD-C971D7E39A04}" type="presOf" srcId="{52ACAEE8-FE95-465D-B13D-F7D023809148}" destId="{CA4E5AF1-6D42-4267-A349-34839BAE721B}" srcOrd="0" destOrd="0" presId="urn:microsoft.com/office/officeart/2005/8/layout/hierarchy3"/>
    <dgm:cxn modelId="{7C539A65-548C-451B-B79D-2D64B901584A}" srcId="{99FDB77C-CC35-4F85-A0BD-9D67C5A4FC67}" destId="{749F99BF-56D8-47C8-A5BD-0B7C817A1262}" srcOrd="0" destOrd="0" parTransId="{7F6F05A6-F2B9-4A81-97E4-CA70B62BE8A8}" sibTransId="{8D96E073-4262-4359-AEAC-C5FE2A042CE3}"/>
    <dgm:cxn modelId="{177BAA46-51E8-4E75-95D3-33F695F86631}" srcId="{105B7959-4233-45E3-BF5B-410EADCDBDBF}" destId="{661C57DA-1CE9-463B-94F9-5ACBBD134832}" srcOrd="2" destOrd="0" parTransId="{D1810C6D-C1E2-4D80-AC2B-5BE7E64912DA}" sibTransId="{CD05001E-E1AD-47C0-8C54-56F96C4C95EF}"/>
    <dgm:cxn modelId="{2EB7EC48-2494-4037-97C6-3F6ED2B44E27}" type="presOf" srcId="{F0BC7FDF-58AE-48C8-BCF8-E4B5BEB8B6D3}" destId="{92226FAC-F22E-4EE7-9635-A567719170A0}" srcOrd="0" destOrd="0" presId="urn:microsoft.com/office/officeart/2005/8/layout/hierarchy3"/>
    <dgm:cxn modelId="{45D10A4A-69AE-436E-8D80-E8ED6BCBA2C4}" type="presOf" srcId="{C7735129-AB2D-41CF-952A-0BC2016D73C9}" destId="{58A33D07-FA85-41F6-BE09-9228E5819058}" srcOrd="0" destOrd="0" presId="urn:microsoft.com/office/officeart/2005/8/layout/hierarchy3"/>
    <dgm:cxn modelId="{F3951E4A-9588-4229-9A1B-2EFB9E2030AD}" type="presOf" srcId="{99FDB77C-CC35-4F85-A0BD-9D67C5A4FC67}" destId="{98AE1B62-3BB3-46CE-A867-319B9129D190}" srcOrd="0" destOrd="0" presId="urn:microsoft.com/office/officeart/2005/8/layout/hierarchy3"/>
    <dgm:cxn modelId="{87B3204A-2D08-4861-87E0-2726AA635118}" type="presOf" srcId="{2FCFBE75-DE5D-476E-B107-D7B438C9CC1A}" destId="{7659E939-11F6-4C84-BB42-A962D77484C2}" srcOrd="0" destOrd="0" presId="urn:microsoft.com/office/officeart/2005/8/layout/hierarchy3"/>
    <dgm:cxn modelId="{A1CCE96F-6A50-477C-819C-C70AB1C070FC}" type="presOf" srcId="{7F2DEF3C-29AE-4167-9BF5-76DF1A5AAD55}" destId="{69EB051A-B5D8-4FFB-AAAE-750315AD6A93}" srcOrd="0" destOrd="0" presId="urn:microsoft.com/office/officeart/2005/8/layout/hierarchy3"/>
    <dgm:cxn modelId="{DE9D0E72-837C-4CB7-946C-4FA7753DD126}" type="presOf" srcId="{1FC8B59B-8A91-46A1-BCE3-0EBBB31D5833}" destId="{5739D325-E380-4FA2-B6E2-E5F7996B23D6}" srcOrd="0" destOrd="0" presId="urn:microsoft.com/office/officeart/2005/8/layout/hierarchy3"/>
    <dgm:cxn modelId="{53DE5E52-B45B-46B2-9DB6-89746E3AE062}" type="presOf" srcId="{237BDBF1-EF29-4359-B0BE-6DC168626C83}" destId="{1635925B-0010-48B0-A7AD-5D41DEAFE26F}" srcOrd="0" destOrd="0" presId="urn:microsoft.com/office/officeart/2005/8/layout/hierarchy3"/>
    <dgm:cxn modelId="{F36A0176-83BC-4005-A9A4-710912147203}" srcId="{C7735129-AB2D-41CF-952A-0BC2016D73C9}" destId="{105B7959-4233-45E3-BF5B-410EADCDBDBF}" srcOrd="3" destOrd="0" parTransId="{4DFB21CB-1778-4A93-9311-E1D22ABD35B5}" sibTransId="{C955B990-FBD7-4EFA-AC8B-004713B23C67}"/>
    <dgm:cxn modelId="{F301E176-133B-4586-AF71-1B25C4C5D4B7}" srcId="{825D6820-4C46-4A8C-BCF1-6F72BF39B6B3}" destId="{549688CF-365A-4AEE-8F5F-F4D2F7462A65}" srcOrd="2" destOrd="0" parTransId="{ACEA5F90-89F8-4766-8517-517D60C95CBC}" sibTransId="{CB9E3336-6AA3-4BF6-B244-01F260B7CA64}"/>
    <dgm:cxn modelId="{DCC7FB76-57CE-411A-A51D-C69CD161EF23}" type="presOf" srcId="{27AC23A1-0C55-40CD-870D-7C5F4DDC8879}" destId="{4A3A3B55-EC9C-4D3F-8557-AB21E4A01870}" srcOrd="0" destOrd="0" presId="urn:microsoft.com/office/officeart/2005/8/layout/hierarchy3"/>
    <dgm:cxn modelId="{8D003078-FFD7-4283-8FC0-CCAA24C5BE6D}" type="presOf" srcId="{34E4762E-5DF9-473E-83CF-26DE2F80E487}" destId="{123A0901-7E1C-4CAE-BC50-395575AF37E7}" srcOrd="0" destOrd="0" presId="urn:microsoft.com/office/officeart/2005/8/layout/hierarchy3"/>
    <dgm:cxn modelId="{27835D7A-52A9-4658-927E-E274F753E0C6}" type="presOf" srcId="{BC524682-D4F3-4922-B01A-C6ECE28D7384}" destId="{AEF00F6B-6FA2-40C7-8AF2-F38DC64656AA}" srcOrd="0" destOrd="0" presId="urn:microsoft.com/office/officeart/2005/8/layout/hierarchy3"/>
    <dgm:cxn modelId="{3C8E635A-A28B-4D36-8E40-5324587A0F63}" srcId="{105B7959-4233-45E3-BF5B-410EADCDBDBF}" destId="{EC690818-6DB5-4D3F-955E-AE4799A7DDA9}" srcOrd="4" destOrd="0" parTransId="{6E75C349-8802-4591-902B-528509590BA3}" sibTransId="{E3F78AAA-3E05-41EA-A985-C4A1E2829B76}"/>
    <dgm:cxn modelId="{F897F57F-8EF3-4BDD-851C-C9F773381301}" srcId="{99FDB77C-CC35-4F85-A0BD-9D67C5A4FC67}" destId="{D52123AF-65A7-426C-A1B1-4006F2D3A263}" srcOrd="1" destOrd="0" parTransId="{A9E87177-6D0B-4862-8D53-B3753560966A}" sibTransId="{DFDA518E-22ED-431E-AF88-E62BFFC9576D}"/>
    <dgm:cxn modelId="{379C4C80-E8B4-4BB0-8E19-6CA276DB0F1A}" type="presOf" srcId="{F0B1F714-A991-43E9-B599-A6FE6006FD9F}" destId="{C27F12F2-B676-40D7-A35C-002B70109579}" srcOrd="0" destOrd="0" presId="urn:microsoft.com/office/officeart/2005/8/layout/hierarchy3"/>
    <dgm:cxn modelId="{7A0B4982-FFAE-4D95-B630-F25CD88A72DE}" type="presOf" srcId="{C1E8EEDD-AA01-4F73-8854-76ACC364E9A6}" destId="{C411EF06-151D-4F09-9996-1017F87BC2DA}" srcOrd="0" destOrd="0" presId="urn:microsoft.com/office/officeart/2005/8/layout/hierarchy3"/>
    <dgm:cxn modelId="{CB75D884-05F1-4AFA-84BD-03DCC0292C37}" type="presOf" srcId="{D7DE8689-31FF-47CD-8E1D-527320223C66}" destId="{44B8A0F9-F9AF-4346-ACF6-EA0396FAFB4A}" srcOrd="0" destOrd="0" presId="urn:microsoft.com/office/officeart/2005/8/layout/hierarchy3"/>
    <dgm:cxn modelId="{9A4F0786-6AD1-4611-8510-704B2E4FD0AF}" type="presOf" srcId="{65529FA5-3978-4A38-9567-13F4096FCF83}" destId="{37A2E916-094A-4141-A5A0-6AF761AF0C62}" srcOrd="0" destOrd="0" presId="urn:microsoft.com/office/officeart/2005/8/layout/hierarchy3"/>
    <dgm:cxn modelId="{3B0BD386-255B-41F8-94A0-0FDDF47B812D}" type="presOf" srcId="{C32D6C38-2F76-41D7-80B3-611C6B0FFACB}" destId="{20DF885B-EFEC-4265-9C71-62DF6806677D}" srcOrd="0" destOrd="0" presId="urn:microsoft.com/office/officeart/2005/8/layout/hierarchy3"/>
    <dgm:cxn modelId="{BAD03088-5E4F-4537-9159-2894401E18F6}" type="presOf" srcId="{661C57DA-1CE9-463B-94F9-5ACBBD134832}" destId="{5EC4899B-9B78-43E4-9CCB-835FBC3AEE6B}" srcOrd="0" destOrd="0" presId="urn:microsoft.com/office/officeart/2005/8/layout/hierarchy3"/>
    <dgm:cxn modelId="{23A1CE88-7D95-48B5-A824-853D8D4C262B}" type="presOf" srcId="{EC690818-6DB5-4D3F-955E-AE4799A7DDA9}" destId="{32A5F6C6-7003-4FC6-A20E-8867E5D8D8B6}" srcOrd="0" destOrd="0" presId="urn:microsoft.com/office/officeart/2005/8/layout/hierarchy3"/>
    <dgm:cxn modelId="{1B10EB89-C43B-4E28-B058-66B456FD9576}" type="presOf" srcId="{6C67B6A9-A769-458C-9CAC-DBE648662114}" destId="{093A6026-5C04-4792-9C83-CC31C33D2A7D}" srcOrd="0" destOrd="0" presId="urn:microsoft.com/office/officeart/2005/8/layout/hierarchy3"/>
    <dgm:cxn modelId="{EE2B3B92-9C0E-4B63-8812-4A8ED460110E}" type="presOf" srcId="{9132ED8E-8B84-4FC6-AC60-302443310E24}" destId="{E9DA20D2-4A8E-40FC-9169-BBF67A572DC6}" srcOrd="0" destOrd="0" presId="urn:microsoft.com/office/officeart/2005/8/layout/hierarchy3"/>
    <dgm:cxn modelId="{7FACEC93-D0D8-4BA9-8DA6-76BD5C04CE93}" type="presOf" srcId="{C94F56F0-606B-48CF-8071-36DC58A35105}" destId="{959C117E-288B-4F67-9A40-AC706C9DBE7A}" srcOrd="0" destOrd="0" presId="urn:microsoft.com/office/officeart/2005/8/layout/hierarchy3"/>
    <dgm:cxn modelId="{1DC8E096-5458-4FA8-A926-4934D33D3E82}" type="presOf" srcId="{153AED11-EC61-4145-9EEC-00FA07B77E14}" destId="{C35703C5-FD30-41A4-B5BB-6C473362D6A9}" srcOrd="0" destOrd="0" presId="urn:microsoft.com/office/officeart/2005/8/layout/hierarchy3"/>
    <dgm:cxn modelId="{A4D8E796-6C91-4FD8-A046-96E90EDB5D67}" srcId="{BC524682-D4F3-4922-B01A-C6ECE28D7384}" destId="{C32D6C38-2F76-41D7-80B3-611C6B0FFACB}" srcOrd="2" destOrd="0" parTransId="{C1E8EEDD-AA01-4F73-8854-76ACC364E9A6}" sibTransId="{54616CE3-1B0E-42CA-A83D-AFA56B545B05}"/>
    <dgm:cxn modelId="{113B1697-925A-4590-9586-84E109E69A90}" type="presOf" srcId="{D2301585-170A-40E0-9C33-2C4744F431E3}" destId="{D08773F2-A9FB-4DE9-88B3-6DF9963374F5}" srcOrd="0" destOrd="0" presId="urn:microsoft.com/office/officeart/2005/8/layout/hierarchy3"/>
    <dgm:cxn modelId="{9EEACE97-3AB6-4991-ABDC-A5F2D37AAB89}" srcId="{BC524682-D4F3-4922-B01A-C6ECE28D7384}" destId="{10FDD57C-2DC0-4F64-B378-D75EE424CB6A}" srcOrd="3" destOrd="0" parTransId="{6C67B6A9-A769-458C-9CAC-DBE648662114}" sibTransId="{AF1DBB4C-641C-4590-AA3A-A312B080F5E5}"/>
    <dgm:cxn modelId="{8EA50898-8DB0-4789-93F4-738AF272F73A}" srcId="{7D95A146-C247-44C6-8013-AE4DA0BE7C6B}" destId="{F6FF612D-4422-4299-AC51-A2CD60A4B9C6}" srcOrd="3" destOrd="0" parTransId="{83DE99F5-591A-4979-9F49-64A378AFAE69}" sibTransId="{36B632F9-553E-49F2-BDED-58FBC6C7D378}"/>
    <dgm:cxn modelId="{200DB498-2DC9-4819-A791-C0C63753F4B5}" type="presOf" srcId="{F6FF612D-4422-4299-AC51-A2CD60A4B9C6}" destId="{8431D5FB-676A-41B0-B827-9CC3AF1E0982}" srcOrd="0" destOrd="0" presId="urn:microsoft.com/office/officeart/2005/8/layout/hierarchy3"/>
    <dgm:cxn modelId="{DAD36F9D-029A-40DC-A629-C32E18EBF675}" type="presOf" srcId="{FAAE7D71-CB52-4526-9886-641755169768}" destId="{F248B35E-5286-4F41-A171-7BA9ACEEDD28}" srcOrd="0" destOrd="0" presId="urn:microsoft.com/office/officeart/2005/8/layout/hierarchy3"/>
    <dgm:cxn modelId="{A498CD9D-CC53-4C22-8D28-A95614D30D74}" type="presOf" srcId="{B8C3988C-F6E6-4B03-B5A1-3964059A7FEC}" destId="{C84CBCB1-17BF-422E-89CF-0F0C54C9B985}" srcOrd="0" destOrd="0" presId="urn:microsoft.com/office/officeart/2005/8/layout/hierarchy3"/>
    <dgm:cxn modelId="{FCFADF9E-85CD-420A-9843-F8E57534CD7E}" type="presOf" srcId="{99FDB77C-CC35-4F85-A0BD-9D67C5A4FC67}" destId="{DFCBC6A2-C0CA-4D0F-AF4F-4C918D4A6DBE}" srcOrd="1" destOrd="0" presId="urn:microsoft.com/office/officeart/2005/8/layout/hierarchy3"/>
    <dgm:cxn modelId="{925E2C9F-9D35-4785-A03E-FDBAF96609C8}" srcId="{105B7959-4233-45E3-BF5B-410EADCDBDBF}" destId="{237BDBF1-EF29-4359-B0BE-6DC168626C83}" srcOrd="0" destOrd="0" parTransId="{D7DE8689-31FF-47CD-8E1D-527320223C66}" sibTransId="{28B54226-F728-4E28-869C-A80068DC181D}"/>
    <dgm:cxn modelId="{139A5C9F-F94C-42F8-8D4F-733DD28DB0A2}" type="presOf" srcId="{D9575F77-E45A-403E-BE54-AD9982BAF471}" destId="{4E0879FA-84D1-4063-87EA-89ED4FB19B1E}" srcOrd="0" destOrd="0" presId="urn:microsoft.com/office/officeart/2005/8/layout/hierarchy3"/>
    <dgm:cxn modelId="{AC5A10A0-657F-42DD-B209-319AE0AAE956}" type="presOf" srcId="{8A99933E-38D2-490E-B35F-0602DBEE3574}" destId="{31D2F98B-EED7-47AA-BB35-56BE70FA143F}" srcOrd="0" destOrd="0" presId="urn:microsoft.com/office/officeart/2005/8/layout/hierarchy3"/>
    <dgm:cxn modelId="{C88B15A1-D088-47B9-AF31-36073AE962B2}" type="presOf" srcId="{0B2FF5EA-C9C2-467C-935F-70D29B2411B3}" destId="{18669A4F-58CD-4B7F-AE5A-FDE855A68BA2}" srcOrd="0" destOrd="0" presId="urn:microsoft.com/office/officeart/2005/8/layout/hierarchy3"/>
    <dgm:cxn modelId="{8FAF02A5-552A-4F3E-AAA4-7CF9DD77BA69}" srcId="{825D6820-4C46-4A8C-BCF1-6F72BF39B6B3}" destId="{9132ED8E-8B84-4FC6-AC60-302443310E24}" srcOrd="0" destOrd="0" parTransId="{34E4762E-5DF9-473E-83CF-26DE2F80E487}" sibTransId="{AF0FABE5-43BD-422B-BC24-6108497E7A48}"/>
    <dgm:cxn modelId="{8CC176A8-28CB-4D77-A2CD-559F3BC1C78B}" type="presOf" srcId="{7D95A146-C247-44C6-8013-AE4DA0BE7C6B}" destId="{DA981D5C-BD6A-432D-8C05-27CEA91A4F4A}" srcOrd="0" destOrd="0" presId="urn:microsoft.com/office/officeart/2005/8/layout/hierarchy3"/>
    <dgm:cxn modelId="{C5AA45AB-7D7A-4561-98F9-FC919310796E}" srcId="{BC524682-D4F3-4922-B01A-C6ECE28D7384}" destId="{7AC4EED8-84E9-4AED-B832-6AEBE01680C0}" srcOrd="1" destOrd="0" parTransId="{FED10C2B-9590-49A7-8E91-3B04A760C455}" sibTransId="{680C5D75-A681-4057-8A60-8692908125EC}"/>
    <dgm:cxn modelId="{4A72BDAC-A8ED-43E8-9B19-C0D0861B0805}" srcId="{C7735129-AB2D-41CF-952A-0BC2016D73C9}" destId="{7D95A146-C247-44C6-8013-AE4DA0BE7C6B}" srcOrd="0" destOrd="0" parTransId="{C073F3C6-C9D1-49C6-B390-8FACE03C6BD4}" sibTransId="{8C0C71B0-CE58-4108-A467-CFB33811F89E}"/>
    <dgm:cxn modelId="{A727BDB0-B988-4631-A871-CFFA1B779643}" srcId="{7D95A146-C247-44C6-8013-AE4DA0BE7C6B}" destId="{52ACAEE8-FE95-465D-B13D-F7D023809148}" srcOrd="1" destOrd="0" parTransId="{C94F56F0-606B-48CF-8071-36DC58A35105}" sibTransId="{2C5EA317-D3DC-4E05-96F0-1BF988084FCC}"/>
    <dgm:cxn modelId="{B34FA6B2-5FBF-4C6D-913A-221EFBF529A3}" srcId="{99FDB77C-CC35-4F85-A0BD-9D67C5A4FC67}" destId="{FAED5F38-FA1F-4C03-B897-CEFED84910E5}" srcOrd="2" destOrd="0" parTransId="{B8C3988C-F6E6-4B03-B5A1-3964059A7FEC}" sibTransId="{A0F80832-AA11-42C3-929F-F03274EF2A00}"/>
    <dgm:cxn modelId="{CEC4E6BA-1582-404B-AA78-14EC0692E5C6}" type="presOf" srcId="{ACEA5F90-89F8-4766-8517-517D60C95CBC}" destId="{0D04B670-D71B-4BD2-AEA9-83F07FDA4959}" srcOrd="0" destOrd="0" presId="urn:microsoft.com/office/officeart/2005/8/layout/hierarchy3"/>
    <dgm:cxn modelId="{55B42CBE-E308-47A6-9306-701F6CDE650E}" type="presOf" srcId="{7D95A146-C247-44C6-8013-AE4DA0BE7C6B}" destId="{C46165CC-98A2-47E5-9D84-112056944542}" srcOrd="1" destOrd="0" presId="urn:microsoft.com/office/officeart/2005/8/layout/hierarchy3"/>
    <dgm:cxn modelId="{28064EC4-92F2-415A-A622-B22E206F613E}" srcId="{7D95A146-C247-44C6-8013-AE4DA0BE7C6B}" destId="{FD1AE4A3-DB87-4A93-823E-1FB332A33754}" srcOrd="4" destOrd="0" parTransId="{27AC23A1-0C55-40CD-870D-7C5F4DDC8879}" sibTransId="{AB329B67-E917-4E3E-A2C3-802D90BF6E04}"/>
    <dgm:cxn modelId="{BF7B54CA-43AB-42A5-ABAE-D130DA10712A}" type="presOf" srcId="{825D6820-4C46-4A8C-BCF1-6F72BF39B6B3}" destId="{DAB7E421-FEF2-4D77-A608-15A9C859081B}" srcOrd="1" destOrd="0" presId="urn:microsoft.com/office/officeart/2005/8/layout/hierarchy3"/>
    <dgm:cxn modelId="{2113CECC-5575-4B94-B395-765130AF4101}" type="presOf" srcId="{28984D65-9A29-4800-945C-76DF9DC1EC00}" destId="{6A42F221-F08D-4F45-8E79-E597B74DD5AF}" srcOrd="0" destOrd="0" presId="urn:microsoft.com/office/officeart/2005/8/layout/hierarchy3"/>
    <dgm:cxn modelId="{BE0057D3-1D48-4816-A2C1-123FC4AF92A0}" type="presOf" srcId="{FAED5F38-FA1F-4C03-B897-CEFED84910E5}" destId="{D77F9680-3A96-4196-953E-98376F24A622}" srcOrd="0" destOrd="0" presId="urn:microsoft.com/office/officeart/2005/8/layout/hierarchy3"/>
    <dgm:cxn modelId="{EC2FFED3-C6A5-4E2E-A9E5-62E2C79519A7}" type="presOf" srcId="{21E2924D-D449-428A-8B78-3FCB0026E08E}" destId="{D490165B-8AC9-4254-B62D-11DD18780180}" srcOrd="0" destOrd="0" presId="urn:microsoft.com/office/officeart/2005/8/layout/hierarchy3"/>
    <dgm:cxn modelId="{5337C3D5-0224-4C2F-8D51-0903809AAF89}" srcId="{C7735129-AB2D-41CF-952A-0BC2016D73C9}" destId="{99FDB77C-CC35-4F85-A0BD-9D67C5A4FC67}" srcOrd="2" destOrd="0" parTransId="{5693736B-4EA1-4ECD-9F1C-404BFB18527E}" sibTransId="{3563CE86-7476-4482-8CF1-6EB730EA631F}"/>
    <dgm:cxn modelId="{2E269DE1-5615-44AC-AC1C-C2597BE75A5B}" srcId="{99FDB77C-CC35-4F85-A0BD-9D67C5A4FC67}" destId="{1FC8B59B-8A91-46A1-BCE3-0EBBB31D5833}" srcOrd="3" destOrd="0" parTransId="{0B2FF5EA-C9C2-467C-935F-70D29B2411B3}" sibTransId="{C224EA1A-19C5-4558-8AF0-4F4251F2FDF5}"/>
    <dgm:cxn modelId="{A6C815E3-9D0A-41F2-874D-7D777EC2AF6B}" srcId="{C7735129-AB2D-41CF-952A-0BC2016D73C9}" destId="{825D6820-4C46-4A8C-BCF1-6F72BF39B6B3}" srcOrd="1" destOrd="0" parTransId="{AEC2D6DD-2B80-4DA7-984A-94D6279AE4FB}" sibTransId="{84E667E7-5201-49C3-856C-B8362311458C}"/>
    <dgm:cxn modelId="{DD0522E4-37F0-47FB-9322-596E1530B7F2}" type="presOf" srcId="{7F6F05A6-F2B9-4A81-97E4-CA70B62BE8A8}" destId="{D41837C3-9076-4C89-A5C6-2AFAF70D12DB}" srcOrd="0" destOrd="0" presId="urn:microsoft.com/office/officeart/2005/8/layout/hierarchy3"/>
    <dgm:cxn modelId="{3CBE64EC-CA33-4E9F-B249-69486DC4C487}" type="presOf" srcId="{88AE1529-B7F3-425A-83D7-C3BDC4DFEAE7}" destId="{C151010D-5908-40D6-A933-C87DEE59396F}" srcOrd="0" destOrd="0" presId="urn:microsoft.com/office/officeart/2005/8/layout/hierarchy3"/>
    <dgm:cxn modelId="{7C4EAEEE-EFCC-4376-A154-7B379C68A761}" srcId="{7D95A146-C247-44C6-8013-AE4DA0BE7C6B}" destId="{7F2DEF3C-29AE-4167-9BF5-76DF1A5AAD55}" srcOrd="0" destOrd="0" parTransId="{1E48ED2A-7B77-4CB8-BE20-EA4D95BA387D}" sibTransId="{FDAFE85C-AF01-4821-9186-3582E856AEF1}"/>
    <dgm:cxn modelId="{45DB6AF2-1D8B-4584-A3B1-CE839F29E5A0}" type="presOf" srcId="{10FDD57C-2DC0-4F64-B378-D75EE424CB6A}" destId="{CB52EB15-362B-4444-99A4-6AF6050E9397}" srcOrd="0" destOrd="0" presId="urn:microsoft.com/office/officeart/2005/8/layout/hierarchy3"/>
    <dgm:cxn modelId="{124A7BF4-1E48-4C44-913C-0643F81DB733}" type="presOf" srcId="{56CD191B-64E8-4805-947C-95D46742FB1A}" destId="{6FF2594C-CB96-4D1B-ABB5-D7D0FF03E4E2}" srcOrd="0" destOrd="0" presId="urn:microsoft.com/office/officeart/2005/8/layout/hierarchy3"/>
    <dgm:cxn modelId="{12D53FF7-6753-4414-AD64-91AB75BE0E64}" type="presOf" srcId="{7AC4EED8-84E9-4AED-B832-6AEBE01680C0}" destId="{F61B1069-EBA5-4497-B56C-437EF3A72EF8}" srcOrd="0" destOrd="0" presId="urn:microsoft.com/office/officeart/2005/8/layout/hierarchy3"/>
    <dgm:cxn modelId="{F46DD3F8-EC5B-4C6F-ACDB-547837BD52C2}" type="presOf" srcId="{6E75C349-8802-4591-902B-528509590BA3}" destId="{C5FB09BD-0EAB-43CE-B575-9B136C777081}" srcOrd="0" destOrd="0" presId="urn:microsoft.com/office/officeart/2005/8/layout/hierarchy3"/>
    <dgm:cxn modelId="{505536FB-7F84-4FE4-9F5A-FB13D38411BF}" srcId="{825D6820-4C46-4A8C-BCF1-6F72BF39B6B3}" destId="{8A99933E-38D2-490E-B35F-0602DBEE3574}" srcOrd="3" destOrd="0" parTransId="{D2301585-170A-40E0-9C33-2C4744F431E3}" sibTransId="{18BF24F1-1388-4FCC-B2E6-25AD0137BC8A}"/>
    <dgm:cxn modelId="{87B46FFF-336F-45EB-B7B7-01A2D16E45AA}" type="presOf" srcId="{105B7959-4233-45E3-BF5B-410EADCDBDBF}" destId="{D20882EC-C6BC-4E52-883D-33B972869F1A}" srcOrd="0" destOrd="0" presId="urn:microsoft.com/office/officeart/2005/8/layout/hierarchy3"/>
    <dgm:cxn modelId="{A797CCC2-8FB3-4C9B-AA57-6819BB717A59}" type="presParOf" srcId="{58A33D07-FA85-41F6-BE09-9228E5819058}" destId="{A0C26E0D-7FB9-46E6-9E8F-27D4F3B8AE82}" srcOrd="0" destOrd="0" presId="urn:microsoft.com/office/officeart/2005/8/layout/hierarchy3"/>
    <dgm:cxn modelId="{B4C47A45-E049-4762-AD86-03E3015CB65F}" type="presParOf" srcId="{A0C26E0D-7FB9-46E6-9E8F-27D4F3B8AE82}" destId="{BB028628-B8F8-444D-BD8B-794B139FB180}" srcOrd="0" destOrd="0" presId="urn:microsoft.com/office/officeart/2005/8/layout/hierarchy3"/>
    <dgm:cxn modelId="{244222D9-C284-4EEF-8C3C-268E6231A735}" type="presParOf" srcId="{BB028628-B8F8-444D-BD8B-794B139FB180}" destId="{DA981D5C-BD6A-432D-8C05-27CEA91A4F4A}" srcOrd="0" destOrd="0" presId="urn:microsoft.com/office/officeart/2005/8/layout/hierarchy3"/>
    <dgm:cxn modelId="{B0D2DEF0-7CFA-46E0-AED3-59DECF8A2634}" type="presParOf" srcId="{BB028628-B8F8-444D-BD8B-794B139FB180}" destId="{C46165CC-98A2-47E5-9D84-112056944542}" srcOrd="1" destOrd="0" presId="urn:microsoft.com/office/officeart/2005/8/layout/hierarchy3"/>
    <dgm:cxn modelId="{93F3E089-85FA-4396-9261-0B4A1D5B968B}" type="presParOf" srcId="{A0C26E0D-7FB9-46E6-9E8F-27D4F3B8AE82}" destId="{D588D3DA-D090-40C4-87D2-DC0A5CE8CC74}" srcOrd="1" destOrd="0" presId="urn:microsoft.com/office/officeart/2005/8/layout/hierarchy3"/>
    <dgm:cxn modelId="{CFF5D290-1CB6-4195-A895-ED8EBED77B35}" type="presParOf" srcId="{D588D3DA-D090-40C4-87D2-DC0A5CE8CC74}" destId="{8161D358-1CD0-4595-BA11-8A11ADCF97DF}" srcOrd="0" destOrd="0" presId="urn:microsoft.com/office/officeart/2005/8/layout/hierarchy3"/>
    <dgm:cxn modelId="{BFE3497E-F3E0-4315-A46C-B098DA5A5EAE}" type="presParOf" srcId="{D588D3DA-D090-40C4-87D2-DC0A5CE8CC74}" destId="{69EB051A-B5D8-4FFB-AAAE-750315AD6A93}" srcOrd="1" destOrd="0" presId="urn:microsoft.com/office/officeart/2005/8/layout/hierarchy3"/>
    <dgm:cxn modelId="{D2CB9778-44A8-45C4-8238-293013CA25BA}" type="presParOf" srcId="{D588D3DA-D090-40C4-87D2-DC0A5CE8CC74}" destId="{959C117E-288B-4F67-9A40-AC706C9DBE7A}" srcOrd="2" destOrd="0" presId="urn:microsoft.com/office/officeart/2005/8/layout/hierarchy3"/>
    <dgm:cxn modelId="{54A6C84F-B53C-4BA2-ACC6-F4894B735664}" type="presParOf" srcId="{D588D3DA-D090-40C4-87D2-DC0A5CE8CC74}" destId="{CA4E5AF1-6D42-4267-A349-34839BAE721B}" srcOrd="3" destOrd="0" presId="urn:microsoft.com/office/officeart/2005/8/layout/hierarchy3"/>
    <dgm:cxn modelId="{C22304F7-2DC8-42A1-8257-1B47D58399B2}" type="presParOf" srcId="{D588D3DA-D090-40C4-87D2-DC0A5CE8CC74}" destId="{92226FAC-F22E-4EE7-9635-A567719170A0}" srcOrd="4" destOrd="0" presId="urn:microsoft.com/office/officeart/2005/8/layout/hierarchy3"/>
    <dgm:cxn modelId="{DDCEA29E-0B30-4AD1-AA0E-7F5069804C9F}" type="presParOf" srcId="{D588D3DA-D090-40C4-87D2-DC0A5CE8CC74}" destId="{7659E939-11F6-4C84-BB42-A962D77484C2}" srcOrd="5" destOrd="0" presId="urn:microsoft.com/office/officeart/2005/8/layout/hierarchy3"/>
    <dgm:cxn modelId="{4E4BC75C-0A10-42B5-9BC3-9FE88323F134}" type="presParOf" srcId="{D588D3DA-D090-40C4-87D2-DC0A5CE8CC74}" destId="{0A42CF88-C5EA-49DD-8AA8-08D63DCA42CC}" srcOrd="6" destOrd="0" presId="urn:microsoft.com/office/officeart/2005/8/layout/hierarchy3"/>
    <dgm:cxn modelId="{087792D7-5AAB-4CB5-A29A-5773EEDEE149}" type="presParOf" srcId="{D588D3DA-D090-40C4-87D2-DC0A5CE8CC74}" destId="{8431D5FB-676A-41B0-B827-9CC3AF1E0982}" srcOrd="7" destOrd="0" presId="urn:microsoft.com/office/officeart/2005/8/layout/hierarchy3"/>
    <dgm:cxn modelId="{B37DA40A-42A9-499D-80D4-D7076A1BA490}" type="presParOf" srcId="{D588D3DA-D090-40C4-87D2-DC0A5CE8CC74}" destId="{4A3A3B55-EC9C-4D3F-8557-AB21E4A01870}" srcOrd="8" destOrd="0" presId="urn:microsoft.com/office/officeart/2005/8/layout/hierarchy3"/>
    <dgm:cxn modelId="{7A455873-1414-4420-8DE5-32494C4CA7B9}" type="presParOf" srcId="{D588D3DA-D090-40C4-87D2-DC0A5CE8CC74}" destId="{93D90D16-58E7-4D57-A3D7-04CD99B9CCC5}" srcOrd="9" destOrd="0" presId="urn:microsoft.com/office/officeart/2005/8/layout/hierarchy3"/>
    <dgm:cxn modelId="{F70DA5BC-A798-4A95-8801-6D98A201B184}" type="presParOf" srcId="{58A33D07-FA85-41F6-BE09-9228E5819058}" destId="{AA13C66C-EF58-479E-A67F-C20E08FC1D09}" srcOrd="1" destOrd="0" presId="urn:microsoft.com/office/officeart/2005/8/layout/hierarchy3"/>
    <dgm:cxn modelId="{5F50CEE0-E848-4D2D-B59F-BEF02968658E}" type="presParOf" srcId="{AA13C66C-EF58-479E-A67F-C20E08FC1D09}" destId="{24C7D646-FFE5-49A9-98F9-88237C72A6D2}" srcOrd="0" destOrd="0" presId="urn:microsoft.com/office/officeart/2005/8/layout/hierarchy3"/>
    <dgm:cxn modelId="{552821CF-E487-4A7B-8C6D-9EA03D19B87E}" type="presParOf" srcId="{24C7D646-FFE5-49A9-98F9-88237C72A6D2}" destId="{97D96B31-0BFE-442F-90E6-585ECCC4D04A}" srcOrd="0" destOrd="0" presId="urn:microsoft.com/office/officeart/2005/8/layout/hierarchy3"/>
    <dgm:cxn modelId="{2F77F1C0-282E-47F1-8AD5-14C8A76227A2}" type="presParOf" srcId="{24C7D646-FFE5-49A9-98F9-88237C72A6D2}" destId="{DAB7E421-FEF2-4D77-A608-15A9C859081B}" srcOrd="1" destOrd="0" presId="urn:microsoft.com/office/officeart/2005/8/layout/hierarchy3"/>
    <dgm:cxn modelId="{5962CE40-A5F9-49E0-9C36-E6016BB449D6}" type="presParOf" srcId="{AA13C66C-EF58-479E-A67F-C20E08FC1D09}" destId="{8D2B87F2-B589-42AC-85CA-FA59CC2B21DB}" srcOrd="1" destOrd="0" presId="urn:microsoft.com/office/officeart/2005/8/layout/hierarchy3"/>
    <dgm:cxn modelId="{76749A0D-ECE2-4020-A9CE-0251BA8F6EC2}" type="presParOf" srcId="{8D2B87F2-B589-42AC-85CA-FA59CC2B21DB}" destId="{123A0901-7E1C-4CAE-BC50-395575AF37E7}" srcOrd="0" destOrd="0" presId="urn:microsoft.com/office/officeart/2005/8/layout/hierarchy3"/>
    <dgm:cxn modelId="{85184720-572F-4729-83DF-99E86E817E29}" type="presParOf" srcId="{8D2B87F2-B589-42AC-85CA-FA59CC2B21DB}" destId="{E9DA20D2-4A8E-40FC-9169-BBF67A572DC6}" srcOrd="1" destOrd="0" presId="urn:microsoft.com/office/officeart/2005/8/layout/hierarchy3"/>
    <dgm:cxn modelId="{D25B4B16-FB42-4338-B50C-B02E7FED8FB0}" type="presParOf" srcId="{8D2B87F2-B589-42AC-85CA-FA59CC2B21DB}" destId="{6FF2594C-CB96-4D1B-ABB5-D7D0FF03E4E2}" srcOrd="2" destOrd="0" presId="urn:microsoft.com/office/officeart/2005/8/layout/hierarchy3"/>
    <dgm:cxn modelId="{3CC83F80-B83C-40BA-9417-8470D963E5C8}" type="presParOf" srcId="{8D2B87F2-B589-42AC-85CA-FA59CC2B21DB}" destId="{4F8D1DE1-946A-4D68-AE3D-9A6BC4F9EBA4}" srcOrd="3" destOrd="0" presId="urn:microsoft.com/office/officeart/2005/8/layout/hierarchy3"/>
    <dgm:cxn modelId="{79786ED5-CE8C-444C-B7B8-06FD90698004}" type="presParOf" srcId="{8D2B87F2-B589-42AC-85CA-FA59CC2B21DB}" destId="{0D04B670-D71B-4BD2-AEA9-83F07FDA4959}" srcOrd="4" destOrd="0" presId="urn:microsoft.com/office/officeart/2005/8/layout/hierarchy3"/>
    <dgm:cxn modelId="{C87EFBF7-322A-4B2D-A0D4-72D4F1F3385B}" type="presParOf" srcId="{8D2B87F2-B589-42AC-85CA-FA59CC2B21DB}" destId="{B454A5CD-EBA8-415E-948F-CE0D6BE485CE}" srcOrd="5" destOrd="0" presId="urn:microsoft.com/office/officeart/2005/8/layout/hierarchy3"/>
    <dgm:cxn modelId="{8B6717C8-9F29-4358-A07D-7A952BEDC7E3}" type="presParOf" srcId="{8D2B87F2-B589-42AC-85CA-FA59CC2B21DB}" destId="{D08773F2-A9FB-4DE9-88B3-6DF9963374F5}" srcOrd="6" destOrd="0" presId="urn:microsoft.com/office/officeart/2005/8/layout/hierarchy3"/>
    <dgm:cxn modelId="{9C3C3B79-EE49-4720-8CCE-2A9FD73A2E24}" type="presParOf" srcId="{8D2B87F2-B589-42AC-85CA-FA59CC2B21DB}" destId="{31D2F98B-EED7-47AA-BB35-56BE70FA143F}" srcOrd="7" destOrd="0" presId="urn:microsoft.com/office/officeart/2005/8/layout/hierarchy3"/>
    <dgm:cxn modelId="{A0D0998A-7838-489A-ACE9-58920EAE9DD7}" type="presParOf" srcId="{58A33D07-FA85-41F6-BE09-9228E5819058}" destId="{718BFF1E-12FA-43F9-AEB5-2D4907D75756}" srcOrd="2" destOrd="0" presId="urn:microsoft.com/office/officeart/2005/8/layout/hierarchy3"/>
    <dgm:cxn modelId="{E7E9FCF9-C140-41E1-A2E4-384CCCE16EEA}" type="presParOf" srcId="{718BFF1E-12FA-43F9-AEB5-2D4907D75756}" destId="{7A55E075-4FA3-4CAD-9DF3-F26EE24F6CA6}" srcOrd="0" destOrd="0" presId="urn:microsoft.com/office/officeart/2005/8/layout/hierarchy3"/>
    <dgm:cxn modelId="{BBAC5C15-BD39-4519-924A-D803A25C85A0}" type="presParOf" srcId="{7A55E075-4FA3-4CAD-9DF3-F26EE24F6CA6}" destId="{98AE1B62-3BB3-46CE-A867-319B9129D190}" srcOrd="0" destOrd="0" presId="urn:microsoft.com/office/officeart/2005/8/layout/hierarchy3"/>
    <dgm:cxn modelId="{F1696FCB-B449-4474-B18C-F1F7DD275CCB}" type="presParOf" srcId="{7A55E075-4FA3-4CAD-9DF3-F26EE24F6CA6}" destId="{DFCBC6A2-C0CA-4D0F-AF4F-4C918D4A6DBE}" srcOrd="1" destOrd="0" presId="urn:microsoft.com/office/officeart/2005/8/layout/hierarchy3"/>
    <dgm:cxn modelId="{E2406B33-3F01-49FD-B4D9-66A0B2E05CFD}" type="presParOf" srcId="{718BFF1E-12FA-43F9-AEB5-2D4907D75756}" destId="{C5947977-91EE-4FFF-825A-D9477F47BD13}" srcOrd="1" destOrd="0" presId="urn:microsoft.com/office/officeart/2005/8/layout/hierarchy3"/>
    <dgm:cxn modelId="{7EBACF8C-1698-4E36-A652-5482F91992E0}" type="presParOf" srcId="{C5947977-91EE-4FFF-825A-D9477F47BD13}" destId="{D41837C3-9076-4C89-A5C6-2AFAF70D12DB}" srcOrd="0" destOrd="0" presId="urn:microsoft.com/office/officeart/2005/8/layout/hierarchy3"/>
    <dgm:cxn modelId="{67CE89E4-3698-4E53-9CA2-C929885E3547}" type="presParOf" srcId="{C5947977-91EE-4FFF-825A-D9477F47BD13}" destId="{0A90A426-F1D9-49CD-A08C-4741D80BBBD6}" srcOrd="1" destOrd="0" presId="urn:microsoft.com/office/officeart/2005/8/layout/hierarchy3"/>
    <dgm:cxn modelId="{A7B78F9E-55B7-4360-94D8-27E771273768}" type="presParOf" srcId="{C5947977-91EE-4FFF-825A-D9477F47BD13}" destId="{74B0916E-D9F6-4E39-AD14-F24562423576}" srcOrd="2" destOrd="0" presId="urn:microsoft.com/office/officeart/2005/8/layout/hierarchy3"/>
    <dgm:cxn modelId="{16A40C23-04D0-46B3-8AED-F72D4386F182}" type="presParOf" srcId="{C5947977-91EE-4FFF-825A-D9477F47BD13}" destId="{9E36818F-CD3D-454F-88D3-59FBD290C481}" srcOrd="3" destOrd="0" presId="urn:microsoft.com/office/officeart/2005/8/layout/hierarchy3"/>
    <dgm:cxn modelId="{705115B2-186E-4FBE-8D5F-F10C19D9A1D1}" type="presParOf" srcId="{C5947977-91EE-4FFF-825A-D9477F47BD13}" destId="{C84CBCB1-17BF-422E-89CF-0F0C54C9B985}" srcOrd="4" destOrd="0" presId="urn:microsoft.com/office/officeart/2005/8/layout/hierarchy3"/>
    <dgm:cxn modelId="{12A3708B-5E97-4561-9668-C4A1AF2A634C}" type="presParOf" srcId="{C5947977-91EE-4FFF-825A-D9477F47BD13}" destId="{D77F9680-3A96-4196-953E-98376F24A622}" srcOrd="5" destOrd="0" presId="urn:microsoft.com/office/officeart/2005/8/layout/hierarchy3"/>
    <dgm:cxn modelId="{C9457106-837A-4C02-8827-F4D65C4FFF8F}" type="presParOf" srcId="{C5947977-91EE-4FFF-825A-D9477F47BD13}" destId="{18669A4F-58CD-4B7F-AE5A-FDE855A68BA2}" srcOrd="6" destOrd="0" presId="urn:microsoft.com/office/officeart/2005/8/layout/hierarchy3"/>
    <dgm:cxn modelId="{7915F3D7-6A32-454D-8969-58E58D323BF1}" type="presParOf" srcId="{C5947977-91EE-4FFF-825A-D9477F47BD13}" destId="{5739D325-E380-4FA2-B6E2-E5F7996B23D6}" srcOrd="7" destOrd="0" presId="urn:microsoft.com/office/officeart/2005/8/layout/hierarchy3"/>
    <dgm:cxn modelId="{985B520E-3B52-4024-8D99-BDA9155C0ECA}" type="presParOf" srcId="{C5947977-91EE-4FFF-825A-D9477F47BD13}" destId="{4E0879FA-84D1-4063-87EA-89ED4FB19B1E}" srcOrd="8" destOrd="0" presId="urn:microsoft.com/office/officeart/2005/8/layout/hierarchy3"/>
    <dgm:cxn modelId="{9D588641-1FBC-4837-9EAE-A63E39E439DF}" type="presParOf" srcId="{C5947977-91EE-4FFF-825A-D9477F47BD13}" destId="{6A42F221-F08D-4F45-8E79-E597B74DD5AF}" srcOrd="9" destOrd="0" presId="urn:microsoft.com/office/officeart/2005/8/layout/hierarchy3"/>
    <dgm:cxn modelId="{A8C9F2A7-5F89-4982-80FD-C1EC7FD183FC}" type="presParOf" srcId="{58A33D07-FA85-41F6-BE09-9228E5819058}" destId="{F96152A5-6263-4DB4-80D6-C6422E29007C}" srcOrd="3" destOrd="0" presId="urn:microsoft.com/office/officeart/2005/8/layout/hierarchy3"/>
    <dgm:cxn modelId="{7D579A6F-BCF1-4FD9-893E-50A4E61831AC}" type="presParOf" srcId="{F96152A5-6263-4DB4-80D6-C6422E29007C}" destId="{B56C8A68-C475-4D4B-9A29-0EE18C3D1CCB}" srcOrd="0" destOrd="0" presId="urn:microsoft.com/office/officeart/2005/8/layout/hierarchy3"/>
    <dgm:cxn modelId="{D29E952A-1DFE-4C4B-BF60-E24049B43BCE}" type="presParOf" srcId="{B56C8A68-C475-4D4B-9A29-0EE18C3D1CCB}" destId="{D20882EC-C6BC-4E52-883D-33B972869F1A}" srcOrd="0" destOrd="0" presId="urn:microsoft.com/office/officeart/2005/8/layout/hierarchy3"/>
    <dgm:cxn modelId="{EF6179FF-FD42-41BA-97B9-CAAE897CB6B9}" type="presParOf" srcId="{B56C8A68-C475-4D4B-9A29-0EE18C3D1CCB}" destId="{CB7CDEEF-C04A-4AE0-A28C-855B5A82FE11}" srcOrd="1" destOrd="0" presId="urn:microsoft.com/office/officeart/2005/8/layout/hierarchy3"/>
    <dgm:cxn modelId="{0F542A26-FE30-49BC-965E-D20E0E1D5B26}" type="presParOf" srcId="{F96152A5-6263-4DB4-80D6-C6422E29007C}" destId="{988B6BCD-3BD7-41DB-9B05-0DA9F7CD3347}" srcOrd="1" destOrd="0" presId="urn:microsoft.com/office/officeart/2005/8/layout/hierarchy3"/>
    <dgm:cxn modelId="{D9294FC8-6AD1-4627-B299-8A60E1E7D2AF}" type="presParOf" srcId="{988B6BCD-3BD7-41DB-9B05-0DA9F7CD3347}" destId="{44B8A0F9-F9AF-4346-ACF6-EA0396FAFB4A}" srcOrd="0" destOrd="0" presId="urn:microsoft.com/office/officeart/2005/8/layout/hierarchy3"/>
    <dgm:cxn modelId="{E8FD0B85-FBF9-4DD0-AAEA-94D17BA1396E}" type="presParOf" srcId="{988B6BCD-3BD7-41DB-9B05-0DA9F7CD3347}" destId="{1635925B-0010-48B0-A7AD-5D41DEAFE26F}" srcOrd="1" destOrd="0" presId="urn:microsoft.com/office/officeart/2005/8/layout/hierarchy3"/>
    <dgm:cxn modelId="{9FCD9934-A27F-4187-8877-FC98765B1E0C}" type="presParOf" srcId="{988B6BCD-3BD7-41DB-9B05-0DA9F7CD3347}" destId="{F248B35E-5286-4F41-A171-7BA9ACEEDD28}" srcOrd="2" destOrd="0" presId="urn:microsoft.com/office/officeart/2005/8/layout/hierarchy3"/>
    <dgm:cxn modelId="{915C3685-8B93-47E6-8FB0-7C720DBAAB12}" type="presParOf" srcId="{988B6BCD-3BD7-41DB-9B05-0DA9F7CD3347}" destId="{C151010D-5908-40D6-A933-C87DEE59396F}" srcOrd="3" destOrd="0" presId="urn:microsoft.com/office/officeart/2005/8/layout/hierarchy3"/>
    <dgm:cxn modelId="{67876F52-D889-4450-B2DE-0BCBF214BFED}" type="presParOf" srcId="{988B6BCD-3BD7-41DB-9B05-0DA9F7CD3347}" destId="{E90F98E6-C759-4E90-876F-C1D134DADB9E}" srcOrd="4" destOrd="0" presId="urn:microsoft.com/office/officeart/2005/8/layout/hierarchy3"/>
    <dgm:cxn modelId="{C38EBF75-1BDF-424D-812F-FB9A23CF71C1}" type="presParOf" srcId="{988B6BCD-3BD7-41DB-9B05-0DA9F7CD3347}" destId="{5EC4899B-9B78-43E4-9CCB-835FBC3AEE6B}" srcOrd="5" destOrd="0" presId="urn:microsoft.com/office/officeart/2005/8/layout/hierarchy3"/>
    <dgm:cxn modelId="{267224FD-94A8-434F-A08E-E9E9F15A5468}" type="presParOf" srcId="{988B6BCD-3BD7-41DB-9B05-0DA9F7CD3347}" destId="{7C964E0B-7450-41C1-9AB5-DFCF42D1DDF4}" srcOrd="6" destOrd="0" presId="urn:microsoft.com/office/officeart/2005/8/layout/hierarchy3"/>
    <dgm:cxn modelId="{239D4030-CC11-4EBA-8BD4-7FD9E4D2EC6A}" type="presParOf" srcId="{988B6BCD-3BD7-41DB-9B05-0DA9F7CD3347}" destId="{D490165B-8AC9-4254-B62D-11DD18780180}" srcOrd="7" destOrd="0" presId="urn:microsoft.com/office/officeart/2005/8/layout/hierarchy3"/>
    <dgm:cxn modelId="{50A7CFCC-797C-4BC1-B3DC-A4BD3D89EEBB}" type="presParOf" srcId="{988B6BCD-3BD7-41DB-9B05-0DA9F7CD3347}" destId="{C5FB09BD-0EAB-43CE-B575-9B136C777081}" srcOrd="8" destOrd="0" presId="urn:microsoft.com/office/officeart/2005/8/layout/hierarchy3"/>
    <dgm:cxn modelId="{A180E89C-C3E3-44FE-B8E5-52828A42E252}" type="presParOf" srcId="{988B6BCD-3BD7-41DB-9B05-0DA9F7CD3347}" destId="{32A5F6C6-7003-4FC6-A20E-8867E5D8D8B6}" srcOrd="9" destOrd="0" presId="urn:microsoft.com/office/officeart/2005/8/layout/hierarchy3"/>
    <dgm:cxn modelId="{F78C37BF-9C10-4D0D-B375-F4608199D694}" type="presParOf" srcId="{58A33D07-FA85-41F6-BE09-9228E5819058}" destId="{B571418B-5675-4DCC-8FB7-9CD08743FEF2}" srcOrd="4" destOrd="0" presId="urn:microsoft.com/office/officeart/2005/8/layout/hierarchy3"/>
    <dgm:cxn modelId="{3FB720CD-59B3-47A2-A837-66D28DC1DC68}" type="presParOf" srcId="{B571418B-5675-4DCC-8FB7-9CD08743FEF2}" destId="{8408DEDC-9156-4ECB-962A-455AF7B3A430}" srcOrd="0" destOrd="0" presId="urn:microsoft.com/office/officeart/2005/8/layout/hierarchy3"/>
    <dgm:cxn modelId="{8DBD94CC-B564-4486-9BA3-D18EB634904B}" type="presParOf" srcId="{8408DEDC-9156-4ECB-962A-455AF7B3A430}" destId="{AEF00F6B-6FA2-40C7-8AF2-F38DC64656AA}" srcOrd="0" destOrd="0" presId="urn:microsoft.com/office/officeart/2005/8/layout/hierarchy3"/>
    <dgm:cxn modelId="{7011B47C-1732-49BB-8FC0-352349C8C7FF}" type="presParOf" srcId="{8408DEDC-9156-4ECB-962A-455AF7B3A430}" destId="{09460867-A286-4753-A604-9AD604D00552}" srcOrd="1" destOrd="0" presId="urn:microsoft.com/office/officeart/2005/8/layout/hierarchy3"/>
    <dgm:cxn modelId="{4034B1A9-51B0-4C58-AE82-5D1A5B78132D}" type="presParOf" srcId="{B571418B-5675-4DCC-8FB7-9CD08743FEF2}" destId="{09F1BBA8-67C8-4AB3-BE54-0CC1D9038E47}" srcOrd="1" destOrd="0" presId="urn:microsoft.com/office/officeart/2005/8/layout/hierarchy3"/>
    <dgm:cxn modelId="{09CCF251-0EAF-495A-B7BF-0700D18D9B4F}" type="presParOf" srcId="{09F1BBA8-67C8-4AB3-BE54-0CC1D9038E47}" destId="{C35703C5-FD30-41A4-B5BB-6C473362D6A9}" srcOrd="0" destOrd="0" presId="urn:microsoft.com/office/officeart/2005/8/layout/hierarchy3"/>
    <dgm:cxn modelId="{6E4322E3-F86E-4812-A8BF-0531722A5767}" type="presParOf" srcId="{09F1BBA8-67C8-4AB3-BE54-0CC1D9038E47}" destId="{C27F12F2-B676-40D7-A35C-002B70109579}" srcOrd="1" destOrd="0" presId="urn:microsoft.com/office/officeart/2005/8/layout/hierarchy3"/>
    <dgm:cxn modelId="{5B9328B3-96F0-4B7B-B483-E97373F61890}" type="presParOf" srcId="{09F1BBA8-67C8-4AB3-BE54-0CC1D9038E47}" destId="{2DCD1AF3-373D-4F7D-A247-2A57251C4F74}" srcOrd="2" destOrd="0" presId="urn:microsoft.com/office/officeart/2005/8/layout/hierarchy3"/>
    <dgm:cxn modelId="{0003D875-20A7-4EEF-883F-D51C99FA5F95}" type="presParOf" srcId="{09F1BBA8-67C8-4AB3-BE54-0CC1D9038E47}" destId="{F61B1069-EBA5-4497-B56C-437EF3A72EF8}" srcOrd="3" destOrd="0" presId="urn:microsoft.com/office/officeart/2005/8/layout/hierarchy3"/>
    <dgm:cxn modelId="{AD40A9CC-912D-454A-9D48-19C75CBCC4B3}" type="presParOf" srcId="{09F1BBA8-67C8-4AB3-BE54-0CC1D9038E47}" destId="{C411EF06-151D-4F09-9996-1017F87BC2DA}" srcOrd="4" destOrd="0" presId="urn:microsoft.com/office/officeart/2005/8/layout/hierarchy3"/>
    <dgm:cxn modelId="{38424D9E-0B99-4948-BB68-77C3E055B511}" type="presParOf" srcId="{09F1BBA8-67C8-4AB3-BE54-0CC1D9038E47}" destId="{20DF885B-EFEC-4265-9C71-62DF6806677D}" srcOrd="5" destOrd="0" presId="urn:microsoft.com/office/officeart/2005/8/layout/hierarchy3"/>
    <dgm:cxn modelId="{CC843713-C80D-4A84-959E-BA19F1F53526}" type="presParOf" srcId="{09F1BBA8-67C8-4AB3-BE54-0CC1D9038E47}" destId="{093A6026-5C04-4792-9C83-CC31C33D2A7D}" srcOrd="6" destOrd="0" presId="urn:microsoft.com/office/officeart/2005/8/layout/hierarchy3"/>
    <dgm:cxn modelId="{0766E678-81A5-4901-ADCD-B272FF9BD43F}" type="presParOf" srcId="{09F1BBA8-67C8-4AB3-BE54-0CC1D9038E47}" destId="{CB52EB15-362B-4444-99A4-6AF6050E9397}" srcOrd="7" destOrd="0" presId="urn:microsoft.com/office/officeart/2005/8/layout/hierarchy3"/>
    <dgm:cxn modelId="{25C98DD4-A44A-427A-BC06-F371D5C1B15F}" type="presParOf" srcId="{09F1BBA8-67C8-4AB3-BE54-0CC1D9038E47}" destId="{37A2E916-094A-4141-A5A0-6AF761AF0C62}" srcOrd="8" destOrd="0" presId="urn:microsoft.com/office/officeart/2005/8/layout/hierarchy3"/>
    <dgm:cxn modelId="{E6A54FCA-37CC-4F73-9CF4-8B01C0110726}" type="presParOf" srcId="{09F1BBA8-67C8-4AB3-BE54-0CC1D9038E47}" destId="{FF533B02-D0AF-49AA-BB5F-853CAACD4D4F}"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7D95A146-C247-44C6-8013-AE4DA0BE7C6B}">
      <dgm:prSet phldrT="[Text]"/>
      <dgm:spPr/>
      <dgm:t>
        <a:bodyPr/>
        <a:lstStyle/>
        <a:p>
          <a:r>
            <a:rPr lang="en-US" dirty="0"/>
            <a:t>Jobs for LGBT+</a:t>
          </a:r>
          <a:endParaRPr lang="en-ZA" dirty="0"/>
        </a:p>
      </dgm:t>
    </dgm:pt>
    <dgm:pt modelId="{C073F3C6-C9D1-49C6-B390-8FACE03C6BD4}" type="parTrans" cxnId="{4A72BDAC-A8ED-43E8-9B19-C0D0861B0805}">
      <dgm:prSet/>
      <dgm:spPr/>
      <dgm:t>
        <a:bodyPr/>
        <a:lstStyle/>
        <a:p>
          <a:endParaRPr lang="en-ZA"/>
        </a:p>
      </dgm:t>
    </dgm:pt>
    <dgm:pt modelId="{8C0C71B0-CE58-4108-A467-CFB33811F89E}" type="sibTrans" cxnId="{4A72BDAC-A8ED-43E8-9B19-C0D0861B0805}">
      <dgm:prSet/>
      <dgm:spPr/>
      <dgm:t>
        <a:bodyPr/>
        <a:lstStyle/>
        <a:p>
          <a:endParaRPr lang="en-ZA"/>
        </a:p>
      </dgm:t>
    </dgm:pt>
    <dgm:pt modelId="{7F2DEF3C-29AE-4167-9BF5-76DF1A5AAD55}">
      <dgm:prSet phldrT="[Text]"/>
      <dgm:spPr/>
      <dgm:t>
        <a:bodyPr/>
        <a:lstStyle/>
        <a:p>
          <a:r>
            <a:rPr lang="en-US" dirty="0"/>
            <a:t>Recruitment</a:t>
          </a:r>
          <a:endParaRPr lang="en-ZA" dirty="0"/>
        </a:p>
      </dgm:t>
    </dgm:pt>
    <dgm:pt modelId="{1E48ED2A-7B77-4CB8-BE20-EA4D95BA387D}" type="parTrans" cxnId="{7C4EAEEE-EFCC-4376-A154-7B379C68A761}">
      <dgm:prSet/>
      <dgm:spPr/>
      <dgm:t>
        <a:bodyPr/>
        <a:lstStyle/>
        <a:p>
          <a:endParaRPr lang="en-ZA"/>
        </a:p>
      </dgm:t>
    </dgm:pt>
    <dgm:pt modelId="{FDAFE85C-AF01-4821-9186-3582E856AEF1}" type="sibTrans" cxnId="{7C4EAEEE-EFCC-4376-A154-7B379C68A761}">
      <dgm:prSet/>
      <dgm:spPr/>
      <dgm:t>
        <a:bodyPr/>
        <a:lstStyle/>
        <a:p>
          <a:endParaRPr lang="en-ZA"/>
        </a:p>
      </dgm:t>
    </dgm:pt>
    <dgm:pt modelId="{52ACAEE8-FE95-465D-B13D-F7D023809148}">
      <dgm:prSet phldrT="[Text]"/>
      <dgm:spPr/>
      <dgm:t>
        <a:bodyPr/>
        <a:lstStyle/>
        <a:p>
          <a:r>
            <a:rPr lang="en-US" dirty="0"/>
            <a:t>Entre-preneurship</a:t>
          </a:r>
          <a:endParaRPr lang="en-ZA" dirty="0"/>
        </a:p>
      </dgm:t>
    </dgm:pt>
    <dgm:pt modelId="{C94F56F0-606B-48CF-8071-36DC58A35105}" type="parTrans" cxnId="{A727BDB0-B988-4631-A871-CFFA1B779643}">
      <dgm:prSet/>
      <dgm:spPr/>
      <dgm:t>
        <a:bodyPr/>
        <a:lstStyle/>
        <a:p>
          <a:endParaRPr lang="en-ZA"/>
        </a:p>
      </dgm:t>
    </dgm:pt>
    <dgm:pt modelId="{2C5EA317-D3DC-4E05-96F0-1BF988084FCC}" type="sibTrans" cxnId="{A727BDB0-B988-4631-A871-CFFA1B779643}">
      <dgm:prSet/>
      <dgm:spPr/>
      <dgm:t>
        <a:bodyPr/>
        <a:lstStyle/>
        <a:p>
          <a:endParaRPr lang="en-ZA"/>
        </a:p>
      </dgm:t>
    </dgm:pt>
    <dgm:pt modelId="{2FCFBE75-DE5D-476E-B107-D7B438C9CC1A}">
      <dgm:prSet/>
      <dgm:spPr/>
      <dgm:t>
        <a:bodyPr/>
        <a:lstStyle/>
        <a:p>
          <a:r>
            <a:rPr lang="en-US" dirty="0"/>
            <a:t>SMME Development</a:t>
          </a:r>
          <a:endParaRPr lang="en-ZA" dirty="0"/>
        </a:p>
      </dgm:t>
    </dgm:pt>
    <dgm:pt modelId="{F0BC7FDF-58AE-48C8-BCF8-E4B5BEB8B6D3}" type="parTrans" cxnId="{B6753C2D-032D-435E-84C7-C5BA81D560A0}">
      <dgm:prSet/>
      <dgm:spPr/>
      <dgm:t>
        <a:bodyPr/>
        <a:lstStyle/>
        <a:p>
          <a:endParaRPr lang="en-ZA"/>
        </a:p>
      </dgm:t>
    </dgm:pt>
    <dgm:pt modelId="{CD57DE03-BCF2-4ECB-A8E2-30C23FCF1C3D}" type="sibTrans" cxnId="{B6753C2D-032D-435E-84C7-C5BA81D560A0}">
      <dgm:prSet/>
      <dgm:spPr/>
      <dgm:t>
        <a:bodyPr/>
        <a:lstStyle/>
        <a:p>
          <a:endParaRPr lang="en-ZA"/>
        </a:p>
      </dgm:t>
    </dgm:pt>
    <dgm:pt modelId="{FD1AE4A3-DB87-4A93-823E-1FB332A33754}">
      <dgm:prSet/>
      <dgm:spPr/>
      <dgm:t>
        <a:bodyPr/>
        <a:lstStyle/>
        <a:p>
          <a:r>
            <a:rPr lang="en-US" dirty="0"/>
            <a:t>PLUS</a:t>
          </a:r>
          <a:endParaRPr lang="en-ZA" dirty="0"/>
        </a:p>
      </dgm:t>
    </dgm:pt>
    <dgm:pt modelId="{27AC23A1-0C55-40CD-870D-7C5F4DDC8879}" type="parTrans" cxnId="{28064EC4-92F2-415A-A622-B22E206F613E}">
      <dgm:prSet/>
      <dgm:spPr/>
      <dgm:t>
        <a:bodyPr/>
        <a:lstStyle/>
        <a:p>
          <a:endParaRPr lang="en-ZA"/>
        </a:p>
      </dgm:t>
    </dgm:pt>
    <dgm:pt modelId="{AB329B67-E917-4E3E-A2C3-802D90BF6E04}" type="sibTrans" cxnId="{28064EC4-92F2-415A-A622-B22E206F613E}">
      <dgm:prSet/>
      <dgm:spPr/>
      <dgm:t>
        <a:bodyPr/>
        <a:lstStyle/>
        <a:p>
          <a:endParaRPr lang="en-ZA"/>
        </a:p>
      </dgm:t>
    </dgm:pt>
    <dgm:pt modelId="{F6FF612D-4422-4299-AC51-A2CD60A4B9C6}">
      <dgm:prSet/>
      <dgm:spPr/>
      <dgm:t>
        <a:bodyPr/>
        <a:lstStyle/>
        <a:p>
          <a:r>
            <a:rPr lang="en-US" dirty="0"/>
            <a:t>How to guides/ Support</a:t>
          </a:r>
          <a:endParaRPr lang="en-ZA" dirty="0"/>
        </a:p>
      </dgm:t>
    </dgm:pt>
    <dgm:pt modelId="{83DE99F5-591A-4979-9F49-64A378AFAE69}" type="parTrans" cxnId="{8EA50898-8DB0-4789-93F4-738AF272F73A}">
      <dgm:prSet/>
      <dgm:spPr/>
      <dgm:t>
        <a:bodyPr/>
        <a:lstStyle/>
        <a:p>
          <a:endParaRPr lang="en-ZA"/>
        </a:p>
      </dgm:t>
    </dgm:pt>
    <dgm:pt modelId="{36B632F9-553E-49F2-BDED-58FBC6C7D378}" type="sibTrans" cxnId="{8EA50898-8DB0-4789-93F4-738AF272F73A}">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0C26E0D-7FB9-46E6-9E8F-27D4F3B8AE82}" type="pres">
      <dgm:prSet presAssocID="{7D95A146-C247-44C6-8013-AE4DA0BE7C6B}" presName="root" presStyleCnt="0"/>
      <dgm:spPr/>
    </dgm:pt>
    <dgm:pt modelId="{BB028628-B8F8-444D-BD8B-794B139FB180}" type="pres">
      <dgm:prSet presAssocID="{7D95A146-C247-44C6-8013-AE4DA0BE7C6B}" presName="rootComposite" presStyleCnt="0"/>
      <dgm:spPr/>
    </dgm:pt>
    <dgm:pt modelId="{DA981D5C-BD6A-432D-8C05-27CEA91A4F4A}" type="pres">
      <dgm:prSet presAssocID="{7D95A146-C247-44C6-8013-AE4DA0BE7C6B}" presName="rootText" presStyleLbl="node1" presStyleIdx="0" presStyleCnt="1"/>
      <dgm:spPr/>
    </dgm:pt>
    <dgm:pt modelId="{C46165CC-98A2-47E5-9D84-112056944542}" type="pres">
      <dgm:prSet presAssocID="{7D95A146-C247-44C6-8013-AE4DA0BE7C6B}" presName="rootConnector" presStyleLbl="node1" presStyleIdx="0" presStyleCnt="1"/>
      <dgm:spPr/>
    </dgm:pt>
    <dgm:pt modelId="{D588D3DA-D090-40C4-87D2-DC0A5CE8CC74}" type="pres">
      <dgm:prSet presAssocID="{7D95A146-C247-44C6-8013-AE4DA0BE7C6B}" presName="childShape" presStyleCnt="0"/>
      <dgm:spPr/>
    </dgm:pt>
    <dgm:pt modelId="{8161D358-1CD0-4595-BA11-8A11ADCF97DF}" type="pres">
      <dgm:prSet presAssocID="{1E48ED2A-7B77-4CB8-BE20-EA4D95BA387D}" presName="Name13" presStyleLbl="parChTrans1D2" presStyleIdx="0" presStyleCnt="5"/>
      <dgm:spPr/>
    </dgm:pt>
    <dgm:pt modelId="{69EB051A-B5D8-4FFB-AAAE-750315AD6A93}" type="pres">
      <dgm:prSet presAssocID="{7F2DEF3C-29AE-4167-9BF5-76DF1A5AAD55}" presName="childText" presStyleLbl="bgAcc1" presStyleIdx="0" presStyleCnt="5">
        <dgm:presLayoutVars>
          <dgm:bulletEnabled val="1"/>
        </dgm:presLayoutVars>
      </dgm:prSet>
      <dgm:spPr/>
    </dgm:pt>
    <dgm:pt modelId="{959C117E-288B-4F67-9A40-AC706C9DBE7A}" type="pres">
      <dgm:prSet presAssocID="{C94F56F0-606B-48CF-8071-36DC58A35105}" presName="Name13" presStyleLbl="parChTrans1D2" presStyleIdx="1" presStyleCnt="5"/>
      <dgm:spPr/>
    </dgm:pt>
    <dgm:pt modelId="{CA4E5AF1-6D42-4267-A349-34839BAE721B}" type="pres">
      <dgm:prSet presAssocID="{52ACAEE8-FE95-465D-B13D-F7D023809148}" presName="childText" presStyleLbl="bgAcc1" presStyleIdx="1" presStyleCnt="5">
        <dgm:presLayoutVars>
          <dgm:bulletEnabled val="1"/>
        </dgm:presLayoutVars>
      </dgm:prSet>
      <dgm:spPr/>
    </dgm:pt>
    <dgm:pt modelId="{92226FAC-F22E-4EE7-9635-A567719170A0}" type="pres">
      <dgm:prSet presAssocID="{F0BC7FDF-58AE-48C8-BCF8-E4B5BEB8B6D3}" presName="Name13" presStyleLbl="parChTrans1D2" presStyleIdx="2" presStyleCnt="5"/>
      <dgm:spPr/>
    </dgm:pt>
    <dgm:pt modelId="{7659E939-11F6-4C84-BB42-A962D77484C2}" type="pres">
      <dgm:prSet presAssocID="{2FCFBE75-DE5D-476E-B107-D7B438C9CC1A}" presName="childText" presStyleLbl="bgAcc1" presStyleIdx="2" presStyleCnt="5">
        <dgm:presLayoutVars>
          <dgm:bulletEnabled val="1"/>
        </dgm:presLayoutVars>
      </dgm:prSet>
      <dgm:spPr/>
    </dgm:pt>
    <dgm:pt modelId="{0A42CF88-C5EA-49DD-8AA8-08D63DCA42CC}" type="pres">
      <dgm:prSet presAssocID="{83DE99F5-591A-4979-9F49-64A378AFAE69}" presName="Name13" presStyleLbl="parChTrans1D2" presStyleIdx="3" presStyleCnt="5"/>
      <dgm:spPr/>
    </dgm:pt>
    <dgm:pt modelId="{8431D5FB-676A-41B0-B827-9CC3AF1E0982}" type="pres">
      <dgm:prSet presAssocID="{F6FF612D-4422-4299-AC51-A2CD60A4B9C6}" presName="childText" presStyleLbl="bgAcc1" presStyleIdx="3" presStyleCnt="5">
        <dgm:presLayoutVars>
          <dgm:bulletEnabled val="1"/>
        </dgm:presLayoutVars>
      </dgm:prSet>
      <dgm:spPr/>
    </dgm:pt>
    <dgm:pt modelId="{4A3A3B55-EC9C-4D3F-8557-AB21E4A01870}" type="pres">
      <dgm:prSet presAssocID="{27AC23A1-0C55-40CD-870D-7C5F4DDC8879}" presName="Name13" presStyleLbl="parChTrans1D2" presStyleIdx="4" presStyleCnt="5"/>
      <dgm:spPr/>
    </dgm:pt>
    <dgm:pt modelId="{93D90D16-58E7-4D57-A3D7-04CD99B9CCC5}" type="pres">
      <dgm:prSet presAssocID="{FD1AE4A3-DB87-4A93-823E-1FB332A33754}" presName="childText" presStyleLbl="bgAcc1" presStyleIdx="4" presStyleCnt="5">
        <dgm:presLayoutVars>
          <dgm:bulletEnabled val="1"/>
        </dgm:presLayoutVars>
      </dgm:prSet>
      <dgm:spPr/>
    </dgm:pt>
  </dgm:ptLst>
  <dgm:cxnLst>
    <dgm:cxn modelId="{6304971F-FC0E-4CDB-ACFF-6EB470698115}" type="presOf" srcId="{F0BC7FDF-58AE-48C8-BCF8-E4B5BEB8B6D3}" destId="{92226FAC-F22E-4EE7-9635-A567719170A0}" srcOrd="0" destOrd="0" presId="urn:microsoft.com/office/officeart/2005/8/layout/hierarchy3"/>
    <dgm:cxn modelId="{0C4F1A25-0F7C-4065-870A-C799C04E46D4}" type="presOf" srcId="{83DE99F5-591A-4979-9F49-64A378AFAE69}" destId="{0A42CF88-C5EA-49DD-8AA8-08D63DCA42CC}" srcOrd="0" destOrd="0" presId="urn:microsoft.com/office/officeart/2005/8/layout/hierarchy3"/>
    <dgm:cxn modelId="{B6753C2D-032D-435E-84C7-C5BA81D560A0}" srcId="{7D95A146-C247-44C6-8013-AE4DA0BE7C6B}" destId="{2FCFBE75-DE5D-476E-B107-D7B438C9CC1A}" srcOrd="2" destOrd="0" parTransId="{F0BC7FDF-58AE-48C8-BCF8-E4B5BEB8B6D3}" sibTransId="{CD57DE03-BCF2-4ECB-A8E2-30C23FCF1C3D}"/>
    <dgm:cxn modelId="{FDD9885C-5C1B-42B1-97DF-3BDC75796E1D}" type="presOf" srcId="{2FCFBE75-DE5D-476E-B107-D7B438C9CC1A}" destId="{7659E939-11F6-4C84-BB42-A962D77484C2}" srcOrd="0" destOrd="0" presId="urn:microsoft.com/office/officeart/2005/8/layout/hierarchy3"/>
    <dgm:cxn modelId="{5099BD47-C658-462D-91B9-AA9C7B08CF3A}" type="presOf" srcId="{1E48ED2A-7B77-4CB8-BE20-EA4D95BA387D}" destId="{8161D358-1CD0-4595-BA11-8A11ADCF97DF}" srcOrd="0" destOrd="0" presId="urn:microsoft.com/office/officeart/2005/8/layout/hierarchy3"/>
    <dgm:cxn modelId="{3A777070-A528-4CA6-A1EA-86DBE04F3FDF}" type="presOf" srcId="{C94F56F0-606B-48CF-8071-36DC58A35105}" destId="{959C117E-288B-4F67-9A40-AC706C9DBE7A}" srcOrd="0" destOrd="0" presId="urn:microsoft.com/office/officeart/2005/8/layout/hierarchy3"/>
    <dgm:cxn modelId="{1FBF177E-E272-4FEB-A6D1-9FB47BCD31A7}" type="presOf" srcId="{F6FF612D-4422-4299-AC51-A2CD60A4B9C6}" destId="{8431D5FB-676A-41B0-B827-9CC3AF1E0982}" srcOrd="0" destOrd="0" presId="urn:microsoft.com/office/officeart/2005/8/layout/hierarchy3"/>
    <dgm:cxn modelId="{C0453381-025E-43E7-A2B1-13497E0D97CE}" type="presOf" srcId="{27AC23A1-0C55-40CD-870D-7C5F4DDC8879}" destId="{4A3A3B55-EC9C-4D3F-8557-AB21E4A01870}" srcOrd="0" destOrd="0" presId="urn:microsoft.com/office/officeart/2005/8/layout/hierarchy3"/>
    <dgm:cxn modelId="{F34EFF95-E2E4-464C-8D2A-173BDF60E9A5}" type="presOf" srcId="{7D95A146-C247-44C6-8013-AE4DA0BE7C6B}" destId="{C46165CC-98A2-47E5-9D84-112056944542}" srcOrd="1" destOrd="0" presId="urn:microsoft.com/office/officeart/2005/8/layout/hierarchy3"/>
    <dgm:cxn modelId="{8EA50898-8DB0-4789-93F4-738AF272F73A}" srcId="{7D95A146-C247-44C6-8013-AE4DA0BE7C6B}" destId="{F6FF612D-4422-4299-AC51-A2CD60A4B9C6}" srcOrd="3" destOrd="0" parTransId="{83DE99F5-591A-4979-9F49-64A378AFAE69}" sibTransId="{36B632F9-553E-49F2-BDED-58FBC6C7D378}"/>
    <dgm:cxn modelId="{4A72BDAC-A8ED-43E8-9B19-C0D0861B0805}" srcId="{C7735129-AB2D-41CF-952A-0BC2016D73C9}" destId="{7D95A146-C247-44C6-8013-AE4DA0BE7C6B}" srcOrd="0" destOrd="0" parTransId="{C073F3C6-C9D1-49C6-B390-8FACE03C6BD4}" sibTransId="{8C0C71B0-CE58-4108-A467-CFB33811F89E}"/>
    <dgm:cxn modelId="{A727BDB0-B988-4631-A871-CFFA1B779643}" srcId="{7D95A146-C247-44C6-8013-AE4DA0BE7C6B}" destId="{52ACAEE8-FE95-465D-B13D-F7D023809148}" srcOrd="1" destOrd="0" parTransId="{C94F56F0-606B-48CF-8071-36DC58A35105}" sibTransId="{2C5EA317-D3DC-4E05-96F0-1BF988084FCC}"/>
    <dgm:cxn modelId="{670832BD-83A6-4411-9904-A3ABCDDB994A}" type="presOf" srcId="{52ACAEE8-FE95-465D-B13D-F7D023809148}" destId="{CA4E5AF1-6D42-4267-A349-34839BAE721B}" srcOrd="0" destOrd="0" presId="urn:microsoft.com/office/officeart/2005/8/layout/hierarchy3"/>
    <dgm:cxn modelId="{28064EC4-92F2-415A-A622-B22E206F613E}" srcId="{7D95A146-C247-44C6-8013-AE4DA0BE7C6B}" destId="{FD1AE4A3-DB87-4A93-823E-1FB332A33754}" srcOrd="4" destOrd="0" parTransId="{27AC23A1-0C55-40CD-870D-7C5F4DDC8879}" sibTransId="{AB329B67-E917-4E3E-A2C3-802D90BF6E04}"/>
    <dgm:cxn modelId="{338B91E2-918C-4799-8C96-4B51694EBDFA}" type="presOf" srcId="{7D95A146-C247-44C6-8013-AE4DA0BE7C6B}" destId="{DA981D5C-BD6A-432D-8C05-27CEA91A4F4A}" srcOrd="0" destOrd="0" presId="urn:microsoft.com/office/officeart/2005/8/layout/hierarchy3"/>
    <dgm:cxn modelId="{870DC6EA-EB64-45E1-854F-ADAC1950995A}" type="presOf" srcId="{FD1AE4A3-DB87-4A93-823E-1FB332A33754}" destId="{93D90D16-58E7-4D57-A3D7-04CD99B9CCC5}" srcOrd="0" destOrd="0" presId="urn:microsoft.com/office/officeart/2005/8/layout/hierarchy3"/>
    <dgm:cxn modelId="{7C4EAEEE-EFCC-4376-A154-7B379C68A761}" srcId="{7D95A146-C247-44C6-8013-AE4DA0BE7C6B}" destId="{7F2DEF3C-29AE-4167-9BF5-76DF1A5AAD55}" srcOrd="0" destOrd="0" parTransId="{1E48ED2A-7B77-4CB8-BE20-EA4D95BA387D}" sibTransId="{FDAFE85C-AF01-4821-9186-3582E856AEF1}"/>
    <dgm:cxn modelId="{650991F4-7040-4857-9149-494173AA7F00}" type="presOf" srcId="{C7735129-AB2D-41CF-952A-0BC2016D73C9}" destId="{58A33D07-FA85-41F6-BE09-9228E5819058}" srcOrd="0" destOrd="0" presId="urn:microsoft.com/office/officeart/2005/8/layout/hierarchy3"/>
    <dgm:cxn modelId="{C73F83FF-7C66-46C9-B4C0-C487FD2ADC6C}" type="presOf" srcId="{7F2DEF3C-29AE-4167-9BF5-76DF1A5AAD55}" destId="{69EB051A-B5D8-4FFB-AAAE-750315AD6A93}" srcOrd="0" destOrd="0" presId="urn:microsoft.com/office/officeart/2005/8/layout/hierarchy3"/>
    <dgm:cxn modelId="{3052FA92-63C9-4EEC-A64B-A8797A3DCDE4}" type="presParOf" srcId="{58A33D07-FA85-41F6-BE09-9228E5819058}" destId="{A0C26E0D-7FB9-46E6-9E8F-27D4F3B8AE82}" srcOrd="0" destOrd="0" presId="urn:microsoft.com/office/officeart/2005/8/layout/hierarchy3"/>
    <dgm:cxn modelId="{CCD1337C-8370-42D7-A389-CDE7480E70C0}" type="presParOf" srcId="{A0C26E0D-7FB9-46E6-9E8F-27D4F3B8AE82}" destId="{BB028628-B8F8-444D-BD8B-794B139FB180}" srcOrd="0" destOrd="0" presId="urn:microsoft.com/office/officeart/2005/8/layout/hierarchy3"/>
    <dgm:cxn modelId="{16FC1001-CE16-408F-A9B9-6D24CEA78C3C}" type="presParOf" srcId="{BB028628-B8F8-444D-BD8B-794B139FB180}" destId="{DA981D5C-BD6A-432D-8C05-27CEA91A4F4A}" srcOrd="0" destOrd="0" presId="urn:microsoft.com/office/officeart/2005/8/layout/hierarchy3"/>
    <dgm:cxn modelId="{0D5EDE13-E021-4A18-8684-2B57F050CD8D}" type="presParOf" srcId="{BB028628-B8F8-444D-BD8B-794B139FB180}" destId="{C46165CC-98A2-47E5-9D84-112056944542}" srcOrd="1" destOrd="0" presId="urn:microsoft.com/office/officeart/2005/8/layout/hierarchy3"/>
    <dgm:cxn modelId="{80C85956-D641-43AC-AE33-97E7077F7DBE}" type="presParOf" srcId="{A0C26E0D-7FB9-46E6-9E8F-27D4F3B8AE82}" destId="{D588D3DA-D090-40C4-87D2-DC0A5CE8CC74}" srcOrd="1" destOrd="0" presId="urn:microsoft.com/office/officeart/2005/8/layout/hierarchy3"/>
    <dgm:cxn modelId="{94B4F438-E457-4B4A-B620-3AC0D7D2D9EA}" type="presParOf" srcId="{D588D3DA-D090-40C4-87D2-DC0A5CE8CC74}" destId="{8161D358-1CD0-4595-BA11-8A11ADCF97DF}" srcOrd="0" destOrd="0" presId="urn:microsoft.com/office/officeart/2005/8/layout/hierarchy3"/>
    <dgm:cxn modelId="{450A7296-ACD6-4556-BB0F-0DA11E57E685}" type="presParOf" srcId="{D588D3DA-D090-40C4-87D2-DC0A5CE8CC74}" destId="{69EB051A-B5D8-4FFB-AAAE-750315AD6A93}" srcOrd="1" destOrd="0" presId="urn:microsoft.com/office/officeart/2005/8/layout/hierarchy3"/>
    <dgm:cxn modelId="{52DFB39B-FE4F-45A8-B106-6622E450E031}" type="presParOf" srcId="{D588D3DA-D090-40C4-87D2-DC0A5CE8CC74}" destId="{959C117E-288B-4F67-9A40-AC706C9DBE7A}" srcOrd="2" destOrd="0" presId="urn:microsoft.com/office/officeart/2005/8/layout/hierarchy3"/>
    <dgm:cxn modelId="{98E4F3AE-8420-449D-BCF3-FFD3B2A7A76A}" type="presParOf" srcId="{D588D3DA-D090-40C4-87D2-DC0A5CE8CC74}" destId="{CA4E5AF1-6D42-4267-A349-34839BAE721B}" srcOrd="3" destOrd="0" presId="urn:microsoft.com/office/officeart/2005/8/layout/hierarchy3"/>
    <dgm:cxn modelId="{D3206104-53C1-40EB-87E5-E098055E07D0}" type="presParOf" srcId="{D588D3DA-D090-40C4-87D2-DC0A5CE8CC74}" destId="{92226FAC-F22E-4EE7-9635-A567719170A0}" srcOrd="4" destOrd="0" presId="urn:microsoft.com/office/officeart/2005/8/layout/hierarchy3"/>
    <dgm:cxn modelId="{E0B04BFF-4482-4289-BC26-9EC84D31FEE0}" type="presParOf" srcId="{D588D3DA-D090-40C4-87D2-DC0A5CE8CC74}" destId="{7659E939-11F6-4C84-BB42-A962D77484C2}" srcOrd="5" destOrd="0" presId="urn:microsoft.com/office/officeart/2005/8/layout/hierarchy3"/>
    <dgm:cxn modelId="{4F1B3E2C-66D9-4890-B645-46A2F95658FB}" type="presParOf" srcId="{D588D3DA-D090-40C4-87D2-DC0A5CE8CC74}" destId="{0A42CF88-C5EA-49DD-8AA8-08D63DCA42CC}" srcOrd="6" destOrd="0" presId="urn:microsoft.com/office/officeart/2005/8/layout/hierarchy3"/>
    <dgm:cxn modelId="{B47A9091-19B5-4E99-97C2-2B0D52315D88}" type="presParOf" srcId="{D588D3DA-D090-40C4-87D2-DC0A5CE8CC74}" destId="{8431D5FB-676A-41B0-B827-9CC3AF1E0982}" srcOrd="7" destOrd="0" presId="urn:microsoft.com/office/officeart/2005/8/layout/hierarchy3"/>
    <dgm:cxn modelId="{BFFC48A0-E5B2-41D7-B4EC-6EDB48840609}" type="presParOf" srcId="{D588D3DA-D090-40C4-87D2-DC0A5CE8CC74}" destId="{4A3A3B55-EC9C-4D3F-8557-AB21E4A01870}" srcOrd="8" destOrd="0" presId="urn:microsoft.com/office/officeart/2005/8/layout/hierarchy3"/>
    <dgm:cxn modelId="{5713EF95-FF43-4D4E-B3CF-AC362B50C116}" type="presParOf" srcId="{D588D3DA-D090-40C4-87D2-DC0A5CE8CC74}" destId="{93D90D16-58E7-4D57-A3D7-04CD99B9CCC5}"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825D6820-4C46-4A8C-BCF1-6F72BF39B6B3}">
      <dgm:prSet phldrT="[Text]"/>
      <dgm:spPr/>
      <dgm:t>
        <a:bodyPr/>
        <a:lstStyle/>
        <a:p>
          <a:r>
            <a:rPr lang="en-US" dirty="0"/>
            <a:t>Mentorship programme</a:t>
          </a:r>
          <a:endParaRPr lang="en-ZA" dirty="0"/>
        </a:p>
      </dgm:t>
    </dgm:pt>
    <dgm:pt modelId="{AEC2D6DD-2B80-4DA7-984A-94D6279AE4FB}" type="parTrans" cxnId="{A6C815E3-9D0A-41F2-874D-7D777EC2AF6B}">
      <dgm:prSet/>
      <dgm:spPr/>
      <dgm:t>
        <a:bodyPr/>
        <a:lstStyle/>
        <a:p>
          <a:endParaRPr lang="en-ZA"/>
        </a:p>
      </dgm:t>
    </dgm:pt>
    <dgm:pt modelId="{84E667E7-5201-49C3-856C-B8362311458C}" type="sibTrans" cxnId="{A6C815E3-9D0A-41F2-874D-7D777EC2AF6B}">
      <dgm:prSet/>
      <dgm:spPr/>
      <dgm:t>
        <a:bodyPr/>
        <a:lstStyle/>
        <a:p>
          <a:endParaRPr lang="en-ZA"/>
        </a:p>
      </dgm:t>
    </dgm:pt>
    <dgm:pt modelId="{9132ED8E-8B84-4FC6-AC60-302443310E24}">
      <dgm:prSet phldrT="[Text]"/>
      <dgm:spPr/>
      <dgm:t>
        <a:bodyPr/>
        <a:lstStyle/>
        <a:p>
          <a:r>
            <a:rPr lang="en-US" dirty="0"/>
            <a:t>Find a mentor</a:t>
          </a:r>
          <a:endParaRPr lang="en-ZA" dirty="0"/>
        </a:p>
      </dgm:t>
    </dgm:pt>
    <dgm:pt modelId="{34E4762E-5DF9-473E-83CF-26DE2F80E487}" type="parTrans" cxnId="{8FAF02A5-552A-4F3E-AAA4-7CF9DD77BA69}">
      <dgm:prSet/>
      <dgm:spPr/>
      <dgm:t>
        <a:bodyPr/>
        <a:lstStyle/>
        <a:p>
          <a:endParaRPr lang="en-ZA"/>
        </a:p>
      </dgm:t>
    </dgm:pt>
    <dgm:pt modelId="{AF0FABE5-43BD-422B-BC24-6108497E7A48}" type="sibTrans" cxnId="{8FAF02A5-552A-4F3E-AAA4-7CF9DD77BA69}">
      <dgm:prSet/>
      <dgm:spPr/>
      <dgm:t>
        <a:bodyPr/>
        <a:lstStyle/>
        <a:p>
          <a:endParaRPr lang="en-ZA"/>
        </a:p>
      </dgm:t>
    </dgm:pt>
    <dgm:pt modelId="{A911F989-C538-4771-9B04-F0C88F43A2D8}">
      <dgm:prSet phldrT="[Text]"/>
      <dgm:spPr/>
      <dgm:t>
        <a:bodyPr/>
        <a:lstStyle/>
        <a:p>
          <a:r>
            <a:rPr lang="en-US" dirty="0"/>
            <a:t>Become a mentor</a:t>
          </a:r>
          <a:endParaRPr lang="en-ZA" dirty="0"/>
        </a:p>
      </dgm:t>
    </dgm:pt>
    <dgm:pt modelId="{56CD191B-64E8-4805-947C-95D46742FB1A}" type="parTrans" cxnId="{25DECB1C-74D0-4DDB-8C7B-38DC4CFEB0FF}">
      <dgm:prSet/>
      <dgm:spPr/>
      <dgm:t>
        <a:bodyPr/>
        <a:lstStyle/>
        <a:p>
          <a:endParaRPr lang="en-ZA"/>
        </a:p>
      </dgm:t>
    </dgm:pt>
    <dgm:pt modelId="{FF35C2C7-9078-4561-A48E-2B5B7941674F}" type="sibTrans" cxnId="{25DECB1C-74D0-4DDB-8C7B-38DC4CFEB0FF}">
      <dgm:prSet/>
      <dgm:spPr/>
      <dgm:t>
        <a:bodyPr/>
        <a:lstStyle/>
        <a:p>
          <a:endParaRPr lang="en-ZA"/>
        </a:p>
      </dgm:t>
    </dgm:pt>
    <dgm:pt modelId="{549688CF-365A-4AEE-8F5F-F4D2F7462A65}">
      <dgm:prSet/>
      <dgm:spPr/>
      <dgm:t>
        <a:bodyPr/>
        <a:lstStyle/>
        <a:p>
          <a:r>
            <a:rPr lang="en-US" dirty="0"/>
            <a:t>Coaching support</a:t>
          </a:r>
          <a:endParaRPr lang="en-ZA" dirty="0"/>
        </a:p>
      </dgm:t>
    </dgm:pt>
    <dgm:pt modelId="{ACEA5F90-89F8-4766-8517-517D60C95CBC}" type="parTrans" cxnId="{F301E176-133B-4586-AF71-1B25C4C5D4B7}">
      <dgm:prSet/>
      <dgm:spPr/>
      <dgm:t>
        <a:bodyPr/>
        <a:lstStyle/>
        <a:p>
          <a:endParaRPr lang="en-ZA"/>
        </a:p>
      </dgm:t>
    </dgm:pt>
    <dgm:pt modelId="{CB9E3336-6AA3-4BF6-B244-01F260B7CA64}" type="sibTrans" cxnId="{F301E176-133B-4586-AF71-1B25C4C5D4B7}">
      <dgm:prSet/>
      <dgm:spPr/>
      <dgm:t>
        <a:bodyPr/>
        <a:lstStyle/>
        <a:p>
          <a:endParaRPr lang="en-ZA"/>
        </a:p>
      </dgm:t>
    </dgm:pt>
    <dgm:pt modelId="{8A99933E-38D2-490E-B35F-0602DBEE3574}">
      <dgm:prSet/>
      <dgm:spPr/>
      <dgm:t>
        <a:bodyPr/>
        <a:lstStyle/>
        <a:p>
          <a:r>
            <a:rPr lang="en-US" dirty="0"/>
            <a:t>How to guides/ Support</a:t>
          </a:r>
          <a:endParaRPr lang="en-ZA" dirty="0"/>
        </a:p>
      </dgm:t>
    </dgm:pt>
    <dgm:pt modelId="{D2301585-170A-40E0-9C33-2C4744F431E3}" type="parTrans" cxnId="{505536FB-7F84-4FE4-9F5A-FB13D38411BF}">
      <dgm:prSet/>
      <dgm:spPr/>
      <dgm:t>
        <a:bodyPr/>
        <a:lstStyle/>
        <a:p>
          <a:endParaRPr lang="en-ZA"/>
        </a:p>
      </dgm:t>
    </dgm:pt>
    <dgm:pt modelId="{18BF24F1-1388-4FCC-B2E6-25AD0137BC8A}" type="sibTrans" cxnId="{505536FB-7F84-4FE4-9F5A-FB13D38411BF}">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A13C66C-EF58-479E-A67F-C20E08FC1D09}" type="pres">
      <dgm:prSet presAssocID="{825D6820-4C46-4A8C-BCF1-6F72BF39B6B3}" presName="root" presStyleCnt="0"/>
      <dgm:spPr/>
    </dgm:pt>
    <dgm:pt modelId="{24C7D646-FFE5-49A9-98F9-88237C72A6D2}" type="pres">
      <dgm:prSet presAssocID="{825D6820-4C46-4A8C-BCF1-6F72BF39B6B3}" presName="rootComposite" presStyleCnt="0"/>
      <dgm:spPr/>
    </dgm:pt>
    <dgm:pt modelId="{97D96B31-0BFE-442F-90E6-585ECCC4D04A}" type="pres">
      <dgm:prSet presAssocID="{825D6820-4C46-4A8C-BCF1-6F72BF39B6B3}" presName="rootText" presStyleLbl="node1" presStyleIdx="0" presStyleCnt="1"/>
      <dgm:spPr/>
    </dgm:pt>
    <dgm:pt modelId="{DAB7E421-FEF2-4D77-A608-15A9C859081B}" type="pres">
      <dgm:prSet presAssocID="{825D6820-4C46-4A8C-BCF1-6F72BF39B6B3}" presName="rootConnector" presStyleLbl="node1" presStyleIdx="0" presStyleCnt="1"/>
      <dgm:spPr/>
    </dgm:pt>
    <dgm:pt modelId="{8D2B87F2-B589-42AC-85CA-FA59CC2B21DB}" type="pres">
      <dgm:prSet presAssocID="{825D6820-4C46-4A8C-BCF1-6F72BF39B6B3}" presName="childShape" presStyleCnt="0"/>
      <dgm:spPr/>
    </dgm:pt>
    <dgm:pt modelId="{123A0901-7E1C-4CAE-BC50-395575AF37E7}" type="pres">
      <dgm:prSet presAssocID="{34E4762E-5DF9-473E-83CF-26DE2F80E487}" presName="Name13" presStyleLbl="parChTrans1D2" presStyleIdx="0" presStyleCnt="4"/>
      <dgm:spPr/>
    </dgm:pt>
    <dgm:pt modelId="{E9DA20D2-4A8E-40FC-9169-BBF67A572DC6}" type="pres">
      <dgm:prSet presAssocID="{9132ED8E-8B84-4FC6-AC60-302443310E24}" presName="childText" presStyleLbl="bgAcc1" presStyleIdx="0" presStyleCnt="4">
        <dgm:presLayoutVars>
          <dgm:bulletEnabled val="1"/>
        </dgm:presLayoutVars>
      </dgm:prSet>
      <dgm:spPr/>
    </dgm:pt>
    <dgm:pt modelId="{6FF2594C-CB96-4D1B-ABB5-D7D0FF03E4E2}" type="pres">
      <dgm:prSet presAssocID="{56CD191B-64E8-4805-947C-95D46742FB1A}" presName="Name13" presStyleLbl="parChTrans1D2" presStyleIdx="1" presStyleCnt="4"/>
      <dgm:spPr/>
    </dgm:pt>
    <dgm:pt modelId="{4F8D1DE1-946A-4D68-AE3D-9A6BC4F9EBA4}" type="pres">
      <dgm:prSet presAssocID="{A911F989-C538-4771-9B04-F0C88F43A2D8}" presName="childText" presStyleLbl="bgAcc1" presStyleIdx="1" presStyleCnt="4">
        <dgm:presLayoutVars>
          <dgm:bulletEnabled val="1"/>
        </dgm:presLayoutVars>
      </dgm:prSet>
      <dgm:spPr/>
    </dgm:pt>
    <dgm:pt modelId="{0D04B670-D71B-4BD2-AEA9-83F07FDA4959}" type="pres">
      <dgm:prSet presAssocID="{ACEA5F90-89F8-4766-8517-517D60C95CBC}" presName="Name13" presStyleLbl="parChTrans1D2" presStyleIdx="2" presStyleCnt="4"/>
      <dgm:spPr/>
    </dgm:pt>
    <dgm:pt modelId="{B454A5CD-EBA8-415E-948F-CE0D6BE485CE}" type="pres">
      <dgm:prSet presAssocID="{549688CF-365A-4AEE-8F5F-F4D2F7462A65}" presName="childText" presStyleLbl="bgAcc1" presStyleIdx="2" presStyleCnt="4">
        <dgm:presLayoutVars>
          <dgm:bulletEnabled val="1"/>
        </dgm:presLayoutVars>
      </dgm:prSet>
      <dgm:spPr/>
    </dgm:pt>
    <dgm:pt modelId="{D08773F2-A9FB-4DE9-88B3-6DF9963374F5}" type="pres">
      <dgm:prSet presAssocID="{D2301585-170A-40E0-9C33-2C4744F431E3}" presName="Name13" presStyleLbl="parChTrans1D2" presStyleIdx="3" presStyleCnt="4"/>
      <dgm:spPr/>
    </dgm:pt>
    <dgm:pt modelId="{31D2F98B-EED7-47AA-BB35-56BE70FA143F}" type="pres">
      <dgm:prSet presAssocID="{8A99933E-38D2-490E-B35F-0602DBEE3574}" presName="childText" presStyleLbl="bgAcc1" presStyleIdx="3" presStyleCnt="4">
        <dgm:presLayoutVars>
          <dgm:bulletEnabled val="1"/>
        </dgm:presLayoutVars>
      </dgm:prSet>
      <dgm:spPr/>
    </dgm:pt>
  </dgm:ptLst>
  <dgm:cxnLst>
    <dgm:cxn modelId="{D94A0A1B-BE48-426D-86FC-0D360F7AD729}" type="presOf" srcId="{D2301585-170A-40E0-9C33-2C4744F431E3}" destId="{D08773F2-A9FB-4DE9-88B3-6DF9963374F5}" srcOrd="0" destOrd="0" presId="urn:microsoft.com/office/officeart/2005/8/layout/hierarchy3"/>
    <dgm:cxn modelId="{25DECB1C-74D0-4DDB-8C7B-38DC4CFEB0FF}" srcId="{825D6820-4C46-4A8C-BCF1-6F72BF39B6B3}" destId="{A911F989-C538-4771-9B04-F0C88F43A2D8}" srcOrd="1" destOrd="0" parTransId="{56CD191B-64E8-4805-947C-95D46742FB1A}" sibTransId="{FF35C2C7-9078-4561-A48E-2B5B7941674F}"/>
    <dgm:cxn modelId="{F6FF8337-4EBE-47C1-B751-3A99333B05AC}" type="presOf" srcId="{9132ED8E-8B84-4FC6-AC60-302443310E24}" destId="{E9DA20D2-4A8E-40FC-9169-BBF67A572DC6}" srcOrd="0" destOrd="0" presId="urn:microsoft.com/office/officeart/2005/8/layout/hierarchy3"/>
    <dgm:cxn modelId="{0F782066-708F-486D-8B9D-3A0B00F6167D}" type="presOf" srcId="{C7735129-AB2D-41CF-952A-0BC2016D73C9}" destId="{58A33D07-FA85-41F6-BE09-9228E5819058}" srcOrd="0" destOrd="0" presId="urn:microsoft.com/office/officeart/2005/8/layout/hierarchy3"/>
    <dgm:cxn modelId="{2510BD6B-18F7-4955-8F7A-2EFBB4241530}" type="presOf" srcId="{56CD191B-64E8-4805-947C-95D46742FB1A}" destId="{6FF2594C-CB96-4D1B-ABB5-D7D0FF03E4E2}" srcOrd="0" destOrd="0" presId="urn:microsoft.com/office/officeart/2005/8/layout/hierarchy3"/>
    <dgm:cxn modelId="{F301E176-133B-4586-AF71-1B25C4C5D4B7}" srcId="{825D6820-4C46-4A8C-BCF1-6F72BF39B6B3}" destId="{549688CF-365A-4AEE-8F5F-F4D2F7462A65}" srcOrd="2" destOrd="0" parTransId="{ACEA5F90-89F8-4766-8517-517D60C95CBC}" sibTransId="{CB9E3336-6AA3-4BF6-B244-01F260B7CA64}"/>
    <dgm:cxn modelId="{D749CA7B-4DB5-447A-BD46-726F6C007BE5}" type="presOf" srcId="{549688CF-365A-4AEE-8F5F-F4D2F7462A65}" destId="{B454A5CD-EBA8-415E-948F-CE0D6BE485CE}" srcOrd="0" destOrd="0" presId="urn:microsoft.com/office/officeart/2005/8/layout/hierarchy3"/>
    <dgm:cxn modelId="{85CDB687-3E9E-41D6-8755-58B54F48DBF7}" type="presOf" srcId="{A911F989-C538-4771-9B04-F0C88F43A2D8}" destId="{4F8D1DE1-946A-4D68-AE3D-9A6BC4F9EBA4}" srcOrd="0" destOrd="0" presId="urn:microsoft.com/office/officeart/2005/8/layout/hierarchy3"/>
    <dgm:cxn modelId="{6CD7918A-0315-40A7-B307-BE62E6538797}" type="presOf" srcId="{825D6820-4C46-4A8C-BCF1-6F72BF39B6B3}" destId="{DAB7E421-FEF2-4D77-A608-15A9C859081B}" srcOrd="1" destOrd="0" presId="urn:microsoft.com/office/officeart/2005/8/layout/hierarchy3"/>
    <dgm:cxn modelId="{C0A0058D-427B-4A17-8AD1-FA4A62159F04}" type="presOf" srcId="{ACEA5F90-89F8-4766-8517-517D60C95CBC}" destId="{0D04B670-D71B-4BD2-AEA9-83F07FDA4959}" srcOrd="0" destOrd="0" presId="urn:microsoft.com/office/officeart/2005/8/layout/hierarchy3"/>
    <dgm:cxn modelId="{8BA8F295-22E1-446E-820E-C9BB4F357219}" type="presOf" srcId="{34E4762E-5DF9-473E-83CF-26DE2F80E487}" destId="{123A0901-7E1C-4CAE-BC50-395575AF37E7}" srcOrd="0" destOrd="0" presId="urn:microsoft.com/office/officeart/2005/8/layout/hierarchy3"/>
    <dgm:cxn modelId="{8A1CC297-6B48-4D18-849F-67381CE00777}" type="presOf" srcId="{825D6820-4C46-4A8C-BCF1-6F72BF39B6B3}" destId="{97D96B31-0BFE-442F-90E6-585ECCC4D04A}" srcOrd="0" destOrd="0" presId="urn:microsoft.com/office/officeart/2005/8/layout/hierarchy3"/>
    <dgm:cxn modelId="{6F2C4699-8718-41B1-9DCE-830B05F5E21E}" type="presOf" srcId="{8A99933E-38D2-490E-B35F-0602DBEE3574}" destId="{31D2F98B-EED7-47AA-BB35-56BE70FA143F}" srcOrd="0" destOrd="0" presId="urn:microsoft.com/office/officeart/2005/8/layout/hierarchy3"/>
    <dgm:cxn modelId="{8FAF02A5-552A-4F3E-AAA4-7CF9DD77BA69}" srcId="{825D6820-4C46-4A8C-BCF1-6F72BF39B6B3}" destId="{9132ED8E-8B84-4FC6-AC60-302443310E24}" srcOrd="0" destOrd="0" parTransId="{34E4762E-5DF9-473E-83CF-26DE2F80E487}" sibTransId="{AF0FABE5-43BD-422B-BC24-6108497E7A48}"/>
    <dgm:cxn modelId="{A6C815E3-9D0A-41F2-874D-7D777EC2AF6B}" srcId="{C7735129-AB2D-41CF-952A-0BC2016D73C9}" destId="{825D6820-4C46-4A8C-BCF1-6F72BF39B6B3}" srcOrd="0" destOrd="0" parTransId="{AEC2D6DD-2B80-4DA7-984A-94D6279AE4FB}" sibTransId="{84E667E7-5201-49C3-856C-B8362311458C}"/>
    <dgm:cxn modelId="{505536FB-7F84-4FE4-9F5A-FB13D38411BF}" srcId="{825D6820-4C46-4A8C-BCF1-6F72BF39B6B3}" destId="{8A99933E-38D2-490E-B35F-0602DBEE3574}" srcOrd="3" destOrd="0" parTransId="{D2301585-170A-40E0-9C33-2C4744F431E3}" sibTransId="{18BF24F1-1388-4FCC-B2E6-25AD0137BC8A}"/>
    <dgm:cxn modelId="{1191AE8F-81F6-404C-B6E4-DF8AF50B0626}" type="presParOf" srcId="{58A33D07-FA85-41F6-BE09-9228E5819058}" destId="{AA13C66C-EF58-479E-A67F-C20E08FC1D09}" srcOrd="0" destOrd="0" presId="urn:microsoft.com/office/officeart/2005/8/layout/hierarchy3"/>
    <dgm:cxn modelId="{59ED5490-FD1A-40E4-8744-F157A05E8320}" type="presParOf" srcId="{AA13C66C-EF58-479E-A67F-C20E08FC1D09}" destId="{24C7D646-FFE5-49A9-98F9-88237C72A6D2}" srcOrd="0" destOrd="0" presId="urn:microsoft.com/office/officeart/2005/8/layout/hierarchy3"/>
    <dgm:cxn modelId="{5625A193-023D-434C-B271-311208A2C6AF}" type="presParOf" srcId="{24C7D646-FFE5-49A9-98F9-88237C72A6D2}" destId="{97D96B31-0BFE-442F-90E6-585ECCC4D04A}" srcOrd="0" destOrd="0" presId="urn:microsoft.com/office/officeart/2005/8/layout/hierarchy3"/>
    <dgm:cxn modelId="{273008B5-CD8B-4738-B939-5B45DAA7D183}" type="presParOf" srcId="{24C7D646-FFE5-49A9-98F9-88237C72A6D2}" destId="{DAB7E421-FEF2-4D77-A608-15A9C859081B}" srcOrd="1" destOrd="0" presId="urn:microsoft.com/office/officeart/2005/8/layout/hierarchy3"/>
    <dgm:cxn modelId="{53284E33-C10B-400E-B523-A0B66E4D5495}" type="presParOf" srcId="{AA13C66C-EF58-479E-A67F-C20E08FC1D09}" destId="{8D2B87F2-B589-42AC-85CA-FA59CC2B21DB}" srcOrd="1" destOrd="0" presId="urn:microsoft.com/office/officeart/2005/8/layout/hierarchy3"/>
    <dgm:cxn modelId="{2A791818-22D4-4815-94C5-8085AABA2127}" type="presParOf" srcId="{8D2B87F2-B589-42AC-85CA-FA59CC2B21DB}" destId="{123A0901-7E1C-4CAE-BC50-395575AF37E7}" srcOrd="0" destOrd="0" presId="urn:microsoft.com/office/officeart/2005/8/layout/hierarchy3"/>
    <dgm:cxn modelId="{58568015-C683-44C4-9819-521AD2A0867C}" type="presParOf" srcId="{8D2B87F2-B589-42AC-85CA-FA59CC2B21DB}" destId="{E9DA20D2-4A8E-40FC-9169-BBF67A572DC6}" srcOrd="1" destOrd="0" presId="urn:microsoft.com/office/officeart/2005/8/layout/hierarchy3"/>
    <dgm:cxn modelId="{CA2D8ADD-1C42-4B17-B747-F72ABFE114FE}" type="presParOf" srcId="{8D2B87F2-B589-42AC-85CA-FA59CC2B21DB}" destId="{6FF2594C-CB96-4D1B-ABB5-D7D0FF03E4E2}" srcOrd="2" destOrd="0" presId="urn:microsoft.com/office/officeart/2005/8/layout/hierarchy3"/>
    <dgm:cxn modelId="{6234CD0C-18D9-46CF-9F6E-F0DDD27D8652}" type="presParOf" srcId="{8D2B87F2-B589-42AC-85CA-FA59CC2B21DB}" destId="{4F8D1DE1-946A-4D68-AE3D-9A6BC4F9EBA4}" srcOrd="3" destOrd="0" presId="urn:microsoft.com/office/officeart/2005/8/layout/hierarchy3"/>
    <dgm:cxn modelId="{A91F0490-84BE-4CA9-A4ED-7687DF0F6524}" type="presParOf" srcId="{8D2B87F2-B589-42AC-85CA-FA59CC2B21DB}" destId="{0D04B670-D71B-4BD2-AEA9-83F07FDA4959}" srcOrd="4" destOrd="0" presId="urn:microsoft.com/office/officeart/2005/8/layout/hierarchy3"/>
    <dgm:cxn modelId="{3C6F2D05-1922-4BB5-A31E-F863DDFC2040}" type="presParOf" srcId="{8D2B87F2-B589-42AC-85CA-FA59CC2B21DB}" destId="{B454A5CD-EBA8-415E-948F-CE0D6BE485CE}" srcOrd="5" destOrd="0" presId="urn:microsoft.com/office/officeart/2005/8/layout/hierarchy3"/>
    <dgm:cxn modelId="{346E2DE0-EA7B-4F67-939C-C82BB9A703F3}" type="presParOf" srcId="{8D2B87F2-B589-42AC-85CA-FA59CC2B21DB}" destId="{D08773F2-A9FB-4DE9-88B3-6DF9963374F5}" srcOrd="6" destOrd="0" presId="urn:microsoft.com/office/officeart/2005/8/layout/hierarchy3"/>
    <dgm:cxn modelId="{8AC25BC3-72C6-4222-831D-9C8B8D21F464}" type="presParOf" srcId="{8D2B87F2-B589-42AC-85CA-FA59CC2B21DB}" destId="{31D2F98B-EED7-47AA-BB35-56BE70FA143F}"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99FDB77C-CC35-4F85-A0BD-9D67C5A4FC67}">
      <dgm:prSet/>
      <dgm:spPr/>
      <dgm:t>
        <a:bodyPr/>
        <a:lstStyle/>
        <a:p>
          <a:r>
            <a:rPr lang="en-US" dirty="0"/>
            <a:t>Content College</a:t>
          </a:r>
          <a:endParaRPr lang="en-ZA" dirty="0"/>
        </a:p>
      </dgm:t>
    </dgm:pt>
    <dgm:pt modelId="{5693736B-4EA1-4ECD-9F1C-404BFB18527E}" type="parTrans" cxnId="{5337C3D5-0224-4C2F-8D51-0903809AAF89}">
      <dgm:prSet/>
      <dgm:spPr/>
      <dgm:t>
        <a:bodyPr/>
        <a:lstStyle/>
        <a:p>
          <a:endParaRPr lang="en-ZA"/>
        </a:p>
      </dgm:t>
    </dgm:pt>
    <dgm:pt modelId="{3563CE86-7476-4482-8CF1-6EB730EA631F}" type="sibTrans" cxnId="{5337C3D5-0224-4C2F-8D51-0903809AAF89}">
      <dgm:prSet/>
      <dgm:spPr/>
      <dgm:t>
        <a:bodyPr/>
        <a:lstStyle/>
        <a:p>
          <a:endParaRPr lang="en-ZA"/>
        </a:p>
      </dgm:t>
    </dgm:pt>
    <dgm:pt modelId="{749F99BF-56D8-47C8-A5BD-0B7C817A1262}">
      <dgm:prSet/>
      <dgm:spPr/>
      <dgm:t>
        <a:bodyPr/>
        <a:lstStyle/>
        <a:p>
          <a:r>
            <a:rPr lang="en-US" dirty="0"/>
            <a:t>Share your story</a:t>
          </a:r>
          <a:endParaRPr lang="en-ZA" dirty="0"/>
        </a:p>
      </dgm:t>
    </dgm:pt>
    <dgm:pt modelId="{7F6F05A6-F2B9-4A81-97E4-CA70B62BE8A8}" type="parTrans" cxnId="{7C539A65-548C-451B-B79D-2D64B901584A}">
      <dgm:prSet/>
      <dgm:spPr/>
      <dgm:t>
        <a:bodyPr/>
        <a:lstStyle/>
        <a:p>
          <a:endParaRPr lang="en-ZA"/>
        </a:p>
      </dgm:t>
    </dgm:pt>
    <dgm:pt modelId="{8D96E073-4262-4359-AEAC-C5FE2A042CE3}" type="sibTrans" cxnId="{7C539A65-548C-451B-B79D-2D64B901584A}">
      <dgm:prSet/>
      <dgm:spPr/>
      <dgm:t>
        <a:bodyPr/>
        <a:lstStyle/>
        <a:p>
          <a:endParaRPr lang="en-ZA"/>
        </a:p>
      </dgm:t>
    </dgm:pt>
    <dgm:pt modelId="{D52123AF-65A7-426C-A1B1-4006F2D3A263}">
      <dgm:prSet/>
      <dgm:spPr/>
      <dgm:t>
        <a:bodyPr/>
        <a:lstStyle/>
        <a:p>
          <a:r>
            <a:rPr lang="en-US" dirty="0"/>
            <a:t>Queer Media</a:t>
          </a:r>
        </a:p>
        <a:p>
          <a:r>
            <a:rPr lang="en-US" dirty="0"/>
            <a:t>Social Media</a:t>
          </a:r>
          <a:endParaRPr lang="en-ZA" dirty="0"/>
        </a:p>
      </dgm:t>
    </dgm:pt>
    <dgm:pt modelId="{A9E87177-6D0B-4862-8D53-B3753560966A}" type="parTrans" cxnId="{F897F57F-8EF3-4BDD-851C-C9F773381301}">
      <dgm:prSet/>
      <dgm:spPr/>
      <dgm:t>
        <a:bodyPr/>
        <a:lstStyle/>
        <a:p>
          <a:endParaRPr lang="en-ZA"/>
        </a:p>
      </dgm:t>
    </dgm:pt>
    <dgm:pt modelId="{DFDA518E-22ED-431E-AF88-E62BFFC9576D}" type="sibTrans" cxnId="{F897F57F-8EF3-4BDD-851C-C9F773381301}">
      <dgm:prSet/>
      <dgm:spPr/>
      <dgm:t>
        <a:bodyPr/>
        <a:lstStyle/>
        <a:p>
          <a:endParaRPr lang="en-ZA"/>
        </a:p>
      </dgm:t>
    </dgm:pt>
    <dgm:pt modelId="{FAED5F38-FA1F-4C03-B897-CEFED84910E5}">
      <dgm:prSet/>
      <dgm:spPr/>
      <dgm:t>
        <a:bodyPr/>
        <a:lstStyle/>
        <a:p>
          <a:r>
            <a:rPr lang="en-US" dirty="0"/>
            <a:t>Mambaonline</a:t>
          </a:r>
          <a:endParaRPr lang="en-ZA" dirty="0"/>
        </a:p>
      </dgm:t>
    </dgm:pt>
    <dgm:pt modelId="{B8C3988C-F6E6-4B03-B5A1-3964059A7FEC}" type="parTrans" cxnId="{B34FA6B2-5FBF-4C6D-913A-221EFBF529A3}">
      <dgm:prSet/>
      <dgm:spPr/>
      <dgm:t>
        <a:bodyPr/>
        <a:lstStyle/>
        <a:p>
          <a:endParaRPr lang="en-ZA"/>
        </a:p>
      </dgm:t>
    </dgm:pt>
    <dgm:pt modelId="{A0F80832-AA11-42C3-929F-F03274EF2A00}" type="sibTrans" cxnId="{B34FA6B2-5FBF-4C6D-913A-221EFBF529A3}">
      <dgm:prSet/>
      <dgm:spPr/>
      <dgm:t>
        <a:bodyPr/>
        <a:lstStyle/>
        <a:p>
          <a:endParaRPr lang="en-ZA"/>
        </a:p>
      </dgm:t>
    </dgm:pt>
    <dgm:pt modelId="{1FC8B59B-8A91-46A1-BCE3-0EBBB31D5833}">
      <dgm:prSet/>
      <dgm:spPr/>
      <dgm:t>
        <a:bodyPr/>
        <a:lstStyle/>
        <a:p>
          <a:r>
            <a:rPr lang="en-US" dirty="0"/>
            <a:t>Corporate content</a:t>
          </a:r>
          <a:endParaRPr lang="en-ZA" dirty="0"/>
        </a:p>
      </dgm:t>
    </dgm:pt>
    <dgm:pt modelId="{0B2FF5EA-C9C2-467C-935F-70D29B2411B3}" type="parTrans" cxnId="{2E269DE1-5615-44AC-AC1C-C2597BE75A5B}">
      <dgm:prSet/>
      <dgm:spPr/>
      <dgm:t>
        <a:bodyPr/>
        <a:lstStyle/>
        <a:p>
          <a:endParaRPr lang="en-ZA"/>
        </a:p>
      </dgm:t>
    </dgm:pt>
    <dgm:pt modelId="{C224EA1A-19C5-4558-8AF0-4F4251F2FDF5}" type="sibTrans" cxnId="{2E269DE1-5615-44AC-AC1C-C2597BE75A5B}">
      <dgm:prSet/>
      <dgm:spPr/>
      <dgm:t>
        <a:bodyPr/>
        <a:lstStyle/>
        <a:p>
          <a:endParaRPr lang="en-ZA"/>
        </a:p>
      </dgm:t>
    </dgm:pt>
    <dgm:pt modelId="{28984D65-9A29-4800-945C-76DF9DC1EC00}">
      <dgm:prSet/>
      <dgm:spPr/>
      <dgm:t>
        <a:bodyPr/>
        <a:lstStyle/>
        <a:p>
          <a:r>
            <a:rPr lang="en-US" dirty="0"/>
            <a:t>Events</a:t>
          </a:r>
          <a:endParaRPr lang="en-ZA" dirty="0"/>
        </a:p>
      </dgm:t>
    </dgm:pt>
    <dgm:pt modelId="{D9575F77-E45A-403E-BE54-AD9982BAF471}" type="parTrans" cxnId="{F00E7A1F-8D53-4424-9FFE-91A442AEF6F6}">
      <dgm:prSet/>
      <dgm:spPr/>
      <dgm:t>
        <a:bodyPr/>
        <a:lstStyle/>
        <a:p>
          <a:endParaRPr lang="en-ZA"/>
        </a:p>
      </dgm:t>
    </dgm:pt>
    <dgm:pt modelId="{B06724C6-4340-4355-8A51-2481FF5017F8}" type="sibTrans" cxnId="{F00E7A1F-8D53-4424-9FFE-91A442AEF6F6}">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718BFF1E-12FA-43F9-AEB5-2D4907D75756}" type="pres">
      <dgm:prSet presAssocID="{99FDB77C-CC35-4F85-A0BD-9D67C5A4FC67}" presName="root" presStyleCnt="0"/>
      <dgm:spPr/>
    </dgm:pt>
    <dgm:pt modelId="{7A55E075-4FA3-4CAD-9DF3-F26EE24F6CA6}" type="pres">
      <dgm:prSet presAssocID="{99FDB77C-CC35-4F85-A0BD-9D67C5A4FC67}" presName="rootComposite" presStyleCnt="0"/>
      <dgm:spPr/>
    </dgm:pt>
    <dgm:pt modelId="{98AE1B62-3BB3-46CE-A867-319B9129D190}" type="pres">
      <dgm:prSet presAssocID="{99FDB77C-CC35-4F85-A0BD-9D67C5A4FC67}" presName="rootText" presStyleLbl="node1" presStyleIdx="0" presStyleCnt="1"/>
      <dgm:spPr/>
    </dgm:pt>
    <dgm:pt modelId="{DFCBC6A2-C0CA-4D0F-AF4F-4C918D4A6DBE}" type="pres">
      <dgm:prSet presAssocID="{99FDB77C-CC35-4F85-A0BD-9D67C5A4FC67}" presName="rootConnector" presStyleLbl="node1" presStyleIdx="0" presStyleCnt="1"/>
      <dgm:spPr/>
    </dgm:pt>
    <dgm:pt modelId="{C5947977-91EE-4FFF-825A-D9477F47BD13}" type="pres">
      <dgm:prSet presAssocID="{99FDB77C-CC35-4F85-A0BD-9D67C5A4FC67}" presName="childShape" presStyleCnt="0"/>
      <dgm:spPr/>
    </dgm:pt>
    <dgm:pt modelId="{D41837C3-9076-4C89-A5C6-2AFAF70D12DB}" type="pres">
      <dgm:prSet presAssocID="{7F6F05A6-F2B9-4A81-97E4-CA70B62BE8A8}" presName="Name13" presStyleLbl="parChTrans1D2" presStyleIdx="0" presStyleCnt="5"/>
      <dgm:spPr/>
    </dgm:pt>
    <dgm:pt modelId="{0A90A426-F1D9-49CD-A08C-4741D80BBBD6}" type="pres">
      <dgm:prSet presAssocID="{749F99BF-56D8-47C8-A5BD-0B7C817A1262}" presName="childText" presStyleLbl="bgAcc1" presStyleIdx="0" presStyleCnt="5">
        <dgm:presLayoutVars>
          <dgm:bulletEnabled val="1"/>
        </dgm:presLayoutVars>
      </dgm:prSet>
      <dgm:spPr/>
    </dgm:pt>
    <dgm:pt modelId="{74B0916E-D9F6-4E39-AD14-F24562423576}" type="pres">
      <dgm:prSet presAssocID="{A9E87177-6D0B-4862-8D53-B3753560966A}" presName="Name13" presStyleLbl="parChTrans1D2" presStyleIdx="1" presStyleCnt="5"/>
      <dgm:spPr/>
    </dgm:pt>
    <dgm:pt modelId="{9E36818F-CD3D-454F-88D3-59FBD290C481}" type="pres">
      <dgm:prSet presAssocID="{D52123AF-65A7-426C-A1B1-4006F2D3A263}" presName="childText" presStyleLbl="bgAcc1" presStyleIdx="1" presStyleCnt="5">
        <dgm:presLayoutVars>
          <dgm:bulletEnabled val="1"/>
        </dgm:presLayoutVars>
      </dgm:prSet>
      <dgm:spPr/>
    </dgm:pt>
    <dgm:pt modelId="{C84CBCB1-17BF-422E-89CF-0F0C54C9B985}" type="pres">
      <dgm:prSet presAssocID="{B8C3988C-F6E6-4B03-B5A1-3964059A7FEC}" presName="Name13" presStyleLbl="parChTrans1D2" presStyleIdx="2" presStyleCnt="5"/>
      <dgm:spPr/>
    </dgm:pt>
    <dgm:pt modelId="{D77F9680-3A96-4196-953E-98376F24A622}" type="pres">
      <dgm:prSet presAssocID="{FAED5F38-FA1F-4C03-B897-CEFED84910E5}" presName="childText" presStyleLbl="bgAcc1" presStyleIdx="2" presStyleCnt="5">
        <dgm:presLayoutVars>
          <dgm:bulletEnabled val="1"/>
        </dgm:presLayoutVars>
      </dgm:prSet>
      <dgm:spPr/>
    </dgm:pt>
    <dgm:pt modelId="{18669A4F-58CD-4B7F-AE5A-FDE855A68BA2}" type="pres">
      <dgm:prSet presAssocID="{0B2FF5EA-C9C2-467C-935F-70D29B2411B3}" presName="Name13" presStyleLbl="parChTrans1D2" presStyleIdx="3" presStyleCnt="5"/>
      <dgm:spPr/>
    </dgm:pt>
    <dgm:pt modelId="{5739D325-E380-4FA2-B6E2-E5F7996B23D6}" type="pres">
      <dgm:prSet presAssocID="{1FC8B59B-8A91-46A1-BCE3-0EBBB31D5833}" presName="childText" presStyleLbl="bgAcc1" presStyleIdx="3" presStyleCnt="5">
        <dgm:presLayoutVars>
          <dgm:bulletEnabled val="1"/>
        </dgm:presLayoutVars>
      </dgm:prSet>
      <dgm:spPr/>
    </dgm:pt>
    <dgm:pt modelId="{4E0879FA-84D1-4063-87EA-89ED4FB19B1E}" type="pres">
      <dgm:prSet presAssocID="{D9575F77-E45A-403E-BE54-AD9982BAF471}" presName="Name13" presStyleLbl="parChTrans1D2" presStyleIdx="4" presStyleCnt="5"/>
      <dgm:spPr/>
    </dgm:pt>
    <dgm:pt modelId="{6A42F221-F08D-4F45-8E79-E597B74DD5AF}" type="pres">
      <dgm:prSet presAssocID="{28984D65-9A29-4800-945C-76DF9DC1EC00}" presName="childText" presStyleLbl="bgAcc1" presStyleIdx="4" presStyleCnt="5">
        <dgm:presLayoutVars>
          <dgm:bulletEnabled val="1"/>
        </dgm:presLayoutVars>
      </dgm:prSet>
      <dgm:spPr/>
    </dgm:pt>
  </dgm:ptLst>
  <dgm:cxnLst>
    <dgm:cxn modelId="{605A3B0C-65AB-4955-BD26-79C40F6AD144}" type="presOf" srcId="{D9575F77-E45A-403E-BE54-AD9982BAF471}" destId="{4E0879FA-84D1-4063-87EA-89ED4FB19B1E}" srcOrd="0" destOrd="0" presId="urn:microsoft.com/office/officeart/2005/8/layout/hierarchy3"/>
    <dgm:cxn modelId="{55D6340E-FFE2-4FA0-B8A7-8A51BF00DFB3}" type="presOf" srcId="{C7735129-AB2D-41CF-952A-0BC2016D73C9}" destId="{58A33D07-FA85-41F6-BE09-9228E5819058}" srcOrd="0" destOrd="0" presId="urn:microsoft.com/office/officeart/2005/8/layout/hierarchy3"/>
    <dgm:cxn modelId="{F00E7A1F-8D53-4424-9FFE-91A442AEF6F6}" srcId="{99FDB77C-CC35-4F85-A0BD-9D67C5A4FC67}" destId="{28984D65-9A29-4800-945C-76DF9DC1EC00}" srcOrd="4" destOrd="0" parTransId="{D9575F77-E45A-403E-BE54-AD9982BAF471}" sibTransId="{B06724C6-4340-4355-8A51-2481FF5017F8}"/>
    <dgm:cxn modelId="{7C539A65-548C-451B-B79D-2D64B901584A}" srcId="{99FDB77C-CC35-4F85-A0BD-9D67C5A4FC67}" destId="{749F99BF-56D8-47C8-A5BD-0B7C817A1262}" srcOrd="0" destOrd="0" parTransId="{7F6F05A6-F2B9-4A81-97E4-CA70B62BE8A8}" sibTransId="{8D96E073-4262-4359-AEAC-C5FE2A042CE3}"/>
    <dgm:cxn modelId="{69E59766-F7F8-4500-8EE5-D8A12A335211}" type="presOf" srcId="{0B2FF5EA-C9C2-467C-935F-70D29B2411B3}" destId="{18669A4F-58CD-4B7F-AE5A-FDE855A68BA2}" srcOrd="0" destOrd="0" presId="urn:microsoft.com/office/officeart/2005/8/layout/hierarchy3"/>
    <dgm:cxn modelId="{D3AB6973-8C89-4ACB-9D36-AC67F84F704A}" type="presOf" srcId="{99FDB77C-CC35-4F85-A0BD-9D67C5A4FC67}" destId="{98AE1B62-3BB3-46CE-A867-319B9129D190}" srcOrd="0" destOrd="0" presId="urn:microsoft.com/office/officeart/2005/8/layout/hierarchy3"/>
    <dgm:cxn modelId="{F14DAC7E-0663-4AD5-9632-D33FB5DE023C}" type="presOf" srcId="{FAED5F38-FA1F-4C03-B897-CEFED84910E5}" destId="{D77F9680-3A96-4196-953E-98376F24A622}" srcOrd="0" destOrd="0" presId="urn:microsoft.com/office/officeart/2005/8/layout/hierarchy3"/>
    <dgm:cxn modelId="{F897F57F-8EF3-4BDD-851C-C9F773381301}" srcId="{99FDB77C-CC35-4F85-A0BD-9D67C5A4FC67}" destId="{D52123AF-65A7-426C-A1B1-4006F2D3A263}" srcOrd="1" destOrd="0" parTransId="{A9E87177-6D0B-4862-8D53-B3753560966A}" sibTransId="{DFDA518E-22ED-431E-AF88-E62BFFC9576D}"/>
    <dgm:cxn modelId="{CD49AA8E-136E-4945-A060-06E32C6F9D3C}" type="presOf" srcId="{A9E87177-6D0B-4862-8D53-B3753560966A}" destId="{74B0916E-D9F6-4E39-AD14-F24562423576}" srcOrd="0" destOrd="0" presId="urn:microsoft.com/office/officeart/2005/8/layout/hierarchy3"/>
    <dgm:cxn modelId="{B23A549E-D825-4AF2-BFE4-4D8E0C412BB5}" type="presOf" srcId="{1FC8B59B-8A91-46A1-BCE3-0EBBB31D5833}" destId="{5739D325-E380-4FA2-B6E2-E5F7996B23D6}" srcOrd="0" destOrd="0" presId="urn:microsoft.com/office/officeart/2005/8/layout/hierarchy3"/>
    <dgm:cxn modelId="{F2FF0AA5-B8C6-417A-845E-080F3DD3E259}" type="presOf" srcId="{99FDB77C-CC35-4F85-A0BD-9D67C5A4FC67}" destId="{DFCBC6A2-C0CA-4D0F-AF4F-4C918D4A6DBE}" srcOrd="1" destOrd="0" presId="urn:microsoft.com/office/officeart/2005/8/layout/hierarchy3"/>
    <dgm:cxn modelId="{981232B1-1D66-44D4-A427-A567F997EA29}" type="presOf" srcId="{749F99BF-56D8-47C8-A5BD-0B7C817A1262}" destId="{0A90A426-F1D9-49CD-A08C-4741D80BBBD6}" srcOrd="0" destOrd="0" presId="urn:microsoft.com/office/officeart/2005/8/layout/hierarchy3"/>
    <dgm:cxn modelId="{B34FA6B2-5FBF-4C6D-913A-221EFBF529A3}" srcId="{99FDB77C-CC35-4F85-A0BD-9D67C5A4FC67}" destId="{FAED5F38-FA1F-4C03-B897-CEFED84910E5}" srcOrd="2" destOrd="0" parTransId="{B8C3988C-F6E6-4B03-B5A1-3964059A7FEC}" sibTransId="{A0F80832-AA11-42C3-929F-F03274EF2A00}"/>
    <dgm:cxn modelId="{8695F9BA-C734-45B9-A9E5-E8D1A6A3C61F}" type="presOf" srcId="{D52123AF-65A7-426C-A1B1-4006F2D3A263}" destId="{9E36818F-CD3D-454F-88D3-59FBD290C481}" srcOrd="0" destOrd="0" presId="urn:microsoft.com/office/officeart/2005/8/layout/hierarchy3"/>
    <dgm:cxn modelId="{B69668D0-D4C9-42E7-B727-FB7474E92E8A}" type="presOf" srcId="{B8C3988C-F6E6-4B03-B5A1-3964059A7FEC}" destId="{C84CBCB1-17BF-422E-89CF-0F0C54C9B985}" srcOrd="0" destOrd="0" presId="urn:microsoft.com/office/officeart/2005/8/layout/hierarchy3"/>
    <dgm:cxn modelId="{5337C3D5-0224-4C2F-8D51-0903809AAF89}" srcId="{C7735129-AB2D-41CF-952A-0BC2016D73C9}" destId="{99FDB77C-CC35-4F85-A0BD-9D67C5A4FC67}" srcOrd="0" destOrd="0" parTransId="{5693736B-4EA1-4ECD-9F1C-404BFB18527E}" sibTransId="{3563CE86-7476-4482-8CF1-6EB730EA631F}"/>
    <dgm:cxn modelId="{2E269DE1-5615-44AC-AC1C-C2597BE75A5B}" srcId="{99FDB77C-CC35-4F85-A0BD-9D67C5A4FC67}" destId="{1FC8B59B-8A91-46A1-BCE3-0EBBB31D5833}" srcOrd="3" destOrd="0" parTransId="{0B2FF5EA-C9C2-467C-935F-70D29B2411B3}" sibTransId="{C224EA1A-19C5-4558-8AF0-4F4251F2FDF5}"/>
    <dgm:cxn modelId="{1525F1EA-3BAB-4B4B-9D72-7976AC3E3F15}" type="presOf" srcId="{28984D65-9A29-4800-945C-76DF9DC1EC00}" destId="{6A42F221-F08D-4F45-8E79-E597B74DD5AF}" srcOrd="0" destOrd="0" presId="urn:microsoft.com/office/officeart/2005/8/layout/hierarchy3"/>
    <dgm:cxn modelId="{B8CDDEFF-24BA-4AF3-A725-D421B7B79AEA}" type="presOf" srcId="{7F6F05A6-F2B9-4A81-97E4-CA70B62BE8A8}" destId="{D41837C3-9076-4C89-A5C6-2AFAF70D12DB}" srcOrd="0" destOrd="0" presId="urn:microsoft.com/office/officeart/2005/8/layout/hierarchy3"/>
    <dgm:cxn modelId="{5FADE3AF-9BB1-48E5-B044-BFB0FC50C3E2}" type="presParOf" srcId="{58A33D07-FA85-41F6-BE09-9228E5819058}" destId="{718BFF1E-12FA-43F9-AEB5-2D4907D75756}" srcOrd="0" destOrd="0" presId="urn:microsoft.com/office/officeart/2005/8/layout/hierarchy3"/>
    <dgm:cxn modelId="{4AEB9F48-E200-4FE8-9B76-9CEA885265DA}" type="presParOf" srcId="{718BFF1E-12FA-43F9-AEB5-2D4907D75756}" destId="{7A55E075-4FA3-4CAD-9DF3-F26EE24F6CA6}" srcOrd="0" destOrd="0" presId="urn:microsoft.com/office/officeart/2005/8/layout/hierarchy3"/>
    <dgm:cxn modelId="{6336C3FA-B16B-4117-8938-42A8D5AE0B31}" type="presParOf" srcId="{7A55E075-4FA3-4CAD-9DF3-F26EE24F6CA6}" destId="{98AE1B62-3BB3-46CE-A867-319B9129D190}" srcOrd="0" destOrd="0" presId="urn:microsoft.com/office/officeart/2005/8/layout/hierarchy3"/>
    <dgm:cxn modelId="{D085DC80-3AC6-4F73-B65B-37A0331AA996}" type="presParOf" srcId="{7A55E075-4FA3-4CAD-9DF3-F26EE24F6CA6}" destId="{DFCBC6A2-C0CA-4D0F-AF4F-4C918D4A6DBE}" srcOrd="1" destOrd="0" presId="urn:microsoft.com/office/officeart/2005/8/layout/hierarchy3"/>
    <dgm:cxn modelId="{C9125560-C88C-43AF-A05A-2F4EFABF1821}" type="presParOf" srcId="{718BFF1E-12FA-43F9-AEB5-2D4907D75756}" destId="{C5947977-91EE-4FFF-825A-D9477F47BD13}" srcOrd="1" destOrd="0" presId="urn:microsoft.com/office/officeart/2005/8/layout/hierarchy3"/>
    <dgm:cxn modelId="{43382A7C-82CC-4545-9AF6-3F0932014BF8}" type="presParOf" srcId="{C5947977-91EE-4FFF-825A-D9477F47BD13}" destId="{D41837C3-9076-4C89-A5C6-2AFAF70D12DB}" srcOrd="0" destOrd="0" presId="urn:microsoft.com/office/officeart/2005/8/layout/hierarchy3"/>
    <dgm:cxn modelId="{E9110ACD-D70C-40BA-9B51-87A402186985}" type="presParOf" srcId="{C5947977-91EE-4FFF-825A-D9477F47BD13}" destId="{0A90A426-F1D9-49CD-A08C-4741D80BBBD6}" srcOrd="1" destOrd="0" presId="urn:microsoft.com/office/officeart/2005/8/layout/hierarchy3"/>
    <dgm:cxn modelId="{24044773-6152-40E3-AC91-8294BF78095F}" type="presParOf" srcId="{C5947977-91EE-4FFF-825A-D9477F47BD13}" destId="{74B0916E-D9F6-4E39-AD14-F24562423576}" srcOrd="2" destOrd="0" presId="urn:microsoft.com/office/officeart/2005/8/layout/hierarchy3"/>
    <dgm:cxn modelId="{3B5F4665-6602-4799-8C4B-FBAA58D19824}" type="presParOf" srcId="{C5947977-91EE-4FFF-825A-D9477F47BD13}" destId="{9E36818F-CD3D-454F-88D3-59FBD290C481}" srcOrd="3" destOrd="0" presId="urn:microsoft.com/office/officeart/2005/8/layout/hierarchy3"/>
    <dgm:cxn modelId="{AFEC66D7-72F1-456D-8276-47F091B0D238}" type="presParOf" srcId="{C5947977-91EE-4FFF-825A-D9477F47BD13}" destId="{C84CBCB1-17BF-422E-89CF-0F0C54C9B985}" srcOrd="4" destOrd="0" presId="urn:microsoft.com/office/officeart/2005/8/layout/hierarchy3"/>
    <dgm:cxn modelId="{3C73D0D6-D23B-43DC-A9D8-1FC76FE9C999}" type="presParOf" srcId="{C5947977-91EE-4FFF-825A-D9477F47BD13}" destId="{D77F9680-3A96-4196-953E-98376F24A622}" srcOrd="5" destOrd="0" presId="urn:microsoft.com/office/officeart/2005/8/layout/hierarchy3"/>
    <dgm:cxn modelId="{70410286-C059-4A3E-BB80-D1AAF664B03F}" type="presParOf" srcId="{C5947977-91EE-4FFF-825A-D9477F47BD13}" destId="{18669A4F-58CD-4B7F-AE5A-FDE855A68BA2}" srcOrd="6" destOrd="0" presId="urn:microsoft.com/office/officeart/2005/8/layout/hierarchy3"/>
    <dgm:cxn modelId="{A9A8F819-7D00-4419-A29F-AB703361ABC3}" type="presParOf" srcId="{C5947977-91EE-4FFF-825A-D9477F47BD13}" destId="{5739D325-E380-4FA2-B6E2-E5F7996B23D6}" srcOrd="7" destOrd="0" presId="urn:microsoft.com/office/officeart/2005/8/layout/hierarchy3"/>
    <dgm:cxn modelId="{E003A03D-73CD-4740-8E7D-3D1FDAD6FB11}" type="presParOf" srcId="{C5947977-91EE-4FFF-825A-D9477F47BD13}" destId="{4E0879FA-84D1-4063-87EA-89ED4FB19B1E}" srcOrd="8" destOrd="0" presId="urn:microsoft.com/office/officeart/2005/8/layout/hierarchy3"/>
    <dgm:cxn modelId="{DAC62E47-3D1E-40B7-9DB5-FEACCC7F0E07}" type="presParOf" srcId="{C5947977-91EE-4FFF-825A-D9477F47BD13}" destId="{6A42F221-F08D-4F45-8E79-E597B74DD5AF}"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105B7959-4233-45E3-BF5B-410EADCDBDBF}">
      <dgm:prSet/>
      <dgm:spPr/>
      <dgm:t>
        <a:bodyPr/>
        <a:lstStyle/>
        <a:p>
          <a:r>
            <a:rPr lang="en-US" dirty="0"/>
            <a:t>Questionnaire/ Surveys</a:t>
          </a:r>
          <a:endParaRPr lang="en-ZA" dirty="0"/>
        </a:p>
      </dgm:t>
    </dgm:pt>
    <dgm:pt modelId="{4DFB21CB-1778-4A93-9311-E1D22ABD35B5}" type="parTrans" cxnId="{F36A0176-83BC-4005-A9A4-710912147203}">
      <dgm:prSet/>
      <dgm:spPr/>
      <dgm:t>
        <a:bodyPr/>
        <a:lstStyle/>
        <a:p>
          <a:endParaRPr lang="en-ZA"/>
        </a:p>
      </dgm:t>
    </dgm:pt>
    <dgm:pt modelId="{C955B990-FBD7-4EFA-AC8B-004713B23C67}" type="sibTrans" cxnId="{F36A0176-83BC-4005-A9A4-710912147203}">
      <dgm:prSet/>
      <dgm:spPr/>
      <dgm:t>
        <a:bodyPr/>
        <a:lstStyle/>
        <a:p>
          <a:endParaRPr lang="en-ZA"/>
        </a:p>
      </dgm:t>
    </dgm:pt>
    <dgm:pt modelId="{237BDBF1-EF29-4359-B0BE-6DC168626C83}">
      <dgm:prSet/>
      <dgm:spPr/>
      <dgm:t>
        <a:bodyPr/>
        <a:lstStyle/>
        <a:p>
          <a:r>
            <a:rPr lang="en-US" dirty="0"/>
            <a:t>Anonymous data gathering</a:t>
          </a:r>
          <a:endParaRPr lang="en-ZA" dirty="0"/>
        </a:p>
      </dgm:t>
    </dgm:pt>
    <dgm:pt modelId="{D7DE8689-31FF-47CD-8E1D-527320223C66}" type="parTrans" cxnId="{925E2C9F-9D35-4785-A03E-FDBAF96609C8}">
      <dgm:prSet/>
      <dgm:spPr/>
      <dgm:t>
        <a:bodyPr/>
        <a:lstStyle/>
        <a:p>
          <a:endParaRPr lang="en-ZA"/>
        </a:p>
      </dgm:t>
    </dgm:pt>
    <dgm:pt modelId="{28B54226-F728-4E28-869C-A80068DC181D}" type="sibTrans" cxnId="{925E2C9F-9D35-4785-A03E-FDBAF96609C8}">
      <dgm:prSet/>
      <dgm:spPr/>
      <dgm:t>
        <a:bodyPr/>
        <a:lstStyle/>
        <a:p>
          <a:endParaRPr lang="en-ZA"/>
        </a:p>
      </dgm:t>
    </dgm:pt>
    <dgm:pt modelId="{88AE1529-B7F3-425A-83D7-C3BDC4DFEAE7}">
      <dgm:prSet/>
      <dgm:spPr/>
      <dgm:t>
        <a:bodyPr/>
        <a:lstStyle/>
        <a:p>
          <a:r>
            <a:rPr lang="en-US" dirty="0"/>
            <a:t>Research</a:t>
          </a:r>
          <a:endParaRPr lang="en-ZA" dirty="0"/>
        </a:p>
      </dgm:t>
    </dgm:pt>
    <dgm:pt modelId="{FAAE7D71-CB52-4526-9886-641755169768}" type="parTrans" cxnId="{D6F87F1B-F994-44A7-913F-302572C0A855}">
      <dgm:prSet/>
      <dgm:spPr/>
      <dgm:t>
        <a:bodyPr/>
        <a:lstStyle/>
        <a:p>
          <a:endParaRPr lang="en-ZA"/>
        </a:p>
      </dgm:t>
    </dgm:pt>
    <dgm:pt modelId="{33FC32A3-A1F5-4942-B81F-CDC5CAA45447}" type="sibTrans" cxnId="{D6F87F1B-F994-44A7-913F-302572C0A855}">
      <dgm:prSet/>
      <dgm:spPr/>
      <dgm:t>
        <a:bodyPr/>
        <a:lstStyle/>
        <a:p>
          <a:endParaRPr lang="en-ZA"/>
        </a:p>
      </dgm:t>
    </dgm:pt>
    <dgm:pt modelId="{661C57DA-1CE9-463B-94F9-5ACBBD134832}">
      <dgm:prSet/>
      <dgm:spPr/>
      <dgm:t>
        <a:bodyPr/>
        <a:lstStyle/>
        <a:p>
          <a:r>
            <a:rPr lang="en-US" dirty="0"/>
            <a:t>Community outreach</a:t>
          </a:r>
          <a:endParaRPr lang="en-ZA" dirty="0"/>
        </a:p>
      </dgm:t>
    </dgm:pt>
    <dgm:pt modelId="{D1810C6D-C1E2-4D80-AC2B-5BE7E64912DA}" type="parTrans" cxnId="{177BAA46-51E8-4E75-95D3-33F695F86631}">
      <dgm:prSet/>
      <dgm:spPr/>
      <dgm:t>
        <a:bodyPr/>
        <a:lstStyle/>
        <a:p>
          <a:endParaRPr lang="en-ZA"/>
        </a:p>
      </dgm:t>
    </dgm:pt>
    <dgm:pt modelId="{CD05001E-E1AD-47C0-8C54-56F96C4C95EF}" type="sibTrans" cxnId="{177BAA46-51E8-4E75-95D3-33F695F86631}">
      <dgm:prSet/>
      <dgm:spPr/>
      <dgm:t>
        <a:bodyPr/>
        <a:lstStyle/>
        <a:p>
          <a:endParaRPr lang="en-ZA"/>
        </a:p>
      </dgm:t>
    </dgm:pt>
    <dgm:pt modelId="{21E2924D-D449-428A-8B78-3FCB0026E08E}">
      <dgm:prSet/>
      <dgm:spPr/>
      <dgm:t>
        <a:bodyPr/>
        <a:lstStyle/>
        <a:p>
          <a:r>
            <a:rPr lang="en-US" dirty="0"/>
            <a:t>Online polls and surveys</a:t>
          </a:r>
          <a:endParaRPr lang="en-ZA" dirty="0"/>
        </a:p>
      </dgm:t>
    </dgm:pt>
    <dgm:pt modelId="{45E898FB-1538-476B-921D-435836285ECA}" type="parTrans" cxnId="{663E7A2E-BB61-499D-8994-01D3A93D17CB}">
      <dgm:prSet/>
      <dgm:spPr/>
      <dgm:t>
        <a:bodyPr/>
        <a:lstStyle/>
        <a:p>
          <a:endParaRPr lang="en-ZA"/>
        </a:p>
      </dgm:t>
    </dgm:pt>
    <dgm:pt modelId="{BEC63B70-743D-4CDE-8AF2-64FEBD9FF5C2}" type="sibTrans" cxnId="{663E7A2E-BB61-499D-8994-01D3A93D17CB}">
      <dgm:prSet/>
      <dgm:spPr/>
      <dgm:t>
        <a:bodyPr/>
        <a:lstStyle/>
        <a:p>
          <a:endParaRPr lang="en-ZA"/>
        </a:p>
      </dgm:t>
    </dgm:pt>
    <dgm:pt modelId="{EC690818-6DB5-4D3F-955E-AE4799A7DDA9}">
      <dgm:prSet/>
      <dgm:spPr/>
      <dgm:t>
        <a:bodyPr/>
        <a:lstStyle/>
        <a:p>
          <a:r>
            <a:rPr lang="en-US" dirty="0"/>
            <a:t>SAWEI</a:t>
          </a:r>
          <a:endParaRPr lang="en-ZA" dirty="0"/>
        </a:p>
      </dgm:t>
    </dgm:pt>
    <dgm:pt modelId="{6E75C349-8802-4591-902B-528509590BA3}" type="parTrans" cxnId="{3C8E635A-A28B-4D36-8E40-5324587A0F63}">
      <dgm:prSet/>
      <dgm:spPr/>
      <dgm:t>
        <a:bodyPr/>
        <a:lstStyle/>
        <a:p>
          <a:endParaRPr lang="en-ZA"/>
        </a:p>
      </dgm:t>
    </dgm:pt>
    <dgm:pt modelId="{E3F78AAA-3E05-41EA-A985-C4A1E2829B76}" type="sibTrans" cxnId="{3C8E635A-A28B-4D36-8E40-5324587A0F63}">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F96152A5-6263-4DB4-80D6-C6422E29007C}" type="pres">
      <dgm:prSet presAssocID="{105B7959-4233-45E3-BF5B-410EADCDBDBF}" presName="root" presStyleCnt="0"/>
      <dgm:spPr/>
    </dgm:pt>
    <dgm:pt modelId="{B56C8A68-C475-4D4B-9A29-0EE18C3D1CCB}" type="pres">
      <dgm:prSet presAssocID="{105B7959-4233-45E3-BF5B-410EADCDBDBF}" presName="rootComposite" presStyleCnt="0"/>
      <dgm:spPr/>
    </dgm:pt>
    <dgm:pt modelId="{D20882EC-C6BC-4E52-883D-33B972869F1A}" type="pres">
      <dgm:prSet presAssocID="{105B7959-4233-45E3-BF5B-410EADCDBDBF}" presName="rootText" presStyleLbl="node1" presStyleIdx="0" presStyleCnt="1"/>
      <dgm:spPr/>
    </dgm:pt>
    <dgm:pt modelId="{CB7CDEEF-C04A-4AE0-A28C-855B5A82FE11}" type="pres">
      <dgm:prSet presAssocID="{105B7959-4233-45E3-BF5B-410EADCDBDBF}" presName="rootConnector" presStyleLbl="node1" presStyleIdx="0" presStyleCnt="1"/>
      <dgm:spPr/>
    </dgm:pt>
    <dgm:pt modelId="{988B6BCD-3BD7-41DB-9B05-0DA9F7CD3347}" type="pres">
      <dgm:prSet presAssocID="{105B7959-4233-45E3-BF5B-410EADCDBDBF}" presName="childShape" presStyleCnt="0"/>
      <dgm:spPr/>
    </dgm:pt>
    <dgm:pt modelId="{44B8A0F9-F9AF-4346-ACF6-EA0396FAFB4A}" type="pres">
      <dgm:prSet presAssocID="{D7DE8689-31FF-47CD-8E1D-527320223C66}" presName="Name13" presStyleLbl="parChTrans1D2" presStyleIdx="0" presStyleCnt="5"/>
      <dgm:spPr/>
    </dgm:pt>
    <dgm:pt modelId="{1635925B-0010-48B0-A7AD-5D41DEAFE26F}" type="pres">
      <dgm:prSet presAssocID="{237BDBF1-EF29-4359-B0BE-6DC168626C83}" presName="childText" presStyleLbl="bgAcc1" presStyleIdx="0" presStyleCnt="5">
        <dgm:presLayoutVars>
          <dgm:bulletEnabled val="1"/>
        </dgm:presLayoutVars>
      </dgm:prSet>
      <dgm:spPr/>
    </dgm:pt>
    <dgm:pt modelId="{F248B35E-5286-4F41-A171-7BA9ACEEDD28}" type="pres">
      <dgm:prSet presAssocID="{FAAE7D71-CB52-4526-9886-641755169768}" presName="Name13" presStyleLbl="parChTrans1D2" presStyleIdx="1" presStyleCnt="5"/>
      <dgm:spPr/>
    </dgm:pt>
    <dgm:pt modelId="{C151010D-5908-40D6-A933-C87DEE59396F}" type="pres">
      <dgm:prSet presAssocID="{88AE1529-B7F3-425A-83D7-C3BDC4DFEAE7}" presName="childText" presStyleLbl="bgAcc1" presStyleIdx="1" presStyleCnt="5">
        <dgm:presLayoutVars>
          <dgm:bulletEnabled val="1"/>
        </dgm:presLayoutVars>
      </dgm:prSet>
      <dgm:spPr/>
    </dgm:pt>
    <dgm:pt modelId="{E90F98E6-C759-4E90-876F-C1D134DADB9E}" type="pres">
      <dgm:prSet presAssocID="{D1810C6D-C1E2-4D80-AC2B-5BE7E64912DA}" presName="Name13" presStyleLbl="parChTrans1D2" presStyleIdx="2" presStyleCnt="5"/>
      <dgm:spPr/>
    </dgm:pt>
    <dgm:pt modelId="{5EC4899B-9B78-43E4-9CCB-835FBC3AEE6B}" type="pres">
      <dgm:prSet presAssocID="{661C57DA-1CE9-463B-94F9-5ACBBD134832}" presName="childText" presStyleLbl="bgAcc1" presStyleIdx="2" presStyleCnt="5">
        <dgm:presLayoutVars>
          <dgm:bulletEnabled val="1"/>
        </dgm:presLayoutVars>
      </dgm:prSet>
      <dgm:spPr/>
    </dgm:pt>
    <dgm:pt modelId="{7C964E0B-7450-41C1-9AB5-DFCF42D1DDF4}" type="pres">
      <dgm:prSet presAssocID="{45E898FB-1538-476B-921D-435836285ECA}" presName="Name13" presStyleLbl="parChTrans1D2" presStyleIdx="3" presStyleCnt="5"/>
      <dgm:spPr/>
    </dgm:pt>
    <dgm:pt modelId="{D490165B-8AC9-4254-B62D-11DD18780180}" type="pres">
      <dgm:prSet presAssocID="{21E2924D-D449-428A-8B78-3FCB0026E08E}" presName="childText" presStyleLbl="bgAcc1" presStyleIdx="3" presStyleCnt="5">
        <dgm:presLayoutVars>
          <dgm:bulletEnabled val="1"/>
        </dgm:presLayoutVars>
      </dgm:prSet>
      <dgm:spPr/>
    </dgm:pt>
    <dgm:pt modelId="{C5FB09BD-0EAB-43CE-B575-9B136C777081}" type="pres">
      <dgm:prSet presAssocID="{6E75C349-8802-4591-902B-528509590BA3}" presName="Name13" presStyleLbl="parChTrans1D2" presStyleIdx="4" presStyleCnt="5"/>
      <dgm:spPr/>
    </dgm:pt>
    <dgm:pt modelId="{32A5F6C6-7003-4FC6-A20E-8867E5D8D8B6}" type="pres">
      <dgm:prSet presAssocID="{EC690818-6DB5-4D3F-955E-AE4799A7DDA9}" presName="childText" presStyleLbl="bgAcc1" presStyleIdx="4" presStyleCnt="5">
        <dgm:presLayoutVars>
          <dgm:bulletEnabled val="1"/>
        </dgm:presLayoutVars>
      </dgm:prSet>
      <dgm:spPr/>
    </dgm:pt>
  </dgm:ptLst>
  <dgm:cxnLst>
    <dgm:cxn modelId="{7C82021A-D0D3-4864-9954-11674C6D90C0}" type="presOf" srcId="{21E2924D-D449-428A-8B78-3FCB0026E08E}" destId="{D490165B-8AC9-4254-B62D-11DD18780180}" srcOrd="0" destOrd="0" presId="urn:microsoft.com/office/officeart/2005/8/layout/hierarchy3"/>
    <dgm:cxn modelId="{D6F87F1B-F994-44A7-913F-302572C0A855}" srcId="{105B7959-4233-45E3-BF5B-410EADCDBDBF}" destId="{88AE1529-B7F3-425A-83D7-C3BDC4DFEAE7}" srcOrd="1" destOrd="0" parTransId="{FAAE7D71-CB52-4526-9886-641755169768}" sibTransId="{33FC32A3-A1F5-4942-B81F-CDC5CAA45447}"/>
    <dgm:cxn modelId="{663E7A2E-BB61-499D-8994-01D3A93D17CB}" srcId="{105B7959-4233-45E3-BF5B-410EADCDBDBF}" destId="{21E2924D-D449-428A-8B78-3FCB0026E08E}" srcOrd="3" destOrd="0" parTransId="{45E898FB-1538-476B-921D-435836285ECA}" sibTransId="{BEC63B70-743D-4CDE-8AF2-64FEBD9FF5C2}"/>
    <dgm:cxn modelId="{32383E60-5392-479A-A891-02F4E7E12B80}" type="presOf" srcId="{45E898FB-1538-476B-921D-435836285ECA}" destId="{7C964E0B-7450-41C1-9AB5-DFCF42D1DDF4}" srcOrd="0" destOrd="0" presId="urn:microsoft.com/office/officeart/2005/8/layout/hierarchy3"/>
    <dgm:cxn modelId="{177BAA46-51E8-4E75-95D3-33F695F86631}" srcId="{105B7959-4233-45E3-BF5B-410EADCDBDBF}" destId="{661C57DA-1CE9-463B-94F9-5ACBBD134832}" srcOrd="2" destOrd="0" parTransId="{D1810C6D-C1E2-4D80-AC2B-5BE7E64912DA}" sibTransId="{CD05001E-E1AD-47C0-8C54-56F96C4C95EF}"/>
    <dgm:cxn modelId="{ED76BE71-3E87-412F-987E-58BD0D728DC1}" type="presOf" srcId="{D1810C6D-C1E2-4D80-AC2B-5BE7E64912DA}" destId="{E90F98E6-C759-4E90-876F-C1D134DADB9E}" srcOrd="0" destOrd="0" presId="urn:microsoft.com/office/officeart/2005/8/layout/hierarchy3"/>
    <dgm:cxn modelId="{41706A73-A6E9-455D-B51B-231933BA9DB2}" type="presOf" srcId="{661C57DA-1CE9-463B-94F9-5ACBBD134832}" destId="{5EC4899B-9B78-43E4-9CCB-835FBC3AEE6B}" srcOrd="0" destOrd="0" presId="urn:microsoft.com/office/officeart/2005/8/layout/hierarchy3"/>
    <dgm:cxn modelId="{F36A0176-83BC-4005-A9A4-710912147203}" srcId="{C7735129-AB2D-41CF-952A-0BC2016D73C9}" destId="{105B7959-4233-45E3-BF5B-410EADCDBDBF}" srcOrd="0" destOrd="0" parTransId="{4DFB21CB-1778-4A93-9311-E1D22ABD35B5}" sibTransId="{C955B990-FBD7-4EFA-AC8B-004713B23C67}"/>
    <dgm:cxn modelId="{3C8E635A-A28B-4D36-8E40-5324587A0F63}" srcId="{105B7959-4233-45E3-BF5B-410EADCDBDBF}" destId="{EC690818-6DB5-4D3F-955E-AE4799A7DDA9}" srcOrd="4" destOrd="0" parTransId="{6E75C349-8802-4591-902B-528509590BA3}" sibTransId="{E3F78AAA-3E05-41EA-A985-C4A1E2829B76}"/>
    <dgm:cxn modelId="{4105537E-7AC3-4AC4-8486-07E23E5F36F4}" type="presOf" srcId="{237BDBF1-EF29-4359-B0BE-6DC168626C83}" destId="{1635925B-0010-48B0-A7AD-5D41DEAFE26F}" srcOrd="0" destOrd="0" presId="urn:microsoft.com/office/officeart/2005/8/layout/hierarchy3"/>
    <dgm:cxn modelId="{B119E694-6015-4F7B-B3F2-5BC0603FD259}" type="presOf" srcId="{D7DE8689-31FF-47CD-8E1D-527320223C66}" destId="{44B8A0F9-F9AF-4346-ACF6-EA0396FAFB4A}" srcOrd="0" destOrd="0" presId="urn:microsoft.com/office/officeart/2005/8/layout/hierarchy3"/>
    <dgm:cxn modelId="{925E2C9F-9D35-4785-A03E-FDBAF96609C8}" srcId="{105B7959-4233-45E3-BF5B-410EADCDBDBF}" destId="{237BDBF1-EF29-4359-B0BE-6DC168626C83}" srcOrd="0" destOrd="0" parTransId="{D7DE8689-31FF-47CD-8E1D-527320223C66}" sibTransId="{28B54226-F728-4E28-869C-A80068DC181D}"/>
    <dgm:cxn modelId="{4D7DDBAA-A53B-4531-A2E8-8D442EB1A043}" type="presOf" srcId="{105B7959-4233-45E3-BF5B-410EADCDBDBF}" destId="{CB7CDEEF-C04A-4AE0-A28C-855B5A82FE11}" srcOrd="1" destOrd="0" presId="urn:microsoft.com/office/officeart/2005/8/layout/hierarchy3"/>
    <dgm:cxn modelId="{65E82BAF-6FBE-42BD-8239-A0C224E70353}" type="presOf" srcId="{C7735129-AB2D-41CF-952A-0BC2016D73C9}" destId="{58A33D07-FA85-41F6-BE09-9228E5819058}" srcOrd="0" destOrd="0" presId="urn:microsoft.com/office/officeart/2005/8/layout/hierarchy3"/>
    <dgm:cxn modelId="{412E82C8-82B7-4466-BDAC-BA4118D3B0D1}" type="presOf" srcId="{FAAE7D71-CB52-4526-9886-641755169768}" destId="{F248B35E-5286-4F41-A171-7BA9ACEEDD28}" srcOrd="0" destOrd="0" presId="urn:microsoft.com/office/officeart/2005/8/layout/hierarchy3"/>
    <dgm:cxn modelId="{45E097E3-3E01-4A16-B41D-934BDCBF13E4}" type="presOf" srcId="{6E75C349-8802-4591-902B-528509590BA3}" destId="{C5FB09BD-0EAB-43CE-B575-9B136C777081}" srcOrd="0" destOrd="0" presId="urn:microsoft.com/office/officeart/2005/8/layout/hierarchy3"/>
    <dgm:cxn modelId="{3011B4EF-5271-42F4-A32B-1B2DFB69DD22}" type="presOf" srcId="{88AE1529-B7F3-425A-83D7-C3BDC4DFEAE7}" destId="{C151010D-5908-40D6-A933-C87DEE59396F}" srcOrd="0" destOrd="0" presId="urn:microsoft.com/office/officeart/2005/8/layout/hierarchy3"/>
    <dgm:cxn modelId="{C7334BF2-1257-46C7-86C0-90E1B83D110A}" type="presOf" srcId="{EC690818-6DB5-4D3F-955E-AE4799A7DDA9}" destId="{32A5F6C6-7003-4FC6-A20E-8867E5D8D8B6}" srcOrd="0" destOrd="0" presId="urn:microsoft.com/office/officeart/2005/8/layout/hierarchy3"/>
    <dgm:cxn modelId="{8D31B9FA-FAFF-4CB2-AE91-481BC8503CE0}" type="presOf" srcId="{105B7959-4233-45E3-BF5B-410EADCDBDBF}" destId="{D20882EC-C6BC-4E52-883D-33B972869F1A}" srcOrd="0" destOrd="0" presId="urn:microsoft.com/office/officeart/2005/8/layout/hierarchy3"/>
    <dgm:cxn modelId="{698E1F83-E910-4B35-87CA-5126B1C3EEEA}" type="presParOf" srcId="{58A33D07-FA85-41F6-BE09-9228E5819058}" destId="{F96152A5-6263-4DB4-80D6-C6422E29007C}" srcOrd="0" destOrd="0" presId="urn:microsoft.com/office/officeart/2005/8/layout/hierarchy3"/>
    <dgm:cxn modelId="{D98864E7-727D-4C3E-9F35-28EC8308D0C3}" type="presParOf" srcId="{F96152A5-6263-4DB4-80D6-C6422E29007C}" destId="{B56C8A68-C475-4D4B-9A29-0EE18C3D1CCB}" srcOrd="0" destOrd="0" presId="urn:microsoft.com/office/officeart/2005/8/layout/hierarchy3"/>
    <dgm:cxn modelId="{84F8AC7F-B9D7-4209-AB16-DD4EBAFC3CFF}" type="presParOf" srcId="{B56C8A68-C475-4D4B-9A29-0EE18C3D1CCB}" destId="{D20882EC-C6BC-4E52-883D-33B972869F1A}" srcOrd="0" destOrd="0" presId="urn:microsoft.com/office/officeart/2005/8/layout/hierarchy3"/>
    <dgm:cxn modelId="{09DA6420-4CE2-4E76-BE10-75D05D145711}" type="presParOf" srcId="{B56C8A68-C475-4D4B-9A29-0EE18C3D1CCB}" destId="{CB7CDEEF-C04A-4AE0-A28C-855B5A82FE11}" srcOrd="1" destOrd="0" presId="urn:microsoft.com/office/officeart/2005/8/layout/hierarchy3"/>
    <dgm:cxn modelId="{83CCCE8E-5C1C-4EB0-B3C2-598B4CB5700A}" type="presParOf" srcId="{F96152A5-6263-4DB4-80D6-C6422E29007C}" destId="{988B6BCD-3BD7-41DB-9B05-0DA9F7CD3347}" srcOrd="1" destOrd="0" presId="urn:microsoft.com/office/officeart/2005/8/layout/hierarchy3"/>
    <dgm:cxn modelId="{7F74B334-B765-426E-8180-BC62A9775284}" type="presParOf" srcId="{988B6BCD-3BD7-41DB-9B05-0DA9F7CD3347}" destId="{44B8A0F9-F9AF-4346-ACF6-EA0396FAFB4A}" srcOrd="0" destOrd="0" presId="urn:microsoft.com/office/officeart/2005/8/layout/hierarchy3"/>
    <dgm:cxn modelId="{CAEB808F-737C-42AA-B5F3-F4AD88AB41E4}" type="presParOf" srcId="{988B6BCD-3BD7-41DB-9B05-0DA9F7CD3347}" destId="{1635925B-0010-48B0-A7AD-5D41DEAFE26F}" srcOrd="1" destOrd="0" presId="urn:microsoft.com/office/officeart/2005/8/layout/hierarchy3"/>
    <dgm:cxn modelId="{7B48046C-F198-456A-A506-8546AA27DF6D}" type="presParOf" srcId="{988B6BCD-3BD7-41DB-9B05-0DA9F7CD3347}" destId="{F248B35E-5286-4F41-A171-7BA9ACEEDD28}" srcOrd="2" destOrd="0" presId="urn:microsoft.com/office/officeart/2005/8/layout/hierarchy3"/>
    <dgm:cxn modelId="{5394D8F5-F407-48B7-95EE-21938318A61D}" type="presParOf" srcId="{988B6BCD-3BD7-41DB-9B05-0DA9F7CD3347}" destId="{C151010D-5908-40D6-A933-C87DEE59396F}" srcOrd="3" destOrd="0" presId="urn:microsoft.com/office/officeart/2005/8/layout/hierarchy3"/>
    <dgm:cxn modelId="{95D3C145-4F49-4E11-BA93-C99C8CB07671}" type="presParOf" srcId="{988B6BCD-3BD7-41DB-9B05-0DA9F7CD3347}" destId="{E90F98E6-C759-4E90-876F-C1D134DADB9E}" srcOrd="4" destOrd="0" presId="urn:microsoft.com/office/officeart/2005/8/layout/hierarchy3"/>
    <dgm:cxn modelId="{E54031E0-4065-44FC-90E0-C6639D69C368}" type="presParOf" srcId="{988B6BCD-3BD7-41DB-9B05-0DA9F7CD3347}" destId="{5EC4899B-9B78-43E4-9CCB-835FBC3AEE6B}" srcOrd="5" destOrd="0" presId="urn:microsoft.com/office/officeart/2005/8/layout/hierarchy3"/>
    <dgm:cxn modelId="{6E375E77-3D2C-4BE8-A087-603DCEEB5F01}" type="presParOf" srcId="{988B6BCD-3BD7-41DB-9B05-0DA9F7CD3347}" destId="{7C964E0B-7450-41C1-9AB5-DFCF42D1DDF4}" srcOrd="6" destOrd="0" presId="urn:microsoft.com/office/officeart/2005/8/layout/hierarchy3"/>
    <dgm:cxn modelId="{D712EE79-4422-493A-BD5A-FBD4AB23AA8D}" type="presParOf" srcId="{988B6BCD-3BD7-41DB-9B05-0DA9F7CD3347}" destId="{D490165B-8AC9-4254-B62D-11DD18780180}" srcOrd="7" destOrd="0" presId="urn:microsoft.com/office/officeart/2005/8/layout/hierarchy3"/>
    <dgm:cxn modelId="{C0212882-F6F9-43FA-9829-6A50418F2192}" type="presParOf" srcId="{988B6BCD-3BD7-41DB-9B05-0DA9F7CD3347}" destId="{C5FB09BD-0EAB-43CE-B575-9B136C777081}" srcOrd="8" destOrd="0" presId="urn:microsoft.com/office/officeart/2005/8/layout/hierarchy3"/>
    <dgm:cxn modelId="{80A6B2DB-CD25-47A1-A7E2-5264177D0B51}" type="presParOf" srcId="{988B6BCD-3BD7-41DB-9B05-0DA9F7CD3347}" destId="{32A5F6C6-7003-4FC6-A20E-8867E5D8D8B6}"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BC524682-D4F3-4922-B01A-C6ECE28D7384}">
      <dgm:prSet/>
      <dgm:spPr/>
      <dgm:t>
        <a:bodyPr/>
        <a:lstStyle/>
        <a:p>
          <a:r>
            <a:rPr lang="en-US" dirty="0"/>
            <a:t>Affinity Network </a:t>
          </a:r>
          <a:endParaRPr lang="en-ZA" dirty="0"/>
        </a:p>
      </dgm:t>
    </dgm:pt>
    <dgm:pt modelId="{EA7B1289-75B6-4B5D-AAFA-3B7AF3924954}" type="parTrans" cxnId="{CD18C216-0719-43C9-8C21-B6526805E046}">
      <dgm:prSet/>
      <dgm:spPr/>
      <dgm:t>
        <a:bodyPr/>
        <a:lstStyle/>
        <a:p>
          <a:endParaRPr lang="en-ZA"/>
        </a:p>
      </dgm:t>
    </dgm:pt>
    <dgm:pt modelId="{4123C794-1A78-485B-BF94-EF4704CC8DB5}" type="sibTrans" cxnId="{CD18C216-0719-43C9-8C21-B6526805E046}">
      <dgm:prSet/>
      <dgm:spPr/>
      <dgm:t>
        <a:bodyPr/>
        <a:lstStyle/>
        <a:p>
          <a:endParaRPr lang="en-ZA"/>
        </a:p>
      </dgm:t>
    </dgm:pt>
    <dgm:pt modelId="{F0B1F714-A991-43E9-B599-A6FE6006FD9F}">
      <dgm:prSet/>
      <dgm:spPr/>
      <dgm:t>
        <a:bodyPr/>
        <a:lstStyle/>
        <a:p>
          <a:r>
            <a:rPr lang="en-US" dirty="0"/>
            <a:t>Volunteer</a:t>
          </a:r>
          <a:endParaRPr lang="en-ZA" dirty="0"/>
        </a:p>
      </dgm:t>
    </dgm:pt>
    <dgm:pt modelId="{153AED11-EC61-4145-9EEC-00FA07B77E14}" type="parTrans" cxnId="{70886232-68BB-4FEB-8A7D-3574ECC5F4FC}">
      <dgm:prSet/>
      <dgm:spPr/>
      <dgm:t>
        <a:bodyPr/>
        <a:lstStyle/>
        <a:p>
          <a:endParaRPr lang="en-ZA"/>
        </a:p>
      </dgm:t>
    </dgm:pt>
    <dgm:pt modelId="{9C9BB13B-A356-4F4D-A547-72F4853543CC}" type="sibTrans" cxnId="{70886232-68BB-4FEB-8A7D-3574ECC5F4FC}">
      <dgm:prSet/>
      <dgm:spPr/>
      <dgm:t>
        <a:bodyPr/>
        <a:lstStyle/>
        <a:p>
          <a:endParaRPr lang="en-ZA"/>
        </a:p>
      </dgm:t>
    </dgm:pt>
    <dgm:pt modelId="{7AC4EED8-84E9-4AED-B832-6AEBE01680C0}">
      <dgm:prSet/>
      <dgm:spPr/>
      <dgm:t>
        <a:bodyPr/>
        <a:lstStyle/>
        <a:p>
          <a:r>
            <a:rPr lang="en-US" dirty="0"/>
            <a:t>Donate</a:t>
          </a:r>
          <a:endParaRPr lang="en-ZA" dirty="0"/>
        </a:p>
      </dgm:t>
    </dgm:pt>
    <dgm:pt modelId="{FED10C2B-9590-49A7-8E91-3B04A760C455}" type="parTrans" cxnId="{C5AA45AB-7D7A-4561-98F9-FC919310796E}">
      <dgm:prSet/>
      <dgm:spPr/>
      <dgm:t>
        <a:bodyPr/>
        <a:lstStyle/>
        <a:p>
          <a:endParaRPr lang="en-ZA"/>
        </a:p>
      </dgm:t>
    </dgm:pt>
    <dgm:pt modelId="{680C5D75-A681-4057-8A60-8692908125EC}" type="sibTrans" cxnId="{C5AA45AB-7D7A-4561-98F9-FC919310796E}">
      <dgm:prSet/>
      <dgm:spPr/>
      <dgm:t>
        <a:bodyPr/>
        <a:lstStyle/>
        <a:p>
          <a:endParaRPr lang="en-ZA"/>
        </a:p>
      </dgm:t>
    </dgm:pt>
    <dgm:pt modelId="{C32D6C38-2F76-41D7-80B3-611C6B0FFACB}">
      <dgm:prSet/>
      <dgm:spPr/>
      <dgm:t>
        <a:bodyPr/>
        <a:lstStyle/>
        <a:p>
          <a:r>
            <a:rPr lang="en-US" dirty="0"/>
            <a:t>Support</a:t>
          </a:r>
          <a:endParaRPr lang="en-ZA" dirty="0"/>
        </a:p>
      </dgm:t>
    </dgm:pt>
    <dgm:pt modelId="{C1E8EEDD-AA01-4F73-8854-76ACC364E9A6}" type="parTrans" cxnId="{A4D8E796-6C91-4FD8-A046-96E90EDB5D67}">
      <dgm:prSet/>
      <dgm:spPr/>
      <dgm:t>
        <a:bodyPr/>
        <a:lstStyle/>
        <a:p>
          <a:endParaRPr lang="en-ZA"/>
        </a:p>
      </dgm:t>
    </dgm:pt>
    <dgm:pt modelId="{54616CE3-1B0E-42CA-A83D-AFA56B545B05}" type="sibTrans" cxnId="{A4D8E796-6C91-4FD8-A046-96E90EDB5D67}">
      <dgm:prSet/>
      <dgm:spPr/>
      <dgm:t>
        <a:bodyPr/>
        <a:lstStyle/>
        <a:p>
          <a:endParaRPr lang="en-ZA"/>
        </a:p>
      </dgm:t>
    </dgm:pt>
    <dgm:pt modelId="{10FDD57C-2DC0-4F64-B378-D75EE424CB6A}">
      <dgm:prSet/>
      <dgm:spPr/>
      <dgm:t>
        <a:bodyPr/>
        <a:lstStyle/>
        <a:p>
          <a:r>
            <a:rPr lang="en-US" dirty="0"/>
            <a:t>Mentorship</a:t>
          </a:r>
          <a:endParaRPr lang="en-ZA" dirty="0"/>
        </a:p>
      </dgm:t>
    </dgm:pt>
    <dgm:pt modelId="{6C67B6A9-A769-458C-9CAC-DBE648662114}" type="parTrans" cxnId="{9EEACE97-3AB6-4991-ABDC-A5F2D37AAB89}">
      <dgm:prSet/>
      <dgm:spPr/>
      <dgm:t>
        <a:bodyPr/>
        <a:lstStyle/>
        <a:p>
          <a:endParaRPr lang="en-ZA"/>
        </a:p>
      </dgm:t>
    </dgm:pt>
    <dgm:pt modelId="{AF1DBB4C-641C-4590-AA3A-A312B080F5E5}" type="sibTrans" cxnId="{9EEACE97-3AB6-4991-ABDC-A5F2D37AAB89}">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B571418B-5675-4DCC-8FB7-9CD08743FEF2}" type="pres">
      <dgm:prSet presAssocID="{BC524682-D4F3-4922-B01A-C6ECE28D7384}" presName="root" presStyleCnt="0"/>
      <dgm:spPr/>
    </dgm:pt>
    <dgm:pt modelId="{8408DEDC-9156-4ECB-962A-455AF7B3A430}" type="pres">
      <dgm:prSet presAssocID="{BC524682-D4F3-4922-B01A-C6ECE28D7384}" presName="rootComposite" presStyleCnt="0"/>
      <dgm:spPr/>
    </dgm:pt>
    <dgm:pt modelId="{AEF00F6B-6FA2-40C7-8AF2-F38DC64656AA}" type="pres">
      <dgm:prSet presAssocID="{BC524682-D4F3-4922-B01A-C6ECE28D7384}" presName="rootText" presStyleLbl="node1" presStyleIdx="0" presStyleCnt="1"/>
      <dgm:spPr/>
    </dgm:pt>
    <dgm:pt modelId="{09460867-A286-4753-A604-9AD604D00552}" type="pres">
      <dgm:prSet presAssocID="{BC524682-D4F3-4922-B01A-C6ECE28D7384}" presName="rootConnector" presStyleLbl="node1" presStyleIdx="0" presStyleCnt="1"/>
      <dgm:spPr/>
    </dgm:pt>
    <dgm:pt modelId="{09F1BBA8-67C8-4AB3-BE54-0CC1D9038E47}" type="pres">
      <dgm:prSet presAssocID="{BC524682-D4F3-4922-B01A-C6ECE28D7384}" presName="childShape" presStyleCnt="0"/>
      <dgm:spPr/>
    </dgm:pt>
    <dgm:pt modelId="{C35703C5-FD30-41A4-B5BB-6C473362D6A9}" type="pres">
      <dgm:prSet presAssocID="{153AED11-EC61-4145-9EEC-00FA07B77E14}" presName="Name13" presStyleLbl="parChTrans1D2" presStyleIdx="0" presStyleCnt="4"/>
      <dgm:spPr/>
    </dgm:pt>
    <dgm:pt modelId="{C27F12F2-B676-40D7-A35C-002B70109579}" type="pres">
      <dgm:prSet presAssocID="{F0B1F714-A991-43E9-B599-A6FE6006FD9F}" presName="childText" presStyleLbl="bgAcc1" presStyleIdx="0" presStyleCnt="4">
        <dgm:presLayoutVars>
          <dgm:bulletEnabled val="1"/>
        </dgm:presLayoutVars>
      </dgm:prSet>
      <dgm:spPr/>
    </dgm:pt>
    <dgm:pt modelId="{2DCD1AF3-373D-4F7D-A247-2A57251C4F74}" type="pres">
      <dgm:prSet presAssocID="{FED10C2B-9590-49A7-8E91-3B04A760C455}" presName="Name13" presStyleLbl="parChTrans1D2" presStyleIdx="1" presStyleCnt="4"/>
      <dgm:spPr/>
    </dgm:pt>
    <dgm:pt modelId="{F61B1069-EBA5-4497-B56C-437EF3A72EF8}" type="pres">
      <dgm:prSet presAssocID="{7AC4EED8-84E9-4AED-B832-6AEBE01680C0}" presName="childText" presStyleLbl="bgAcc1" presStyleIdx="1" presStyleCnt="4">
        <dgm:presLayoutVars>
          <dgm:bulletEnabled val="1"/>
        </dgm:presLayoutVars>
      </dgm:prSet>
      <dgm:spPr/>
    </dgm:pt>
    <dgm:pt modelId="{C411EF06-151D-4F09-9996-1017F87BC2DA}" type="pres">
      <dgm:prSet presAssocID="{C1E8EEDD-AA01-4F73-8854-76ACC364E9A6}" presName="Name13" presStyleLbl="parChTrans1D2" presStyleIdx="2" presStyleCnt="4"/>
      <dgm:spPr/>
    </dgm:pt>
    <dgm:pt modelId="{20DF885B-EFEC-4265-9C71-62DF6806677D}" type="pres">
      <dgm:prSet presAssocID="{C32D6C38-2F76-41D7-80B3-611C6B0FFACB}" presName="childText" presStyleLbl="bgAcc1" presStyleIdx="2" presStyleCnt="4">
        <dgm:presLayoutVars>
          <dgm:bulletEnabled val="1"/>
        </dgm:presLayoutVars>
      </dgm:prSet>
      <dgm:spPr/>
    </dgm:pt>
    <dgm:pt modelId="{093A6026-5C04-4792-9C83-CC31C33D2A7D}" type="pres">
      <dgm:prSet presAssocID="{6C67B6A9-A769-458C-9CAC-DBE648662114}" presName="Name13" presStyleLbl="parChTrans1D2" presStyleIdx="3" presStyleCnt="4"/>
      <dgm:spPr/>
    </dgm:pt>
    <dgm:pt modelId="{CB52EB15-362B-4444-99A4-6AF6050E9397}" type="pres">
      <dgm:prSet presAssocID="{10FDD57C-2DC0-4F64-B378-D75EE424CB6A}" presName="childText" presStyleLbl="bgAcc1" presStyleIdx="3" presStyleCnt="4">
        <dgm:presLayoutVars>
          <dgm:bulletEnabled val="1"/>
        </dgm:presLayoutVars>
      </dgm:prSet>
      <dgm:spPr/>
    </dgm:pt>
  </dgm:ptLst>
  <dgm:cxnLst>
    <dgm:cxn modelId="{C97AA90E-172E-40C8-8505-0629F6911E26}" type="presOf" srcId="{7AC4EED8-84E9-4AED-B832-6AEBE01680C0}" destId="{F61B1069-EBA5-4497-B56C-437EF3A72EF8}" srcOrd="0" destOrd="0" presId="urn:microsoft.com/office/officeart/2005/8/layout/hierarchy3"/>
    <dgm:cxn modelId="{CD18C216-0719-43C9-8C21-B6526805E046}" srcId="{C7735129-AB2D-41CF-952A-0BC2016D73C9}" destId="{BC524682-D4F3-4922-B01A-C6ECE28D7384}" srcOrd="0" destOrd="0" parTransId="{EA7B1289-75B6-4B5D-AAFA-3B7AF3924954}" sibTransId="{4123C794-1A78-485B-BF94-EF4704CC8DB5}"/>
    <dgm:cxn modelId="{58911C18-7930-4229-B6AD-43CAC4BBF7A6}" type="presOf" srcId="{C7735129-AB2D-41CF-952A-0BC2016D73C9}" destId="{58A33D07-FA85-41F6-BE09-9228E5819058}" srcOrd="0" destOrd="0" presId="urn:microsoft.com/office/officeart/2005/8/layout/hierarchy3"/>
    <dgm:cxn modelId="{70886232-68BB-4FEB-8A7D-3574ECC5F4FC}" srcId="{BC524682-D4F3-4922-B01A-C6ECE28D7384}" destId="{F0B1F714-A991-43E9-B599-A6FE6006FD9F}" srcOrd="0" destOrd="0" parTransId="{153AED11-EC61-4145-9EEC-00FA07B77E14}" sibTransId="{9C9BB13B-A356-4F4D-A547-72F4853543CC}"/>
    <dgm:cxn modelId="{A9CC3F8A-B1D4-4526-B507-E9744B3BEFFB}" type="presOf" srcId="{BC524682-D4F3-4922-B01A-C6ECE28D7384}" destId="{09460867-A286-4753-A604-9AD604D00552}" srcOrd="1" destOrd="0" presId="urn:microsoft.com/office/officeart/2005/8/layout/hierarchy3"/>
    <dgm:cxn modelId="{A4D8E796-6C91-4FD8-A046-96E90EDB5D67}" srcId="{BC524682-D4F3-4922-B01A-C6ECE28D7384}" destId="{C32D6C38-2F76-41D7-80B3-611C6B0FFACB}" srcOrd="2" destOrd="0" parTransId="{C1E8EEDD-AA01-4F73-8854-76ACC364E9A6}" sibTransId="{54616CE3-1B0E-42CA-A83D-AFA56B545B05}"/>
    <dgm:cxn modelId="{9EEACE97-3AB6-4991-ABDC-A5F2D37AAB89}" srcId="{BC524682-D4F3-4922-B01A-C6ECE28D7384}" destId="{10FDD57C-2DC0-4F64-B378-D75EE424CB6A}" srcOrd="3" destOrd="0" parTransId="{6C67B6A9-A769-458C-9CAC-DBE648662114}" sibTransId="{AF1DBB4C-641C-4590-AA3A-A312B080F5E5}"/>
    <dgm:cxn modelId="{C5AA45AB-7D7A-4561-98F9-FC919310796E}" srcId="{BC524682-D4F3-4922-B01A-C6ECE28D7384}" destId="{7AC4EED8-84E9-4AED-B832-6AEBE01680C0}" srcOrd="1" destOrd="0" parTransId="{FED10C2B-9590-49A7-8E91-3B04A760C455}" sibTransId="{680C5D75-A681-4057-8A60-8692908125EC}"/>
    <dgm:cxn modelId="{BEBEADAF-ADD9-4C30-A860-3D3A64672FA7}" type="presOf" srcId="{6C67B6A9-A769-458C-9CAC-DBE648662114}" destId="{093A6026-5C04-4792-9C83-CC31C33D2A7D}" srcOrd="0" destOrd="0" presId="urn:microsoft.com/office/officeart/2005/8/layout/hierarchy3"/>
    <dgm:cxn modelId="{712712B8-307F-486C-BDDE-6ED46D58C832}" type="presOf" srcId="{10FDD57C-2DC0-4F64-B378-D75EE424CB6A}" destId="{CB52EB15-362B-4444-99A4-6AF6050E9397}" srcOrd="0" destOrd="0" presId="urn:microsoft.com/office/officeart/2005/8/layout/hierarchy3"/>
    <dgm:cxn modelId="{744490C6-BB4F-40E8-B570-6CD1B245BF8D}" type="presOf" srcId="{C32D6C38-2F76-41D7-80B3-611C6B0FFACB}" destId="{20DF885B-EFEC-4265-9C71-62DF6806677D}" srcOrd="0" destOrd="0" presId="urn:microsoft.com/office/officeart/2005/8/layout/hierarchy3"/>
    <dgm:cxn modelId="{B16028D0-4922-4872-85D2-2E2DFE8EE5C0}" type="presOf" srcId="{FED10C2B-9590-49A7-8E91-3B04A760C455}" destId="{2DCD1AF3-373D-4F7D-A247-2A57251C4F74}" srcOrd="0" destOrd="0" presId="urn:microsoft.com/office/officeart/2005/8/layout/hierarchy3"/>
    <dgm:cxn modelId="{1D849FD5-DEBF-47B7-8D93-0034EC819DC0}" type="presOf" srcId="{BC524682-D4F3-4922-B01A-C6ECE28D7384}" destId="{AEF00F6B-6FA2-40C7-8AF2-F38DC64656AA}" srcOrd="0" destOrd="0" presId="urn:microsoft.com/office/officeart/2005/8/layout/hierarchy3"/>
    <dgm:cxn modelId="{616B7EDA-A2A7-4086-B9E8-C392FCF7DAC8}" type="presOf" srcId="{F0B1F714-A991-43E9-B599-A6FE6006FD9F}" destId="{C27F12F2-B676-40D7-A35C-002B70109579}" srcOrd="0" destOrd="0" presId="urn:microsoft.com/office/officeart/2005/8/layout/hierarchy3"/>
    <dgm:cxn modelId="{220145DD-74DD-4D37-8EC9-37F2689E86A9}" type="presOf" srcId="{153AED11-EC61-4145-9EEC-00FA07B77E14}" destId="{C35703C5-FD30-41A4-B5BB-6C473362D6A9}" srcOrd="0" destOrd="0" presId="urn:microsoft.com/office/officeart/2005/8/layout/hierarchy3"/>
    <dgm:cxn modelId="{D7268DE5-E469-46C5-9FAF-DCBF384A3F98}" type="presOf" srcId="{C1E8EEDD-AA01-4F73-8854-76ACC364E9A6}" destId="{C411EF06-151D-4F09-9996-1017F87BC2DA}" srcOrd="0" destOrd="0" presId="urn:microsoft.com/office/officeart/2005/8/layout/hierarchy3"/>
    <dgm:cxn modelId="{61A8D0B5-F0AA-43AA-A1A8-D8F16783964F}" type="presParOf" srcId="{58A33D07-FA85-41F6-BE09-9228E5819058}" destId="{B571418B-5675-4DCC-8FB7-9CD08743FEF2}" srcOrd="0" destOrd="0" presId="urn:microsoft.com/office/officeart/2005/8/layout/hierarchy3"/>
    <dgm:cxn modelId="{1595B3F5-5916-41D9-9074-C452CE85C417}" type="presParOf" srcId="{B571418B-5675-4DCC-8FB7-9CD08743FEF2}" destId="{8408DEDC-9156-4ECB-962A-455AF7B3A430}" srcOrd="0" destOrd="0" presId="urn:microsoft.com/office/officeart/2005/8/layout/hierarchy3"/>
    <dgm:cxn modelId="{1229EDE2-3556-4202-8D9A-68C5E622A8CD}" type="presParOf" srcId="{8408DEDC-9156-4ECB-962A-455AF7B3A430}" destId="{AEF00F6B-6FA2-40C7-8AF2-F38DC64656AA}" srcOrd="0" destOrd="0" presId="urn:microsoft.com/office/officeart/2005/8/layout/hierarchy3"/>
    <dgm:cxn modelId="{1520C237-7D6C-45F3-88BC-2D44B8468B2A}" type="presParOf" srcId="{8408DEDC-9156-4ECB-962A-455AF7B3A430}" destId="{09460867-A286-4753-A604-9AD604D00552}" srcOrd="1" destOrd="0" presId="urn:microsoft.com/office/officeart/2005/8/layout/hierarchy3"/>
    <dgm:cxn modelId="{4EF136FB-42C3-4E90-A11E-2CF7956A11BB}" type="presParOf" srcId="{B571418B-5675-4DCC-8FB7-9CD08743FEF2}" destId="{09F1BBA8-67C8-4AB3-BE54-0CC1D9038E47}" srcOrd="1" destOrd="0" presId="urn:microsoft.com/office/officeart/2005/8/layout/hierarchy3"/>
    <dgm:cxn modelId="{11FA680F-0FC8-4C00-91B5-2F8177CC2B19}" type="presParOf" srcId="{09F1BBA8-67C8-4AB3-BE54-0CC1D9038E47}" destId="{C35703C5-FD30-41A4-B5BB-6C473362D6A9}" srcOrd="0" destOrd="0" presId="urn:microsoft.com/office/officeart/2005/8/layout/hierarchy3"/>
    <dgm:cxn modelId="{F150A78E-5847-443D-813E-99F8C1432646}" type="presParOf" srcId="{09F1BBA8-67C8-4AB3-BE54-0CC1D9038E47}" destId="{C27F12F2-B676-40D7-A35C-002B70109579}" srcOrd="1" destOrd="0" presId="urn:microsoft.com/office/officeart/2005/8/layout/hierarchy3"/>
    <dgm:cxn modelId="{963001D0-C915-455E-BF76-403EFE737976}" type="presParOf" srcId="{09F1BBA8-67C8-4AB3-BE54-0CC1D9038E47}" destId="{2DCD1AF3-373D-4F7D-A247-2A57251C4F74}" srcOrd="2" destOrd="0" presId="urn:microsoft.com/office/officeart/2005/8/layout/hierarchy3"/>
    <dgm:cxn modelId="{93D4D7AB-43EB-47DA-AAC4-A5E666956582}" type="presParOf" srcId="{09F1BBA8-67C8-4AB3-BE54-0CC1D9038E47}" destId="{F61B1069-EBA5-4497-B56C-437EF3A72EF8}" srcOrd="3" destOrd="0" presId="urn:microsoft.com/office/officeart/2005/8/layout/hierarchy3"/>
    <dgm:cxn modelId="{E6281DA1-C57B-4B90-8757-B8D4CC8682EB}" type="presParOf" srcId="{09F1BBA8-67C8-4AB3-BE54-0CC1D9038E47}" destId="{C411EF06-151D-4F09-9996-1017F87BC2DA}" srcOrd="4" destOrd="0" presId="urn:microsoft.com/office/officeart/2005/8/layout/hierarchy3"/>
    <dgm:cxn modelId="{B134B2A1-E31B-4B9F-90E1-4403C508F156}" type="presParOf" srcId="{09F1BBA8-67C8-4AB3-BE54-0CC1D9038E47}" destId="{20DF885B-EFEC-4265-9C71-62DF6806677D}" srcOrd="5" destOrd="0" presId="urn:microsoft.com/office/officeart/2005/8/layout/hierarchy3"/>
    <dgm:cxn modelId="{3BA2288C-3CEC-4B47-BCB3-9306E4C42F5C}" type="presParOf" srcId="{09F1BBA8-67C8-4AB3-BE54-0CC1D9038E47}" destId="{093A6026-5C04-4792-9C83-CC31C33D2A7D}" srcOrd="6" destOrd="0" presId="urn:microsoft.com/office/officeart/2005/8/layout/hierarchy3"/>
    <dgm:cxn modelId="{761C6BA0-E4CD-4CF7-A4EB-6EDE7544BE0D}" type="presParOf" srcId="{09F1BBA8-67C8-4AB3-BE54-0CC1D9038E47}" destId="{CB52EB15-362B-4444-99A4-6AF6050E9397}"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7D95A146-C247-44C6-8013-AE4DA0BE7C6B}">
      <dgm:prSet phldrT="[Text]"/>
      <dgm:spPr/>
      <dgm:t>
        <a:bodyPr/>
        <a:lstStyle/>
        <a:p>
          <a:r>
            <a:rPr lang="en-US" dirty="0"/>
            <a:t>Mental health</a:t>
          </a:r>
          <a:endParaRPr lang="en-ZA" dirty="0"/>
        </a:p>
      </dgm:t>
    </dgm:pt>
    <dgm:pt modelId="{C073F3C6-C9D1-49C6-B390-8FACE03C6BD4}" type="parTrans" cxnId="{4A72BDAC-A8ED-43E8-9B19-C0D0861B0805}">
      <dgm:prSet/>
      <dgm:spPr/>
      <dgm:t>
        <a:bodyPr/>
        <a:lstStyle/>
        <a:p>
          <a:endParaRPr lang="en-ZA"/>
        </a:p>
      </dgm:t>
    </dgm:pt>
    <dgm:pt modelId="{8C0C71B0-CE58-4108-A467-CFB33811F89E}" type="sibTrans" cxnId="{4A72BDAC-A8ED-43E8-9B19-C0D0861B0805}">
      <dgm:prSet/>
      <dgm:spPr/>
      <dgm:t>
        <a:bodyPr/>
        <a:lstStyle/>
        <a:p>
          <a:endParaRPr lang="en-ZA"/>
        </a:p>
      </dgm:t>
    </dgm:pt>
    <dgm:pt modelId="{7F2DEF3C-29AE-4167-9BF5-76DF1A5AAD55}">
      <dgm:prSet phldrT="[Text]"/>
      <dgm:spPr/>
      <dgm:t>
        <a:bodyPr/>
        <a:lstStyle/>
        <a:p>
          <a:r>
            <a:rPr lang="en-US" dirty="0"/>
            <a:t>Toolkits/ resources</a:t>
          </a:r>
          <a:endParaRPr lang="en-ZA" dirty="0"/>
        </a:p>
      </dgm:t>
    </dgm:pt>
    <dgm:pt modelId="{1E48ED2A-7B77-4CB8-BE20-EA4D95BA387D}" type="parTrans" cxnId="{7C4EAEEE-EFCC-4376-A154-7B379C68A761}">
      <dgm:prSet/>
      <dgm:spPr/>
      <dgm:t>
        <a:bodyPr/>
        <a:lstStyle/>
        <a:p>
          <a:endParaRPr lang="en-ZA"/>
        </a:p>
      </dgm:t>
    </dgm:pt>
    <dgm:pt modelId="{FDAFE85C-AF01-4821-9186-3582E856AEF1}" type="sibTrans" cxnId="{7C4EAEEE-EFCC-4376-A154-7B379C68A761}">
      <dgm:prSet/>
      <dgm:spPr/>
      <dgm:t>
        <a:bodyPr/>
        <a:lstStyle/>
        <a:p>
          <a:endParaRPr lang="en-ZA"/>
        </a:p>
      </dgm:t>
    </dgm:pt>
    <dgm:pt modelId="{52ACAEE8-FE95-465D-B13D-F7D023809148}">
      <dgm:prSet phldrT="[Text]"/>
      <dgm:spPr/>
      <dgm:t>
        <a:bodyPr/>
        <a:lstStyle/>
        <a:p>
          <a:r>
            <a:rPr lang="en-US" dirty="0"/>
            <a:t>Vlogs/ Webinars</a:t>
          </a:r>
          <a:endParaRPr lang="en-ZA" dirty="0"/>
        </a:p>
      </dgm:t>
    </dgm:pt>
    <dgm:pt modelId="{C94F56F0-606B-48CF-8071-36DC58A35105}" type="parTrans" cxnId="{A727BDB0-B988-4631-A871-CFFA1B779643}">
      <dgm:prSet/>
      <dgm:spPr/>
      <dgm:t>
        <a:bodyPr/>
        <a:lstStyle/>
        <a:p>
          <a:endParaRPr lang="en-ZA"/>
        </a:p>
      </dgm:t>
    </dgm:pt>
    <dgm:pt modelId="{2C5EA317-D3DC-4E05-96F0-1BF988084FCC}" type="sibTrans" cxnId="{A727BDB0-B988-4631-A871-CFFA1B779643}">
      <dgm:prSet/>
      <dgm:spPr/>
      <dgm:t>
        <a:bodyPr/>
        <a:lstStyle/>
        <a:p>
          <a:endParaRPr lang="en-ZA"/>
        </a:p>
      </dgm:t>
    </dgm:pt>
    <dgm:pt modelId="{2FCFBE75-DE5D-476E-B107-D7B438C9CC1A}">
      <dgm:prSet/>
      <dgm:spPr/>
      <dgm:t>
        <a:bodyPr/>
        <a:lstStyle/>
        <a:p>
          <a:r>
            <a:rPr lang="en-US" dirty="0"/>
            <a:t>Support</a:t>
          </a:r>
          <a:endParaRPr lang="en-ZA" dirty="0"/>
        </a:p>
      </dgm:t>
    </dgm:pt>
    <dgm:pt modelId="{F0BC7FDF-58AE-48C8-BCF8-E4B5BEB8B6D3}" type="parTrans" cxnId="{B6753C2D-032D-435E-84C7-C5BA81D560A0}">
      <dgm:prSet/>
      <dgm:spPr/>
      <dgm:t>
        <a:bodyPr/>
        <a:lstStyle/>
        <a:p>
          <a:endParaRPr lang="en-ZA"/>
        </a:p>
      </dgm:t>
    </dgm:pt>
    <dgm:pt modelId="{CD57DE03-BCF2-4ECB-A8E2-30C23FCF1C3D}" type="sibTrans" cxnId="{B6753C2D-032D-435E-84C7-C5BA81D560A0}">
      <dgm:prSet/>
      <dgm:spPr/>
      <dgm:t>
        <a:bodyPr/>
        <a:lstStyle/>
        <a:p>
          <a:endParaRPr lang="en-ZA"/>
        </a:p>
      </dgm:t>
    </dgm:pt>
    <dgm:pt modelId="{73186F6B-703E-498E-868A-49A4E39F260E}">
      <dgm:prSet/>
      <dgm:spPr/>
      <dgm:t>
        <a:bodyPr/>
        <a:lstStyle/>
        <a:p>
          <a:r>
            <a:rPr lang="en-US" dirty="0"/>
            <a:t>Trauma/ counselling</a:t>
          </a:r>
          <a:endParaRPr lang="en-ZA" dirty="0"/>
        </a:p>
      </dgm:t>
    </dgm:pt>
    <dgm:pt modelId="{F8AF7AA2-3EC1-4148-B13F-E5A1CCED69DC}" type="parTrans" cxnId="{C16CA73F-3797-4CDA-BB69-31ECA8BF8144}">
      <dgm:prSet/>
      <dgm:spPr/>
      <dgm:t>
        <a:bodyPr/>
        <a:lstStyle/>
        <a:p>
          <a:endParaRPr lang="en-ZA"/>
        </a:p>
      </dgm:t>
    </dgm:pt>
    <dgm:pt modelId="{011AC51B-6CF4-4F7E-9C78-C706BA831E38}" type="sibTrans" cxnId="{C16CA73F-3797-4CDA-BB69-31ECA8BF8144}">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0C26E0D-7FB9-46E6-9E8F-27D4F3B8AE82}" type="pres">
      <dgm:prSet presAssocID="{7D95A146-C247-44C6-8013-AE4DA0BE7C6B}" presName="root" presStyleCnt="0"/>
      <dgm:spPr/>
    </dgm:pt>
    <dgm:pt modelId="{BB028628-B8F8-444D-BD8B-794B139FB180}" type="pres">
      <dgm:prSet presAssocID="{7D95A146-C247-44C6-8013-AE4DA0BE7C6B}" presName="rootComposite" presStyleCnt="0"/>
      <dgm:spPr/>
    </dgm:pt>
    <dgm:pt modelId="{DA981D5C-BD6A-432D-8C05-27CEA91A4F4A}" type="pres">
      <dgm:prSet presAssocID="{7D95A146-C247-44C6-8013-AE4DA0BE7C6B}" presName="rootText" presStyleLbl="node1" presStyleIdx="0" presStyleCnt="1"/>
      <dgm:spPr/>
    </dgm:pt>
    <dgm:pt modelId="{C46165CC-98A2-47E5-9D84-112056944542}" type="pres">
      <dgm:prSet presAssocID="{7D95A146-C247-44C6-8013-AE4DA0BE7C6B}" presName="rootConnector" presStyleLbl="node1" presStyleIdx="0" presStyleCnt="1"/>
      <dgm:spPr/>
    </dgm:pt>
    <dgm:pt modelId="{D588D3DA-D090-40C4-87D2-DC0A5CE8CC74}" type="pres">
      <dgm:prSet presAssocID="{7D95A146-C247-44C6-8013-AE4DA0BE7C6B}" presName="childShape" presStyleCnt="0"/>
      <dgm:spPr/>
    </dgm:pt>
    <dgm:pt modelId="{8161D358-1CD0-4595-BA11-8A11ADCF97DF}" type="pres">
      <dgm:prSet presAssocID="{1E48ED2A-7B77-4CB8-BE20-EA4D95BA387D}" presName="Name13" presStyleLbl="parChTrans1D2" presStyleIdx="0" presStyleCnt="4"/>
      <dgm:spPr/>
    </dgm:pt>
    <dgm:pt modelId="{69EB051A-B5D8-4FFB-AAAE-750315AD6A93}" type="pres">
      <dgm:prSet presAssocID="{7F2DEF3C-29AE-4167-9BF5-76DF1A5AAD55}" presName="childText" presStyleLbl="bgAcc1" presStyleIdx="0" presStyleCnt="4">
        <dgm:presLayoutVars>
          <dgm:bulletEnabled val="1"/>
        </dgm:presLayoutVars>
      </dgm:prSet>
      <dgm:spPr/>
    </dgm:pt>
    <dgm:pt modelId="{959C117E-288B-4F67-9A40-AC706C9DBE7A}" type="pres">
      <dgm:prSet presAssocID="{C94F56F0-606B-48CF-8071-36DC58A35105}" presName="Name13" presStyleLbl="parChTrans1D2" presStyleIdx="1" presStyleCnt="4"/>
      <dgm:spPr/>
    </dgm:pt>
    <dgm:pt modelId="{CA4E5AF1-6D42-4267-A349-34839BAE721B}" type="pres">
      <dgm:prSet presAssocID="{52ACAEE8-FE95-465D-B13D-F7D023809148}" presName="childText" presStyleLbl="bgAcc1" presStyleIdx="1" presStyleCnt="4">
        <dgm:presLayoutVars>
          <dgm:bulletEnabled val="1"/>
        </dgm:presLayoutVars>
      </dgm:prSet>
      <dgm:spPr/>
    </dgm:pt>
    <dgm:pt modelId="{92226FAC-F22E-4EE7-9635-A567719170A0}" type="pres">
      <dgm:prSet presAssocID="{F0BC7FDF-58AE-48C8-BCF8-E4B5BEB8B6D3}" presName="Name13" presStyleLbl="parChTrans1D2" presStyleIdx="2" presStyleCnt="4"/>
      <dgm:spPr/>
    </dgm:pt>
    <dgm:pt modelId="{7659E939-11F6-4C84-BB42-A962D77484C2}" type="pres">
      <dgm:prSet presAssocID="{2FCFBE75-DE5D-476E-B107-D7B438C9CC1A}" presName="childText" presStyleLbl="bgAcc1" presStyleIdx="2" presStyleCnt="4">
        <dgm:presLayoutVars>
          <dgm:bulletEnabled val="1"/>
        </dgm:presLayoutVars>
      </dgm:prSet>
      <dgm:spPr/>
    </dgm:pt>
    <dgm:pt modelId="{399532DE-02AA-4216-A473-476142CE4250}" type="pres">
      <dgm:prSet presAssocID="{F8AF7AA2-3EC1-4148-B13F-E5A1CCED69DC}" presName="Name13" presStyleLbl="parChTrans1D2" presStyleIdx="3" presStyleCnt="4"/>
      <dgm:spPr/>
    </dgm:pt>
    <dgm:pt modelId="{27E97833-1738-4D88-9B98-1842E853B1DE}" type="pres">
      <dgm:prSet presAssocID="{73186F6B-703E-498E-868A-49A4E39F260E}" presName="childText" presStyleLbl="bgAcc1" presStyleIdx="3" presStyleCnt="4">
        <dgm:presLayoutVars>
          <dgm:bulletEnabled val="1"/>
        </dgm:presLayoutVars>
      </dgm:prSet>
      <dgm:spPr/>
    </dgm:pt>
  </dgm:ptLst>
  <dgm:cxnLst>
    <dgm:cxn modelId="{0B3E5C03-98DC-417A-846E-EC27217C1666}" type="presOf" srcId="{73186F6B-703E-498E-868A-49A4E39F260E}" destId="{27E97833-1738-4D88-9B98-1842E853B1DE}" srcOrd="0" destOrd="0" presId="urn:microsoft.com/office/officeart/2005/8/layout/hierarchy3"/>
    <dgm:cxn modelId="{B6753C2D-032D-435E-84C7-C5BA81D560A0}" srcId="{7D95A146-C247-44C6-8013-AE4DA0BE7C6B}" destId="{2FCFBE75-DE5D-476E-B107-D7B438C9CC1A}" srcOrd="2" destOrd="0" parTransId="{F0BC7FDF-58AE-48C8-BCF8-E4B5BEB8B6D3}" sibTransId="{CD57DE03-BCF2-4ECB-A8E2-30C23FCF1C3D}"/>
    <dgm:cxn modelId="{1099DA32-A634-432A-9220-A315843CF1A2}" type="presOf" srcId="{7D95A146-C247-44C6-8013-AE4DA0BE7C6B}" destId="{DA981D5C-BD6A-432D-8C05-27CEA91A4F4A}" srcOrd="0" destOrd="0" presId="urn:microsoft.com/office/officeart/2005/8/layout/hierarchy3"/>
    <dgm:cxn modelId="{C16CA73F-3797-4CDA-BB69-31ECA8BF8144}" srcId="{7D95A146-C247-44C6-8013-AE4DA0BE7C6B}" destId="{73186F6B-703E-498E-868A-49A4E39F260E}" srcOrd="3" destOrd="0" parTransId="{F8AF7AA2-3EC1-4148-B13F-E5A1CCED69DC}" sibTransId="{011AC51B-6CF4-4F7E-9C78-C706BA831E38}"/>
    <dgm:cxn modelId="{C6261941-A1B4-41F0-8050-9AF984B4A8EB}" type="presOf" srcId="{F0BC7FDF-58AE-48C8-BCF8-E4B5BEB8B6D3}" destId="{92226FAC-F22E-4EE7-9635-A567719170A0}" srcOrd="0" destOrd="0" presId="urn:microsoft.com/office/officeart/2005/8/layout/hierarchy3"/>
    <dgm:cxn modelId="{F6512B78-64BD-4490-A39B-27C13F3ADB22}" type="presOf" srcId="{52ACAEE8-FE95-465D-B13D-F7D023809148}" destId="{CA4E5AF1-6D42-4267-A349-34839BAE721B}" srcOrd="0" destOrd="0" presId="urn:microsoft.com/office/officeart/2005/8/layout/hierarchy3"/>
    <dgm:cxn modelId="{D6950685-6559-4F81-A632-5793AF935222}" type="presOf" srcId="{1E48ED2A-7B77-4CB8-BE20-EA4D95BA387D}" destId="{8161D358-1CD0-4595-BA11-8A11ADCF97DF}" srcOrd="0" destOrd="0" presId="urn:microsoft.com/office/officeart/2005/8/layout/hierarchy3"/>
    <dgm:cxn modelId="{A0B6A4A4-64CB-498B-BA3D-E300185E0B2A}" type="presOf" srcId="{C94F56F0-606B-48CF-8071-36DC58A35105}" destId="{959C117E-288B-4F67-9A40-AC706C9DBE7A}" srcOrd="0" destOrd="0" presId="urn:microsoft.com/office/officeart/2005/8/layout/hierarchy3"/>
    <dgm:cxn modelId="{4A72BDAC-A8ED-43E8-9B19-C0D0861B0805}" srcId="{C7735129-AB2D-41CF-952A-0BC2016D73C9}" destId="{7D95A146-C247-44C6-8013-AE4DA0BE7C6B}" srcOrd="0" destOrd="0" parTransId="{C073F3C6-C9D1-49C6-B390-8FACE03C6BD4}" sibTransId="{8C0C71B0-CE58-4108-A467-CFB33811F89E}"/>
    <dgm:cxn modelId="{080A6AAE-8042-431A-861D-F8839A708686}" type="presOf" srcId="{2FCFBE75-DE5D-476E-B107-D7B438C9CC1A}" destId="{7659E939-11F6-4C84-BB42-A962D77484C2}" srcOrd="0" destOrd="0" presId="urn:microsoft.com/office/officeart/2005/8/layout/hierarchy3"/>
    <dgm:cxn modelId="{7EFEACB0-C9B1-4C02-A085-96197D284714}" type="presOf" srcId="{7D95A146-C247-44C6-8013-AE4DA0BE7C6B}" destId="{C46165CC-98A2-47E5-9D84-112056944542}" srcOrd="1" destOrd="0" presId="urn:microsoft.com/office/officeart/2005/8/layout/hierarchy3"/>
    <dgm:cxn modelId="{A727BDB0-B988-4631-A871-CFFA1B779643}" srcId="{7D95A146-C247-44C6-8013-AE4DA0BE7C6B}" destId="{52ACAEE8-FE95-465D-B13D-F7D023809148}" srcOrd="1" destOrd="0" parTransId="{C94F56F0-606B-48CF-8071-36DC58A35105}" sibTransId="{2C5EA317-D3DC-4E05-96F0-1BF988084FCC}"/>
    <dgm:cxn modelId="{8D0D3DD3-447E-4325-90CF-68974C650D6D}" type="presOf" srcId="{F8AF7AA2-3EC1-4148-B13F-E5A1CCED69DC}" destId="{399532DE-02AA-4216-A473-476142CE4250}" srcOrd="0" destOrd="0" presId="urn:microsoft.com/office/officeart/2005/8/layout/hierarchy3"/>
    <dgm:cxn modelId="{ACF95CD4-8D6D-426A-A7E8-D8D0651572C8}" type="presOf" srcId="{7F2DEF3C-29AE-4167-9BF5-76DF1A5AAD55}" destId="{69EB051A-B5D8-4FFB-AAAE-750315AD6A93}" srcOrd="0" destOrd="0" presId="urn:microsoft.com/office/officeart/2005/8/layout/hierarchy3"/>
    <dgm:cxn modelId="{902375D5-83CE-4DC9-9122-FADFD679E63E}" type="presOf" srcId="{C7735129-AB2D-41CF-952A-0BC2016D73C9}" destId="{58A33D07-FA85-41F6-BE09-9228E5819058}" srcOrd="0" destOrd="0" presId="urn:microsoft.com/office/officeart/2005/8/layout/hierarchy3"/>
    <dgm:cxn modelId="{7C4EAEEE-EFCC-4376-A154-7B379C68A761}" srcId="{7D95A146-C247-44C6-8013-AE4DA0BE7C6B}" destId="{7F2DEF3C-29AE-4167-9BF5-76DF1A5AAD55}" srcOrd="0" destOrd="0" parTransId="{1E48ED2A-7B77-4CB8-BE20-EA4D95BA387D}" sibTransId="{FDAFE85C-AF01-4821-9186-3582E856AEF1}"/>
    <dgm:cxn modelId="{92954BB5-4042-4F5A-87A1-3D2766DB5E85}" type="presParOf" srcId="{58A33D07-FA85-41F6-BE09-9228E5819058}" destId="{A0C26E0D-7FB9-46E6-9E8F-27D4F3B8AE82}" srcOrd="0" destOrd="0" presId="urn:microsoft.com/office/officeart/2005/8/layout/hierarchy3"/>
    <dgm:cxn modelId="{0578F37C-DFFB-4CA8-9019-899F358A9122}" type="presParOf" srcId="{A0C26E0D-7FB9-46E6-9E8F-27D4F3B8AE82}" destId="{BB028628-B8F8-444D-BD8B-794B139FB180}" srcOrd="0" destOrd="0" presId="urn:microsoft.com/office/officeart/2005/8/layout/hierarchy3"/>
    <dgm:cxn modelId="{6D9C2BEC-6727-4CC3-BDD9-2EF992CFFDAE}" type="presParOf" srcId="{BB028628-B8F8-444D-BD8B-794B139FB180}" destId="{DA981D5C-BD6A-432D-8C05-27CEA91A4F4A}" srcOrd="0" destOrd="0" presId="urn:microsoft.com/office/officeart/2005/8/layout/hierarchy3"/>
    <dgm:cxn modelId="{0434370F-1B45-45A4-9261-104218445BF3}" type="presParOf" srcId="{BB028628-B8F8-444D-BD8B-794B139FB180}" destId="{C46165CC-98A2-47E5-9D84-112056944542}" srcOrd="1" destOrd="0" presId="urn:microsoft.com/office/officeart/2005/8/layout/hierarchy3"/>
    <dgm:cxn modelId="{09141D98-7E01-4E34-981B-413A1DEE80FC}" type="presParOf" srcId="{A0C26E0D-7FB9-46E6-9E8F-27D4F3B8AE82}" destId="{D588D3DA-D090-40C4-87D2-DC0A5CE8CC74}" srcOrd="1" destOrd="0" presId="urn:microsoft.com/office/officeart/2005/8/layout/hierarchy3"/>
    <dgm:cxn modelId="{C405D4FC-6AA1-4956-9F57-9469C10F04CB}" type="presParOf" srcId="{D588D3DA-D090-40C4-87D2-DC0A5CE8CC74}" destId="{8161D358-1CD0-4595-BA11-8A11ADCF97DF}" srcOrd="0" destOrd="0" presId="urn:microsoft.com/office/officeart/2005/8/layout/hierarchy3"/>
    <dgm:cxn modelId="{642977AD-A978-4E55-A0DF-6E4BF79EBFD2}" type="presParOf" srcId="{D588D3DA-D090-40C4-87D2-DC0A5CE8CC74}" destId="{69EB051A-B5D8-4FFB-AAAE-750315AD6A93}" srcOrd="1" destOrd="0" presId="urn:microsoft.com/office/officeart/2005/8/layout/hierarchy3"/>
    <dgm:cxn modelId="{6C0F7436-3B24-41D5-9535-C66A5A578A6E}" type="presParOf" srcId="{D588D3DA-D090-40C4-87D2-DC0A5CE8CC74}" destId="{959C117E-288B-4F67-9A40-AC706C9DBE7A}" srcOrd="2" destOrd="0" presId="urn:microsoft.com/office/officeart/2005/8/layout/hierarchy3"/>
    <dgm:cxn modelId="{CC4972F2-2296-4B0C-8C84-25240CB34029}" type="presParOf" srcId="{D588D3DA-D090-40C4-87D2-DC0A5CE8CC74}" destId="{CA4E5AF1-6D42-4267-A349-34839BAE721B}" srcOrd="3" destOrd="0" presId="urn:microsoft.com/office/officeart/2005/8/layout/hierarchy3"/>
    <dgm:cxn modelId="{1CBD823C-9CAC-4270-801B-B16F0D19D226}" type="presParOf" srcId="{D588D3DA-D090-40C4-87D2-DC0A5CE8CC74}" destId="{92226FAC-F22E-4EE7-9635-A567719170A0}" srcOrd="4" destOrd="0" presId="urn:microsoft.com/office/officeart/2005/8/layout/hierarchy3"/>
    <dgm:cxn modelId="{59128977-E869-45E3-B5F6-E4FFC8DBA0F0}" type="presParOf" srcId="{D588D3DA-D090-40C4-87D2-DC0A5CE8CC74}" destId="{7659E939-11F6-4C84-BB42-A962D77484C2}" srcOrd="5" destOrd="0" presId="urn:microsoft.com/office/officeart/2005/8/layout/hierarchy3"/>
    <dgm:cxn modelId="{499A6D5B-CF24-42BE-A1B7-CA303C27BAC1}" type="presParOf" srcId="{D588D3DA-D090-40C4-87D2-DC0A5CE8CC74}" destId="{399532DE-02AA-4216-A473-476142CE4250}" srcOrd="6" destOrd="0" presId="urn:microsoft.com/office/officeart/2005/8/layout/hierarchy3"/>
    <dgm:cxn modelId="{556681FB-0D97-4E9D-832E-CF02F6D7945B}" type="presParOf" srcId="{D588D3DA-D090-40C4-87D2-DC0A5CE8CC74}" destId="{27E97833-1738-4D88-9B98-1842E853B1DE}"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825D6820-4C46-4A8C-BCF1-6F72BF39B6B3}">
      <dgm:prSet phldrT="[Text]"/>
      <dgm:spPr/>
      <dgm:t>
        <a:bodyPr/>
        <a:lstStyle/>
        <a:p>
          <a:r>
            <a:rPr lang="en-US" dirty="0"/>
            <a:t>Sexual health</a:t>
          </a:r>
          <a:endParaRPr lang="en-ZA" dirty="0"/>
        </a:p>
      </dgm:t>
    </dgm:pt>
    <dgm:pt modelId="{AEC2D6DD-2B80-4DA7-984A-94D6279AE4FB}" type="parTrans" cxnId="{A6C815E3-9D0A-41F2-874D-7D777EC2AF6B}">
      <dgm:prSet/>
      <dgm:spPr/>
      <dgm:t>
        <a:bodyPr/>
        <a:lstStyle/>
        <a:p>
          <a:endParaRPr lang="en-ZA"/>
        </a:p>
      </dgm:t>
    </dgm:pt>
    <dgm:pt modelId="{84E667E7-5201-49C3-856C-B8362311458C}" type="sibTrans" cxnId="{A6C815E3-9D0A-41F2-874D-7D777EC2AF6B}">
      <dgm:prSet/>
      <dgm:spPr/>
      <dgm:t>
        <a:bodyPr/>
        <a:lstStyle/>
        <a:p>
          <a:endParaRPr lang="en-ZA"/>
        </a:p>
      </dgm:t>
    </dgm:pt>
    <dgm:pt modelId="{9132ED8E-8B84-4FC6-AC60-302443310E24}">
      <dgm:prSet phldrT="[Text]"/>
      <dgm:spPr/>
      <dgm:t>
        <a:bodyPr/>
        <a:lstStyle/>
        <a:p>
          <a:r>
            <a:rPr lang="en-US" dirty="0"/>
            <a:t>Toolkits/ resources</a:t>
          </a:r>
          <a:endParaRPr lang="en-ZA" dirty="0"/>
        </a:p>
      </dgm:t>
    </dgm:pt>
    <dgm:pt modelId="{34E4762E-5DF9-473E-83CF-26DE2F80E487}" type="parTrans" cxnId="{8FAF02A5-552A-4F3E-AAA4-7CF9DD77BA69}">
      <dgm:prSet/>
      <dgm:spPr/>
      <dgm:t>
        <a:bodyPr/>
        <a:lstStyle/>
        <a:p>
          <a:endParaRPr lang="en-ZA"/>
        </a:p>
      </dgm:t>
    </dgm:pt>
    <dgm:pt modelId="{AF0FABE5-43BD-422B-BC24-6108497E7A48}" type="sibTrans" cxnId="{8FAF02A5-552A-4F3E-AAA4-7CF9DD77BA69}">
      <dgm:prSet/>
      <dgm:spPr/>
      <dgm:t>
        <a:bodyPr/>
        <a:lstStyle/>
        <a:p>
          <a:endParaRPr lang="en-ZA"/>
        </a:p>
      </dgm:t>
    </dgm:pt>
    <dgm:pt modelId="{A911F989-C538-4771-9B04-F0C88F43A2D8}">
      <dgm:prSet phldrT="[Text]"/>
      <dgm:spPr/>
      <dgm:t>
        <a:bodyPr/>
        <a:lstStyle/>
        <a:p>
          <a:r>
            <a:rPr lang="en-US" dirty="0"/>
            <a:t>Vlogs/ Webinars</a:t>
          </a:r>
          <a:endParaRPr lang="en-ZA" dirty="0"/>
        </a:p>
      </dgm:t>
    </dgm:pt>
    <dgm:pt modelId="{56CD191B-64E8-4805-947C-95D46742FB1A}" type="parTrans" cxnId="{25DECB1C-74D0-4DDB-8C7B-38DC4CFEB0FF}">
      <dgm:prSet/>
      <dgm:spPr/>
      <dgm:t>
        <a:bodyPr/>
        <a:lstStyle/>
        <a:p>
          <a:endParaRPr lang="en-ZA"/>
        </a:p>
      </dgm:t>
    </dgm:pt>
    <dgm:pt modelId="{FF35C2C7-9078-4561-A48E-2B5B7941674F}" type="sibTrans" cxnId="{25DECB1C-74D0-4DDB-8C7B-38DC4CFEB0FF}">
      <dgm:prSet/>
      <dgm:spPr/>
      <dgm:t>
        <a:bodyPr/>
        <a:lstStyle/>
        <a:p>
          <a:endParaRPr lang="en-ZA"/>
        </a:p>
      </dgm:t>
    </dgm:pt>
    <dgm:pt modelId="{549688CF-365A-4AEE-8F5F-F4D2F7462A65}">
      <dgm:prSet/>
      <dgm:spPr/>
      <dgm:t>
        <a:bodyPr/>
        <a:lstStyle/>
        <a:p>
          <a:r>
            <a:rPr lang="en-US" dirty="0"/>
            <a:t>Support</a:t>
          </a:r>
          <a:endParaRPr lang="en-ZA" dirty="0"/>
        </a:p>
      </dgm:t>
    </dgm:pt>
    <dgm:pt modelId="{ACEA5F90-89F8-4766-8517-517D60C95CBC}" type="parTrans" cxnId="{F301E176-133B-4586-AF71-1B25C4C5D4B7}">
      <dgm:prSet/>
      <dgm:spPr/>
      <dgm:t>
        <a:bodyPr/>
        <a:lstStyle/>
        <a:p>
          <a:endParaRPr lang="en-ZA"/>
        </a:p>
      </dgm:t>
    </dgm:pt>
    <dgm:pt modelId="{CB9E3336-6AA3-4BF6-B244-01F260B7CA64}" type="sibTrans" cxnId="{F301E176-133B-4586-AF71-1B25C4C5D4B7}">
      <dgm:prSet/>
      <dgm:spPr/>
      <dgm:t>
        <a:bodyPr/>
        <a:lstStyle/>
        <a:p>
          <a:endParaRPr lang="en-ZA"/>
        </a:p>
      </dgm:t>
    </dgm:pt>
    <dgm:pt modelId="{E515B6B4-0B3D-4D39-A660-657A67F8838F}">
      <dgm:prSet/>
      <dgm:spPr/>
      <dgm:t>
        <a:bodyPr/>
        <a:lstStyle/>
        <a:p>
          <a:r>
            <a:rPr lang="en-US" dirty="0"/>
            <a:t>OUT link</a:t>
          </a:r>
          <a:endParaRPr lang="en-ZA" dirty="0"/>
        </a:p>
      </dgm:t>
    </dgm:pt>
    <dgm:pt modelId="{158E4CE5-6E0A-452A-9CF9-F00FFE91C77E}" type="parTrans" cxnId="{AB98C346-150F-4945-9576-3E8CF9135ED7}">
      <dgm:prSet/>
      <dgm:spPr/>
      <dgm:t>
        <a:bodyPr/>
        <a:lstStyle/>
        <a:p>
          <a:endParaRPr lang="en-ZA"/>
        </a:p>
      </dgm:t>
    </dgm:pt>
    <dgm:pt modelId="{40263AB0-6F72-4CB6-93D0-BF10D1AD2F87}" type="sibTrans" cxnId="{AB98C346-150F-4945-9576-3E8CF9135ED7}">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A13C66C-EF58-479E-A67F-C20E08FC1D09}" type="pres">
      <dgm:prSet presAssocID="{825D6820-4C46-4A8C-BCF1-6F72BF39B6B3}" presName="root" presStyleCnt="0"/>
      <dgm:spPr/>
    </dgm:pt>
    <dgm:pt modelId="{24C7D646-FFE5-49A9-98F9-88237C72A6D2}" type="pres">
      <dgm:prSet presAssocID="{825D6820-4C46-4A8C-BCF1-6F72BF39B6B3}" presName="rootComposite" presStyleCnt="0"/>
      <dgm:spPr/>
    </dgm:pt>
    <dgm:pt modelId="{97D96B31-0BFE-442F-90E6-585ECCC4D04A}" type="pres">
      <dgm:prSet presAssocID="{825D6820-4C46-4A8C-BCF1-6F72BF39B6B3}" presName="rootText" presStyleLbl="node1" presStyleIdx="0" presStyleCnt="1"/>
      <dgm:spPr/>
    </dgm:pt>
    <dgm:pt modelId="{DAB7E421-FEF2-4D77-A608-15A9C859081B}" type="pres">
      <dgm:prSet presAssocID="{825D6820-4C46-4A8C-BCF1-6F72BF39B6B3}" presName="rootConnector" presStyleLbl="node1" presStyleIdx="0" presStyleCnt="1"/>
      <dgm:spPr/>
    </dgm:pt>
    <dgm:pt modelId="{8D2B87F2-B589-42AC-85CA-FA59CC2B21DB}" type="pres">
      <dgm:prSet presAssocID="{825D6820-4C46-4A8C-BCF1-6F72BF39B6B3}" presName="childShape" presStyleCnt="0"/>
      <dgm:spPr/>
    </dgm:pt>
    <dgm:pt modelId="{123A0901-7E1C-4CAE-BC50-395575AF37E7}" type="pres">
      <dgm:prSet presAssocID="{34E4762E-5DF9-473E-83CF-26DE2F80E487}" presName="Name13" presStyleLbl="parChTrans1D2" presStyleIdx="0" presStyleCnt="4"/>
      <dgm:spPr/>
    </dgm:pt>
    <dgm:pt modelId="{E9DA20D2-4A8E-40FC-9169-BBF67A572DC6}" type="pres">
      <dgm:prSet presAssocID="{9132ED8E-8B84-4FC6-AC60-302443310E24}" presName="childText" presStyleLbl="bgAcc1" presStyleIdx="0" presStyleCnt="4">
        <dgm:presLayoutVars>
          <dgm:bulletEnabled val="1"/>
        </dgm:presLayoutVars>
      </dgm:prSet>
      <dgm:spPr/>
    </dgm:pt>
    <dgm:pt modelId="{6FF2594C-CB96-4D1B-ABB5-D7D0FF03E4E2}" type="pres">
      <dgm:prSet presAssocID="{56CD191B-64E8-4805-947C-95D46742FB1A}" presName="Name13" presStyleLbl="parChTrans1D2" presStyleIdx="1" presStyleCnt="4"/>
      <dgm:spPr/>
    </dgm:pt>
    <dgm:pt modelId="{4F8D1DE1-946A-4D68-AE3D-9A6BC4F9EBA4}" type="pres">
      <dgm:prSet presAssocID="{A911F989-C538-4771-9B04-F0C88F43A2D8}" presName="childText" presStyleLbl="bgAcc1" presStyleIdx="1" presStyleCnt="4">
        <dgm:presLayoutVars>
          <dgm:bulletEnabled val="1"/>
        </dgm:presLayoutVars>
      </dgm:prSet>
      <dgm:spPr/>
    </dgm:pt>
    <dgm:pt modelId="{0D04B670-D71B-4BD2-AEA9-83F07FDA4959}" type="pres">
      <dgm:prSet presAssocID="{ACEA5F90-89F8-4766-8517-517D60C95CBC}" presName="Name13" presStyleLbl="parChTrans1D2" presStyleIdx="2" presStyleCnt="4"/>
      <dgm:spPr/>
    </dgm:pt>
    <dgm:pt modelId="{B454A5CD-EBA8-415E-948F-CE0D6BE485CE}" type="pres">
      <dgm:prSet presAssocID="{549688CF-365A-4AEE-8F5F-F4D2F7462A65}" presName="childText" presStyleLbl="bgAcc1" presStyleIdx="2" presStyleCnt="4">
        <dgm:presLayoutVars>
          <dgm:bulletEnabled val="1"/>
        </dgm:presLayoutVars>
      </dgm:prSet>
      <dgm:spPr/>
    </dgm:pt>
    <dgm:pt modelId="{490B97E1-3E72-4CDE-BBCB-D4394CFB7C0B}" type="pres">
      <dgm:prSet presAssocID="{158E4CE5-6E0A-452A-9CF9-F00FFE91C77E}" presName="Name13" presStyleLbl="parChTrans1D2" presStyleIdx="3" presStyleCnt="4"/>
      <dgm:spPr/>
    </dgm:pt>
    <dgm:pt modelId="{0413A8E3-B52E-46C8-AB7C-FE06EB271B23}" type="pres">
      <dgm:prSet presAssocID="{E515B6B4-0B3D-4D39-A660-657A67F8838F}" presName="childText" presStyleLbl="bgAcc1" presStyleIdx="3" presStyleCnt="4">
        <dgm:presLayoutVars>
          <dgm:bulletEnabled val="1"/>
        </dgm:presLayoutVars>
      </dgm:prSet>
      <dgm:spPr/>
    </dgm:pt>
  </dgm:ptLst>
  <dgm:cxnLst>
    <dgm:cxn modelId="{25DECB1C-74D0-4DDB-8C7B-38DC4CFEB0FF}" srcId="{825D6820-4C46-4A8C-BCF1-6F72BF39B6B3}" destId="{A911F989-C538-4771-9B04-F0C88F43A2D8}" srcOrd="1" destOrd="0" parTransId="{56CD191B-64E8-4805-947C-95D46742FB1A}" sibTransId="{FF35C2C7-9078-4561-A48E-2B5B7941674F}"/>
    <dgm:cxn modelId="{125CD520-4886-4B9A-A425-EFCEA85F3D8E}" type="presOf" srcId="{34E4762E-5DF9-473E-83CF-26DE2F80E487}" destId="{123A0901-7E1C-4CAE-BC50-395575AF37E7}" srcOrd="0" destOrd="0" presId="urn:microsoft.com/office/officeart/2005/8/layout/hierarchy3"/>
    <dgm:cxn modelId="{AB98C346-150F-4945-9576-3E8CF9135ED7}" srcId="{825D6820-4C46-4A8C-BCF1-6F72BF39B6B3}" destId="{E515B6B4-0B3D-4D39-A660-657A67F8838F}" srcOrd="3" destOrd="0" parTransId="{158E4CE5-6E0A-452A-9CF9-F00FFE91C77E}" sibTransId="{40263AB0-6F72-4CB6-93D0-BF10D1AD2F87}"/>
    <dgm:cxn modelId="{61A90367-12E7-4A4D-B461-27B656622D10}" type="presOf" srcId="{A911F989-C538-4771-9B04-F0C88F43A2D8}" destId="{4F8D1DE1-946A-4D68-AE3D-9A6BC4F9EBA4}" srcOrd="0" destOrd="0" presId="urn:microsoft.com/office/officeart/2005/8/layout/hierarchy3"/>
    <dgm:cxn modelId="{32FF4E51-787C-4220-AD71-63C8A3650650}" type="presOf" srcId="{C7735129-AB2D-41CF-952A-0BC2016D73C9}" destId="{58A33D07-FA85-41F6-BE09-9228E5819058}" srcOrd="0" destOrd="0" presId="urn:microsoft.com/office/officeart/2005/8/layout/hierarchy3"/>
    <dgm:cxn modelId="{F301E176-133B-4586-AF71-1B25C4C5D4B7}" srcId="{825D6820-4C46-4A8C-BCF1-6F72BF39B6B3}" destId="{549688CF-365A-4AEE-8F5F-F4D2F7462A65}" srcOrd="2" destOrd="0" parTransId="{ACEA5F90-89F8-4766-8517-517D60C95CBC}" sibTransId="{CB9E3336-6AA3-4BF6-B244-01F260B7CA64}"/>
    <dgm:cxn modelId="{F3F3EC8A-9B8C-4F70-96D1-50EEFA0D04BC}" type="presOf" srcId="{825D6820-4C46-4A8C-BCF1-6F72BF39B6B3}" destId="{DAB7E421-FEF2-4D77-A608-15A9C859081B}" srcOrd="1" destOrd="0" presId="urn:microsoft.com/office/officeart/2005/8/layout/hierarchy3"/>
    <dgm:cxn modelId="{9F2ECC93-58A1-46D0-8C18-AB7FE5128CED}" type="presOf" srcId="{825D6820-4C46-4A8C-BCF1-6F72BF39B6B3}" destId="{97D96B31-0BFE-442F-90E6-585ECCC4D04A}" srcOrd="0" destOrd="0" presId="urn:microsoft.com/office/officeart/2005/8/layout/hierarchy3"/>
    <dgm:cxn modelId="{0260AD98-61B8-4EDA-8E61-2725562BED8F}" type="presOf" srcId="{158E4CE5-6E0A-452A-9CF9-F00FFE91C77E}" destId="{490B97E1-3E72-4CDE-BBCB-D4394CFB7C0B}" srcOrd="0" destOrd="0" presId="urn:microsoft.com/office/officeart/2005/8/layout/hierarchy3"/>
    <dgm:cxn modelId="{8FAF02A5-552A-4F3E-AAA4-7CF9DD77BA69}" srcId="{825D6820-4C46-4A8C-BCF1-6F72BF39B6B3}" destId="{9132ED8E-8B84-4FC6-AC60-302443310E24}" srcOrd="0" destOrd="0" parTransId="{34E4762E-5DF9-473E-83CF-26DE2F80E487}" sibTransId="{AF0FABE5-43BD-422B-BC24-6108497E7A48}"/>
    <dgm:cxn modelId="{AFD662BB-9FA9-425F-BCED-282D3351C92C}" type="presOf" srcId="{549688CF-365A-4AEE-8F5F-F4D2F7462A65}" destId="{B454A5CD-EBA8-415E-948F-CE0D6BE485CE}" srcOrd="0" destOrd="0" presId="urn:microsoft.com/office/officeart/2005/8/layout/hierarchy3"/>
    <dgm:cxn modelId="{27A8E2C3-0013-4FAA-8A9B-1A583D8B19F1}" type="presOf" srcId="{E515B6B4-0B3D-4D39-A660-657A67F8838F}" destId="{0413A8E3-B52E-46C8-AB7C-FE06EB271B23}" srcOrd="0" destOrd="0" presId="urn:microsoft.com/office/officeart/2005/8/layout/hierarchy3"/>
    <dgm:cxn modelId="{8C79DDC9-AEC4-4192-B37B-B4CECEAF03F0}" type="presOf" srcId="{56CD191B-64E8-4805-947C-95D46742FB1A}" destId="{6FF2594C-CB96-4D1B-ABB5-D7D0FF03E4E2}" srcOrd="0" destOrd="0" presId="urn:microsoft.com/office/officeart/2005/8/layout/hierarchy3"/>
    <dgm:cxn modelId="{87BAF3E0-C19D-48C7-9807-FCA91BFD1062}" type="presOf" srcId="{ACEA5F90-89F8-4766-8517-517D60C95CBC}" destId="{0D04B670-D71B-4BD2-AEA9-83F07FDA4959}" srcOrd="0" destOrd="0" presId="urn:microsoft.com/office/officeart/2005/8/layout/hierarchy3"/>
    <dgm:cxn modelId="{A6C815E3-9D0A-41F2-874D-7D777EC2AF6B}" srcId="{C7735129-AB2D-41CF-952A-0BC2016D73C9}" destId="{825D6820-4C46-4A8C-BCF1-6F72BF39B6B3}" srcOrd="0" destOrd="0" parTransId="{AEC2D6DD-2B80-4DA7-984A-94D6279AE4FB}" sibTransId="{84E667E7-5201-49C3-856C-B8362311458C}"/>
    <dgm:cxn modelId="{6B6EAEF5-5CDF-4DE4-9030-C3A8FCF440BC}" type="presOf" srcId="{9132ED8E-8B84-4FC6-AC60-302443310E24}" destId="{E9DA20D2-4A8E-40FC-9169-BBF67A572DC6}" srcOrd="0" destOrd="0" presId="urn:microsoft.com/office/officeart/2005/8/layout/hierarchy3"/>
    <dgm:cxn modelId="{8015633C-66F9-42B1-AEB8-1513876192B8}" type="presParOf" srcId="{58A33D07-FA85-41F6-BE09-9228E5819058}" destId="{AA13C66C-EF58-479E-A67F-C20E08FC1D09}" srcOrd="0" destOrd="0" presId="urn:microsoft.com/office/officeart/2005/8/layout/hierarchy3"/>
    <dgm:cxn modelId="{DEC539FD-5465-409C-B794-D955956563A6}" type="presParOf" srcId="{AA13C66C-EF58-479E-A67F-C20E08FC1D09}" destId="{24C7D646-FFE5-49A9-98F9-88237C72A6D2}" srcOrd="0" destOrd="0" presId="urn:microsoft.com/office/officeart/2005/8/layout/hierarchy3"/>
    <dgm:cxn modelId="{84BDE38A-8299-4A73-80CC-55176D34E172}" type="presParOf" srcId="{24C7D646-FFE5-49A9-98F9-88237C72A6D2}" destId="{97D96B31-0BFE-442F-90E6-585ECCC4D04A}" srcOrd="0" destOrd="0" presId="urn:microsoft.com/office/officeart/2005/8/layout/hierarchy3"/>
    <dgm:cxn modelId="{FE72CFE7-1241-4706-90B0-C39BCA18B6AA}" type="presParOf" srcId="{24C7D646-FFE5-49A9-98F9-88237C72A6D2}" destId="{DAB7E421-FEF2-4D77-A608-15A9C859081B}" srcOrd="1" destOrd="0" presId="urn:microsoft.com/office/officeart/2005/8/layout/hierarchy3"/>
    <dgm:cxn modelId="{06738F79-7956-49B7-9730-F81672DDABD8}" type="presParOf" srcId="{AA13C66C-EF58-479E-A67F-C20E08FC1D09}" destId="{8D2B87F2-B589-42AC-85CA-FA59CC2B21DB}" srcOrd="1" destOrd="0" presId="urn:microsoft.com/office/officeart/2005/8/layout/hierarchy3"/>
    <dgm:cxn modelId="{11935EED-0640-48E7-86BE-C52EFB7D7063}" type="presParOf" srcId="{8D2B87F2-B589-42AC-85CA-FA59CC2B21DB}" destId="{123A0901-7E1C-4CAE-BC50-395575AF37E7}" srcOrd="0" destOrd="0" presId="urn:microsoft.com/office/officeart/2005/8/layout/hierarchy3"/>
    <dgm:cxn modelId="{87F75640-7764-4013-9D11-66D80D62FFC1}" type="presParOf" srcId="{8D2B87F2-B589-42AC-85CA-FA59CC2B21DB}" destId="{E9DA20D2-4A8E-40FC-9169-BBF67A572DC6}" srcOrd="1" destOrd="0" presId="urn:microsoft.com/office/officeart/2005/8/layout/hierarchy3"/>
    <dgm:cxn modelId="{5B32F15A-EF2E-4AF0-A323-08325D219CEB}" type="presParOf" srcId="{8D2B87F2-B589-42AC-85CA-FA59CC2B21DB}" destId="{6FF2594C-CB96-4D1B-ABB5-D7D0FF03E4E2}" srcOrd="2" destOrd="0" presId="urn:microsoft.com/office/officeart/2005/8/layout/hierarchy3"/>
    <dgm:cxn modelId="{BFCA1DAD-36A1-462E-9748-B2E8DD0E17F9}" type="presParOf" srcId="{8D2B87F2-B589-42AC-85CA-FA59CC2B21DB}" destId="{4F8D1DE1-946A-4D68-AE3D-9A6BC4F9EBA4}" srcOrd="3" destOrd="0" presId="urn:microsoft.com/office/officeart/2005/8/layout/hierarchy3"/>
    <dgm:cxn modelId="{5381B298-5A5A-49BD-AB26-22FB05248DC7}" type="presParOf" srcId="{8D2B87F2-B589-42AC-85CA-FA59CC2B21DB}" destId="{0D04B670-D71B-4BD2-AEA9-83F07FDA4959}" srcOrd="4" destOrd="0" presId="urn:microsoft.com/office/officeart/2005/8/layout/hierarchy3"/>
    <dgm:cxn modelId="{F4027FE1-D3EF-483B-A118-98F1B42CCE8C}" type="presParOf" srcId="{8D2B87F2-B589-42AC-85CA-FA59CC2B21DB}" destId="{B454A5CD-EBA8-415E-948F-CE0D6BE485CE}" srcOrd="5" destOrd="0" presId="urn:microsoft.com/office/officeart/2005/8/layout/hierarchy3"/>
    <dgm:cxn modelId="{EB96FEA1-4D10-4C52-B5AA-D98B2D33C8B6}" type="presParOf" srcId="{8D2B87F2-B589-42AC-85CA-FA59CC2B21DB}" destId="{490B97E1-3E72-4CDE-BBCB-D4394CFB7C0B}" srcOrd="6" destOrd="0" presId="urn:microsoft.com/office/officeart/2005/8/layout/hierarchy3"/>
    <dgm:cxn modelId="{381B29C6-D7D8-475F-A86F-F2CC24E3227E}" type="presParOf" srcId="{8D2B87F2-B589-42AC-85CA-FA59CC2B21DB}" destId="{0413A8E3-B52E-46C8-AB7C-FE06EB271B23}"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D380DDC4-D948-4270-8B10-B983041D15BC}">
      <dgm:prSet/>
      <dgm:spPr/>
      <dgm:t>
        <a:bodyPr/>
        <a:lstStyle/>
        <a:p>
          <a:r>
            <a:rPr lang="en-US" dirty="0"/>
            <a:t>Sexual offences/ domestic violence</a:t>
          </a:r>
          <a:endParaRPr lang="en-ZA" dirty="0"/>
        </a:p>
      </dgm:t>
    </dgm:pt>
    <dgm:pt modelId="{471D9127-0506-497A-8BA8-6B86C2A68F4C}" type="parTrans" cxnId="{9A55B699-6F3F-4AC7-AA77-F4364573665A}">
      <dgm:prSet/>
      <dgm:spPr/>
      <dgm:t>
        <a:bodyPr/>
        <a:lstStyle/>
        <a:p>
          <a:endParaRPr lang="en-ZA"/>
        </a:p>
      </dgm:t>
    </dgm:pt>
    <dgm:pt modelId="{153C8593-531C-4CFB-9FDD-E9AAAAA71945}" type="sibTrans" cxnId="{9A55B699-6F3F-4AC7-AA77-F4364573665A}">
      <dgm:prSet/>
      <dgm:spPr/>
      <dgm:t>
        <a:bodyPr/>
        <a:lstStyle/>
        <a:p>
          <a:endParaRPr lang="en-ZA"/>
        </a:p>
      </dgm:t>
    </dgm:pt>
    <dgm:pt modelId="{3DE7B242-4536-42FB-82E0-83644EA6CB1D}">
      <dgm:prSet/>
      <dgm:spPr/>
      <dgm:t>
        <a:bodyPr/>
        <a:lstStyle/>
        <a:p>
          <a:r>
            <a:rPr lang="en-US" dirty="0"/>
            <a:t>Toolkits/ resources</a:t>
          </a:r>
          <a:endParaRPr lang="en-ZA" dirty="0"/>
        </a:p>
      </dgm:t>
    </dgm:pt>
    <dgm:pt modelId="{B89145E5-87CB-4019-B50F-DD3481AA203B}" type="parTrans" cxnId="{4A16092F-F3AC-4131-97ED-6C688C4EF0A5}">
      <dgm:prSet/>
      <dgm:spPr/>
      <dgm:t>
        <a:bodyPr/>
        <a:lstStyle/>
        <a:p>
          <a:endParaRPr lang="en-ZA"/>
        </a:p>
      </dgm:t>
    </dgm:pt>
    <dgm:pt modelId="{E63D49AF-D4C2-402E-ACD9-1E57D3B96678}" type="sibTrans" cxnId="{4A16092F-F3AC-4131-97ED-6C688C4EF0A5}">
      <dgm:prSet/>
      <dgm:spPr/>
      <dgm:t>
        <a:bodyPr/>
        <a:lstStyle/>
        <a:p>
          <a:endParaRPr lang="en-ZA"/>
        </a:p>
      </dgm:t>
    </dgm:pt>
    <dgm:pt modelId="{220BFF24-6FFC-46CB-906E-D05E8FAFC925}">
      <dgm:prSet/>
      <dgm:spPr/>
      <dgm:t>
        <a:bodyPr/>
        <a:lstStyle/>
        <a:p>
          <a:r>
            <a:rPr lang="en-US" dirty="0"/>
            <a:t>Vlogs/ Webinars</a:t>
          </a:r>
          <a:endParaRPr lang="en-ZA" dirty="0"/>
        </a:p>
      </dgm:t>
    </dgm:pt>
    <dgm:pt modelId="{C09F70EE-BBB8-431B-8648-B40D3A47B04D}" type="parTrans" cxnId="{E225E393-4E15-432C-A27F-F36989A62250}">
      <dgm:prSet/>
      <dgm:spPr/>
      <dgm:t>
        <a:bodyPr/>
        <a:lstStyle/>
        <a:p>
          <a:endParaRPr lang="en-ZA"/>
        </a:p>
      </dgm:t>
    </dgm:pt>
    <dgm:pt modelId="{809F20D8-3EDE-41C7-91BB-70EB9BC29108}" type="sibTrans" cxnId="{E225E393-4E15-432C-A27F-F36989A62250}">
      <dgm:prSet/>
      <dgm:spPr/>
      <dgm:t>
        <a:bodyPr/>
        <a:lstStyle/>
        <a:p>
          <a:endParaRPr lang="en-ZA"/>
        </a:p>
      </dgm:t>
    </dgm:pt>
    <dgm:pt modelId="{41823871-DB15-4354-9319-DF190EF14A91}">
      <dgm:prSet/>
      <dgm:spPr/>
      <dgm:t>
        <a:bodyPr/>
        <a:lstStyle/>
        <a:p>
          <a:r>
            <a:rPr lang="en-US" dirty="0"/>
            <a:t>Support</a:t>
          </a:r>
          <a:endParaRPr lang="en-ZA" dirty="0"/>
        </a:p>
      </dgm:t>
    </dgm:pt>
    <dgm:pt modelId="{6E07E039-8996-47ED-A4EA-C930A8D396CD}" type="parTrans" cxnId="{C3D737C4-83BC-482F-8DE5-19FD92E7C6BB}">
      <dgm:prSet/>
      <dgm:spPr/>
      <dgm:t>
        <a:bodyPr/>
        <a:lstStyle/>
        <a:p>
          <a:endParaRPr lang="en-ZA"/>
        </a:p>
      </dgm:t>
    </dgm:pt>
    <dgm:pt modelId="{4C1D81FF-B607-4A77-922B-FFB68A3B5EC7}" type="sibTrans" cxnId="{C3D737C4-83BC-482F-8DE5-19FD92E7C6BB}">
      <dgm:prSet/>
      <dgm:spPr/>
      <dgm:t>
        <a:bodyPr/>
        <a:lstStyle/>
        <a:p>
          <a:endParaRPr lang="en-ZA"/>
        </a:p>
      </dgm:t>
    </dgm:pt>
    <dgm:pt modelId="{437D25E8-19A6-45DE-A504-446C5CBB4FF4}">
      <dgm:prSet/>
      <dgm:spPr/>
      <dgm:t>
        <a:bodyPr/>
        <a:lstStyle/>
        <a:p>
          <a:r>
            <a:rPr lang="en-US" dirty="0"/>
            <a:t>Physical and Psychological safety</a:t>
          </a:r>
          <a:endParaRPr lang="en-ZA" dirty="0"/>
        </a:p>
      </dgm:t>
    </dgm:pt>
    <dgm:pt modelId="{B481077B-DCF4-4C6A-B2EA-1C6D115FEBF9}" type="parTrans" cxnId="{72B68AE2-0575-4729-B418-7313B321F966}">
      <dgm:prSet/>
      <dgm:spPr/>
      <dgm:t>
        <a:bodyPr/>
        <a:lstStyle/>
        <a:p>
          <a:endParaRPr lang="en-ZA"/>
        </a:p>
      </dgm:t>
    </dgm:pt>
    <dgm:pt modelId="{7D95302B-AC01-4619-B6FA-544E1C4DBA09}" type="sibTrans" cxnId="{72B68AE2-0575-4729-B418-7313B321F966}">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5F5DFAE5-16AB-4D0D-9079-546CD5516FF6}" type="pres">
      <dgm:prSet presAssocID="{D380DDC4-D948-4270-8B10-B983041D15BC}" presName="root" presStyleCnt="0"/>
      <dgm:spPr/>
    </dgm:pt>
    <dgm:pt modelId="{9132A281-8FE6-4F14-BD4B-25CFB0A72CE8}" type="pres">
      <dgm:prSet presAssocID="{D380DDC4-D948-4270-8B10-B983041D15BC}" presName="rootComposite" presStyleCnt="0"/>
      <dgm:spPr/>
    </dgm:pt>
    <dgm:pt modelId="{8F6763C4-0418-48C3-BDAC-D34B88F3335F}" type="pres">
      <dgm:prSet presAssocID="{D380DDC4-D948-4270-8B10-B983041D15BC}" presName="rootText" presStyleLbl="node1" presStyleIdx="0" presStyleCnt="1"/>
      <dgm:spPr/>
    </dgm:pt>
    <dgm:pt modelId="{CBA58383-9B0F-4158-A2E0-56FD825902F0}" type="pres">
      <dgm:prSet presAssocID="{D380DDC4-D948-4270-8B10-B983041D15BC}" presName="rootConnector" presStyleLbl="node1" presStyleIdx="0" presStyleCnt="1"/>
      <dgm:spPr/>
    </dgm:pt>
    <dgm:pt modelId="{34A61A58-DF84-4019-B32D-A1C304EA6BA7}" type="pres">
      <dgm:prSet presAssocID="{D380DDC4-D948-4270-8B10-B983041D15BC}" presName="childShape" presStyleCnt="0"/>
      <dgm:spPr/>
    </dgm:pt>
    <dgm:pt modelId="{10F6D293-B058-4DEF-9C32-BA8BAC37C4F2}" type="pres">
      <dgm:prSet presAssocID="{B89145E5-87CB-4019-B50F-DD3481AA203B}" presName="Name13" presStyleLbl="parChTrans1D2" presStyleIdx="0" presStyleCnt="4"/>
      <dgm:spPr/>
    </dgm:pt>
    <dgm:pt modelId="{B1F03D6E-335D-483B-95DB-D807EB113324}" type="pres">
      <dgm:prSet presAssocID="{3DE7B242-4536-42FB-82E0-83644EA6CB1D}" presName="childText" presStyleLbl="bgAcc1" presStyleIdx="0" presStyleCnt="4">
        <dgm:presLayoutVars>
          <dgm:bulletEnabled val="1"/>
        </dgm:presLayoutVars>
      </dgm:prSet>
      <dgm:spPr/>
    </dgm:pt>
    <dgm:pt modelId="{463DE8A8-779F-4BF6-B9A8-6216FCEC65D9}" type="pres">
      <dgm:prSet presAssocID="{C09F70EE-BBB8-431B-8648-B40D3A47B04D}" presName="Name13" presStyleLbl="parChTrans1D2" presStyleIdx="1" presStyleCnt="4"/>
      <dgm:spPr/>
    </dgm:pt>
    <dgm:pt modelId="{09A954B5-4660-47DC-9DB2-53027C184E27}" type="pres">
      <dgm:prSet presAssocID="{220BFF24-6FFC-46CB-906E-D05E8FAFC925}" presName="childText" presStyleLbl="bgAcc1" presStyleIdx="1" presStyleCnt="4">
        <dgm:presLayoutVars>
          <dgm:bulletEnabled val="1"/>
        </dgm:presLayoutVars>
      </dgm:prSet>
      <dgm:spPr/>
    </dgm:pt>
    <dgm:pt modelId="{4E0CDABD-37C8-49EE-BB45-08AFB7BD86C6}" type="pres">
      <dgm:prSet presAssocID="{6E07E039-8996-47ED-A4EA-C930A8D396CD}" presName="Name13" presStyleLbl="parChTrans1D2" presStyleIdx="2" presStyleCnt="4"/>
      <dgm:spPr/>
    </dgm:pt>
    <dgm:pt modelId="{545B20B5-18ED-4EFF-8769-460819CBF729}" type="pres">
      <dgm:prSet presAssocID="{41823871-DB15-4354-9319-DF190EF14A91}" presName="childText" presStyleLbl="bgAcc1" presStyleIdx="2" presStyleCnt="4">
        <dgm:presLayoutVars>
          <dgm:bulletEnabled val="1"/>
        </dgm:presLayoutVars>
      </dgm:prSet>
      <dgm:spPr/>
    </dgm:pt>
    <dgm:pt modelId="{97E9AD23-F247-40B0-8234-D122500B5F45}" type="pres">
      <dgm:prSet presAssocID="{B481077B-DCF4-4C6A-B2EA-1C6D115FEBF9}" presName="Name13" presStyleLbl="parChTrans1D2" presStyleIdx="3" presStyleCnt="4"/>
      <dgm:spPr/>
    </dgm:pt>
    <dgm:pt modelId="{F6A69B70-F317-48A2-B1F4-186DFEC9FFA8}" type="pres">
      <dgm:prSet presAssocID="{437D25E8-19A6-45DE-A504-446C5CBB4FF4}" presName="childText" presStyleLbl="bgAcc1" presStyleIdx="3" presStyleCnt="4">
        <dgm:presLayoutVars>
          <dgm:bulletEnabled val="1"/>
        </dgm:presLayoutVars>
      </dgm:prSet>
      <dgm:spPr/>
    </dgm:pt>
  </dgm:ptLst>
  <dgm:cxnLst>
    <dgm:cxn modelId="{BF24B70C-8EEA-4176-810C-E82A61DF3C52}" type="presOf" srcId="{B481077B-DCF4-4C6A-B2EA-1C6D115FEBF9}" destId="{97E9AD23-F247-40B0-8234-D122500B5F45}" srcOrd="0" destOrd="0" presId="urn:microsoft.com/office/officeart/2005/8/layout/hierarchy3"/>
    <dgm:cxn modelId="{4A16092F-F3AC-4131-97ED-6C688C4EF0A5}" srcId="{D380DDC4-D948-4270-8B10-B983041D15BC}" destId="{3DE7B242-4536-42FB-82E0-83644EA6CB1D}" srcOrd="0" destOrd="0" parTransId="{B89145E5-87CB-4019-B50F-DD3481AA203B}" sibTransId="{E63D49AF-D4C2-402E-ACD9-1E57D3B96678}"/>
    <dgm:cxn modelId="{16A7A335-FF9C-40A7-9586-6A142A2B983C}" type="presOf" srcId="{220BFF24-6FFC-46CB-906E-D05E8FAFC925}" destId="{09A954B5-4660-47DC-9DB2-53027C184E27}" srcOrd="0" destOrd="0" presId="urn:microsoft.com/office/officeart/2005/8/layout/hierarchy3"/>
    <dgm:cxn modelId="{4A0C3B36-66E1-4D34-80AE-7D5FC5C42D27}" type="presOf" srcId="{B89145E5-87CB-4019-B50F-DD3481AA203B}" destId="{10F6D293-B058-4DEF-9C32-BA8BAC37C4F2}" srcOrd="0" destOrd="0" presId="urn:microsoft.com/office/officeart/2005/8/layout/hierarchy3"/>
    <dgm:cxn modelId="{A447043C-2C53-47B4-A348-E08CC0B140B4}" type="presOf" srcId="{41823871-DB15-4354-9319-DF190EF14A91}" destId="{545B20B5-18ED-4EFF-8769-460819CBF729}" srcOrd="0" destOrd="0" presId="urn:microsoft.com/office/officeart/2005/8/layout/hierarchy3"/>
    <dgm:cxn modelId="{FAE7F341-EE83-4662-B218-4C53F18BEF2A}" type="presOf" srcId="{D380DDC4-D948-4270-8B10-B983041D15BC}" destId="{CBA58383-9B0F-4158-A2E0-56FD825902F0}" srcOrd="1" destOrd="0" presId="urn:microsoft.com/office/officeart/2005/8/layout/hierarchy3"/>
    <dgm:cxn modelId="{8840506B-D751-4DBC-93C7-07C417A85533}" type="presOf" srcId="{3DE7B242-4536-42FB-82E0-83644EA6CB1D}" destId="{B1F03D6E-335D-483B-95DB-D807EB113324}" srcOrd="0" destOrd="0" presId="urn:microsoft.com/office/officeart/2005/8/layout/hierarchy3"/>
    <dgm:cxn modelId="{E225E393-4E15-432C-A27F-F36989A62250}" srcId="{D380DDC4-D948-4270-8B10-B983041D15BC}" destId="{220BFF24-6FFC-46CB-906E-D05E8FAFC925}" srcOrd="1" destOrd="0" parTransId="{C09F70EE-BBB8-431B-8648-B40D3A47B04D}" sibTransId="{809F20D8-3EDE-41C7-91BB-70EB9BC29108}"/>
    <dgm:cxn modelId="{9A55B699-6F3F-4AC7-AA77-F4364573665A}" srcId="{C7735129-AB2D-41CF-952A-0BC2016D73C9}" destId="{D380DDC4-D948-4270-8B10-B983041D15BC}" srcOrd="0" destOrd="0" parTransId="{471D9127-0506-497A-8BA8-6B86C2A68F4C}" sibTransId="{153C8593-531C-4CFB-9FDD-E9AAAAA71945}"/>
    <dgm:cxn modelId="{BF6D21A1-4053-4E4A-B773-FEA7E7982F49}" type="presOf" srcId="{C09F70EE-BBB8-431B-8648-B40D3A47B04D}" destId="{463DE8A8-779F-4BF6-B9A8-6216FCEC65D9}" srcOrd="0" destOrd="0" presId="urn:microsoft.com/office/officeart/2005/8/layout/hierarchy3"/>
    <dgm:cxn modelId="{C3D737C4-83BC-482F-8DE5-19FD92E7C6BB}" srcId="{D380DDC4-D948-4270-8B10-B983041D15BC}" destId="{41823871-DB15-4354-9319-DF190EF14A91}" srcOrd="2" destOrd="0" parTransId="{6E07E039-8996-47ED-A4EA-C930A8D396CD}" sibTransId="{4C1D81FF-B607-4A77-922B-FFB68A3B5EC7}"/>
    <dgm:cxn modelId="{01DE82D0-86CA-4FB2-AFEF-7D5D6E9D1F6F}" type="presOf" srcId="{437D25E8-19A6-45DE-A504-446C5CBB4FF4}" destId="{F6A69B70-F317-48A2-B1F4-186DFEC9FFA8}" srcOrd="0" destOrd="0" presId="urn:microsoft.com/office/officeart/2005/8/layout/hierarchy3"/>
    <dgm:cxn modelId="{CEF265E0-F81F-40FE-99D3-CFEC716EF8B3}" type="presOf" srcId="{C7735129-AB2D-41CF-952A-0BC2016D73C9}" destId="{58A33D07-FA85-41F6-BE09-9228E5819058}" srcOrd="0" destOrd="0" presId="urn:microsoft.com/office/officeart/2005/8/layout/hierarchy3"/>
    <dgm:cxn modelId="{72B68AE2-0575-4729-B418-7313B321F966}" srcId="{D380DDC4-D948-4270-8B10-B983041D15BC}" destId="{437D25E8-19A6-45DE-A504-446C5CBB4FF4}" srcOrd="3" destOrd="0" parTransId="{B481077B-DCF4-4C6A-B2EA-1C6D115FEBF9}" sibTransId="{7D95302B-AC01-4619-B6FA-544E1C4DBA09}"/>
    <dgm:cxn modelId="{E6ED8FF0-8750-43BF-A4B9-E65DDC41DD06}" type="presOf" srcId="{D380DDC4-D948-4270-8B10-B983041D15BC}" destId="{8F6763C4-0418-48C3-BDAC-D34B88F3335F}" srcOrd="0" destOrd="0" presId="urn:microsoft.com/office/officeart/2005/8/layout/hierarchy3"/>
    <dgm:cxn modelId="{8FD77FF7-125C-4441-A176-BC7B2462DB7D}" type="presOf" srcId="{6E07E039-8996-47ED-A4EA-C930A8D396CD}" destId="{4E0CDABD-37C8-49EE-BB45-08AFB7BD86C6}" srcOrd="0" destOrd="0" presId="urn:microsoft.com/office/officeart/2005/8/layout/hierarchy3"/>
    <dgm:cxn modelId="{46E6B33F-39C6-4594-87E3-3D741C966898}" type="presParOf" srcId="{58A33D07-FA85-41F6-BE09-9228E5819058}" destId="{5F5DFAE5-16AB-4D0D-9079-546CD5516FF6}" srcOrd="0" destOrd="0" presId="urn:microsoft.com/office/officeart/2005/8/layout/hierarchy3"/>
    <dgm:cxn modelId="{7C473F62-3601-4460-853B-E6AD0156DA16}" type="presParOf" srcId="{5F5DFAE5-16AB-4D0D-9079-546CD5516FF6}" destId="{9132A281-8FE6-4F14-BD4B-25CFB0A72CE8}" srcOrd="0" destOrd="0" presId="urn:microsoft.com/office/officeart/2005/8/layout/hierarchy3"/>
    <dgm:cxn modelId="{0D5DE42B-0672-4C07-8FF9-4EC17A900C0D}" type="presParOf" srcId="{9132A281-8FE6-4F14-BD4B-25CFB0A72CE8}" destId="{8F6763C4-0418-48C3-BDAC-D34B88F3335F}" srcOrd="0" destOrd="0" presId="urn:microsoft.com/office/officeart/2005/8/layout/hierarchy3"/>
    <dgm:cxn modelId="{4127CE92-2041-4604-956E-BE27695806F1}" type="presParOf" srcId="{9132A281-8FE6-4F14-BD4B-25CFB0A72CE8}" destId="{CBA58383-9B0F-4158-A2E0-56FD825902F0}" srcOrd="1" destOrd="0" presId="urn:microsoft.com/office/officeart/2005/8/layout/hierarchy3"/>
    <dgm:cxn modelId="{A0D8094A-B425-4550-A305-6067D8478706}" type="presParOf" srcId="{5F5DFAE5-16AB-4D0D-9079-546CD5516FF6}" destId="{34A61A58-DF84-4019-B32D-A1C304EA6BA7}" srcOrd="1" destOrd="0" presId="urn:microsoft.com/office/officeart/2005/8/layout/hierarchy3"/>
    <dgm:cxn modelId="{B5128B5A-BAA0-46C2-8966-D7B3AD1D7B4A}" type="presParOf" srcId="{34A61A58-DF84-4019-B32D-A1C304EA6BA7}" destId="{10F6D293-B058-4DEF-9C32-BA8BAC37C4F2}" srcOrd="0" destOrd="0" presId="urn:microsoft.com/office/officeart/2005/8/layout/hierarchy3"/>
    <dgm:cxn modelId="{09410397-0792-44C1-8231-269FE73AFA59}" type="presParOf" srcId="{34A61A58-DF84-4019-B32D-A1C304EA6BA7}" destId="{B1F03D6E-335D-483B-95DB-D807EB113324}" srcOrd="1" destOrd="0" presId="urn:microsoft.com/office/officeart/2005/8/layout/hierarchy3"/>
    <dgm:cxn modelId="{46D11A6F-3E27-4C49-93E8-FA521D7CF6D7}" type="presParOf" srcId="{34A61A58-DF84-4019-B32D-A1C304EA6BA7}" destId="{463DE8A8-779F-4BF6-B9A8-6216FCEC65D9}" srcOrd="2" destOrd="0" presId="urn:microsoft.com/office/officeart/2005/8/layout/hierarchy3"/>
    <dgm:cxn modelId="{3A6B14F4-209A-46C2-BED1-46A6D3628A67}" type="presParOf" srcId="{34A61A58-DF84-4019-B32D-A1C304EA6BA7}" destId="{09A954B5-4660-47DC-9DB2-53027C184E27}" srcOrd="3" destOrd="0" presId="urn:microsoft.com/office/officeart/2005/8/layout/hierarchy3"/>
    <dgm:cxn modelId="{28C4BCFB-EE33-43F3-AC26-C9B0D8C69B3B}" type="presParOf" srcId="{34A61A58-DF84-4019-B32D-A1C304EA6BA7}" destId="{4E0CDABD-37C8-49EE-BB45-08AFB7BD86C6}" srcOrd="4" destOrd="0" presId="urn:microsoft.com/office/officeart/2005/8/layout/hierarchy3"/>
    <dgm:cxn modelId="{0E28CB4F-8CD0-4C89-994A-3A8A6A10A7AA}" type="presParOf" srcId="{34A61A58-DF84-4019-B32D-A1C304EA6BA7}" destId="{545B20B5-18ED-4EFF-8769-460819CBF729}" srcOrd="5" destOrd="0" presId="urn:microsoft.com/office/officeart/2005/8/layout/hierarchy3"/>
    <dgm:cxn modelId="{DF4B1893-1711-41B5-AAE2-27B7456319BE}" type="presParOf" srcId="{34A61A58-DF84-4019-B32D-A1C304EA6BA7}" destId="{97E9AD23-F247-40B0-8234-D122500B5F45}" srcOrd="6" destOrd="0" presId="urn:microsoft.com/office/officeart/2005/8/layout/hierarchy3"/>
    <dgm:cxn modelId="{A8C7DA62-BF01-405B-98BF-006C9C3A04A4}" type="presParOf" srcId="{34A61A58-DF84-4019-B32D-A1C304EA6BA7}" destId="{F6A69B70-F317-48A2-B1F4-186DFEC9FFA8}"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99FDB77C-CC35-4F85-A0BD-9D67C5A4FC67}">
      <dgm:prSet/>
      <dgm:spPr/>
      <dgm:t>
        <a:bodyPr/>
        <a:lstStyle/>
        <a:p>
          <a:r>
            <a:rPr lang="en-US" dirty="0"/>
            <a:t>Legal and financial</a:t>
          </a:r>
          <a:endParaRPr lang="en-ZA" dirty="0"/>
        </a:p>
      </dgm:t>
    </dgm:pt>
    <dgm:pt modelId="{5693736B-4EA1-4ECD-9F1C-404BFB18527E}" type="parTrans" cxnId="{5337C3D5-0224-4C2F-8D51-0903809AAF89}">
      <dgm:prSet/>
      <dgm:spPr/>
      <dgm:t>
        <a:bodyPr/>
        <a:lstStyle/>
        <a:p>
          <a:endParaRPr lang="en-ZA"/>
        </a:p>
      </dgm:t>
    </dgm:pt>
    <dgm:pt modelId="{3563CE86-7476-4482-8CF1-6EB730EA631F}" type="sibTrans" cxnId="{5337C3D5-0224-4C2F-8D51-0903809AAF89}">
      <dgm:prSet/>
      <dgm:spPr/>
      <dgm:t>
        <a:bodyPr/>
        <a:lstStyle/>
        <a:p>
          <a:endParaRPr lang="en-ZA"/>
        </a:p>
      </dgm:t>
    </dgm:pt>
    <dgm:pt modelId="{749F99BF-56D8-47C8-A5BD-0B7C817A1262}">
      <dgm:prSet/>
      <dgm:spPr/>
      <dgm:t>
        <a:bodyPr/>
        <a:lstStyle/>
        <a:p>
          <a:r>
            <a:rPr lang="en-US" dirty="0"/>
            <a:t>Toolkits/ resources</a:t>
          </a:r>
          <a:endParaRPr lang="en-ZA" dirty="0"/>
        </a:p>
      </dgm:t>
    </dgm:pt>
    <dgm:pt modelId="{7F6F05A6-F2B9-4A81-97E4-CA70B62BE8A8}" type="parTrans" cxnId="{7C539A65-548C-451B-B79D-2D64B901584A}">
      <dgm:prSet/>
      <dgm:spPr/>
      <dgm:t>
        <a:bodyPr/>
        <a:lstStyle/>
        <a:p>
          <a:endParaRPr lang="en-ZA"/>
        </a:p>
      </dgm:t>
    </dgm:pt>
    <dgm:pt modelId="{8D96E073-4262-4359-AEAC-C5FE2A042CE3}" type="sibTrans" cxnId="{7C539A65-548C-451B-B79D-2D64B901584A}">
      <dgm:prSet/>
      <dgm:spPr/>
      <dgm:t>
        <a:bodyPr/>
        <a:lstStyle/>
        <a:p>
          <a:endParaRPr lang="en-ZA"/>
        </a:p>
      </dgm:t>
    </dgm:pt>
    <dgm:pt modelId="{D52123AF-65A7-426C-A1B1-4006F2D3A263}">
      <dgm:prSet/>
      <dgm:spPr/>
      <dgm:t>
        <a:bodyPr/>
        <a:lstStyle/>
        <a:p>
          <a:r>
            <a:rPr lang="en-US" dirty="0"/>
            <a:t>Vlogs/ Webinars</a:t>
          </a:r>
          <a:endParaRPr lang="en-ZA" dirty="0"/>
        </a:p>
      </dgm:t>
    </dgm:pt>
    <dgm:pt modelId="{A9E87177-6D0B-4862-8D53-B3753560966A}" type="parTrans" cxnId="{F897F57F-8EF3-4BDD-851C-C9F773381301}">
      <dgm:prSet/>
      <dgm:spPr/>
      <dgm:t>
        <a:bodyPr/>
        <a:lstStyle/>
        <a:p>
          <a:endParaRPr lang="en-ZA"/>
        </a:p>
      </dgm:t>
    </dgm:pt>
    <dgm:pt modelId="{DFDA518E-22ED-431E-AF88-E62BFFC9576D}" type="sibTrans" cxnId="{F897F57F-8EF3-4BDD-851C-C9F773381301}">
      <dgm:prSet/>
      <dgm:spPr/>
      <dgm:t>
        <a:bodyPr/>
        <a:lstStyle/>
        <a:p>
          <a:endParaRPr lang="en-ZA"/>
        </a:p>
      </dgm:t>
    </dgm:pt>
    <dgm:pt modelId="{FAED5F38-FA1F-4C03-B897-CEFED84910E5}">
      <dgm:prSet/>
      <dgm:spPr/>
      <dgm:t>
        <a:bodyPr/>
        <a:lstStyle/>
        <a:p>
          <a:r>
            <a:rPr lang="en-US" dirty="0"/>
            <a:t>Support</a:t>
          </a:r>
          <a:endParaRPr lang="en-ZA" dirty="0"/>
        </a:p>
      </dgm:t>
    </dgm:pt>
    <dgm:pt modelId="{B8C3988C-F6E6-4B03-B5A1-3964059A7FEC}" type="parTrans" cxnId="{B34FA6B2-5FBF-4C6D-913A-221EFBF529A3}">
      <dgm:prSet/>
      <dgm:spPr/>
      <dgm:t>
        <a:bodyPr/>
        <a:lstStyle/>
        <a:p>
          <a:endParaRPr lang="en-ZA"/>
        </a:p>
      </dgm:t>
    </dgm:pt>
    <dgm:pt modelId="{A0F80832-AA11-42C3-929F-F03274EF2A00}" type="sibTrans" cxnId="{B34FA6B2-5FBF-4C6D-913A-221EFBF529A3}">
      <dgm:prSet/>
      <dgm:spPr/>
      <dgm:t>
        <a:bodyPr/>
        <a:lstStyle/>
        <a:p>
          <a:endParaRPr lang="en-ZA"/>
        </a:p>
      </dgm:t>
    </dgm:pt>
    <dgm:pt modelId="{1BEA3168-E15F-4A18-BE9C-96A9B8075994}">
      <dgm:prSet/>
      <dgm:spPr/>
      <dgm:t>
        <a:bodyPr/>
        <a:lstStyle/>
        <a:p>
          <a:r>
            <a:rPr lang="en-US" dirty="0"/>
            <a:t>Equality court</a:t>
          </a:r>
          <a:endParaRPr lang="en-ZA" dirty="0"/>
        </a:p>
      </dgm:t>
    </dgm:pt>
    <dgm:pt modelId="{6D2A53A9-2E61-4EB1-9B6F-3C198FFDB22D}" type="parTrans" cxnId="{20B46EAA-B738-48B4-A05C-9917159B3DA6}">
      <dgm:prSet/>
      <dgm:spPr/>
      <dgm:t>
        <a:bodyPr/>
        <a:lstStyle/>
        <a:p>
          <a:endParaRPr lang="en-ZA"/>
        </a:p>
      </dgm:t>
    </dgm:pt>
    <dgm:pt modelId="{1EEC3EE5-892D-48E4-83E9-6F612A18D80D}" type="sibTrans" cxnId="{20B46EAA-B738-48B4-A05C-9917159B3DA6}">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718BFF1E-12FA-43F9-AEB5-2D4907D75756}" type="pres">
      <dgm:prSet presAssocID="{99FDB77C-CC35-4F85-A0BD-9D67C5A4FC67}" presName="root" presStyleCnt="0"/>
      <dgm:spPr/>
    </dgm:pt>
    <dgm:pt modelId="{7A55E075-4FA3-4CAD-9DF3-F26EE24F6CA6}" type="pres">
      <dgm:prSet presAssocID="{99FDB77C-CC35-4F85-A0BD-9D67C5A4FC67}" presName="rootComposite" presStyleCnt="0"/>
      <dgm:spPr/>
    </dgm:pt>
    <dgm:pt modelId="{98AE1B62-3BB3-46CE-A867-319B9129D190}" type="pres">
      <dgm:prSet presAssocID="{99FDB77C-CC35-4F85-A0BD-9D67C5A4FC67}" presName="rootText" presStyleLbl="node1" presStyleIdx="0" presStyleCnt="1"/>
      <dgm:spPr/>
    </dgm:pt>
    <dgm:pt modelId="{DFCBC6A2-C0CA-4D0F-AF4F-4C918D4A6DBE}" type="pres">
      <dgm:prSet presAssocID="{99FDB77C-CC35-4F85-A0BD-9D67C5A4FC67}" presName="rootConnector" presStyleLbl="node1" presStyleIdx="0" presStyleCnt="1"/>
      <dgm:spPr/>
    </dgm:pt>
    <dgm:pt modelId="{C5947977-91EE-4FFF-825A-D9477F47BD13}" type="pres">
      <dgm:prSet presAssocID="{99FDB77C-CC35-4F85-A0BD-9D67C5A4FC67}" presName="childShape" presStyleCnt="0"/>
      <dgm:spPr/>
    </dgm:pt>
    <dgm:pt modelId="{D41837C3-9076-4C89-A5C6-2AFAF70D12DB}" type="pres">
      <dgm:prSet presAssocID="{7F6F05A6-F2B9-4A81-97E4-CA70B62BE8A8}" presName="Name13" presStyleLbl="parChTrans1D2" presStyleIdx="0" presStyleCnt="4"/>
      <dgm:spPr/>
    </dgm:pt>
    <dgm:pt modelId="{0A90A426-F1D9-49CD-A08C-4741D80BBBD6}" type="pres">
      <dgm:prSet presAssocID="{749F99BF-56D8-47C8-A5BD-0B7C817A1262}" presName="childText" presStyleLbl="bgAcc1" presStyleIdx="0" presStyleCnt="4">
        <dgm:presLayoutVars>
          <dgm:bulletEnabled val="1"/>
        </dgm:presLayoutVars>
      </dgm:prSet>
      <dgm:spPr/>
    </dgm:pt>
    <dgm:pt modelId="{74B0916E-D9F6-4E39-AD14-F24562423576}" type="pres">
      <dgm:prSet presAssocID="{A9E87177-6D0B-4862-8D53-B3753560966A}" presName="Name13" presStyleLbl="parChTrans1D2" presStyleIdx="1" presStyleCnt="4"/>
      <dgm:spPr/>
    </dgm:pt>
    <dgm:pt modelId="{9E36818F-CD3D-454F-88D3-59FBD290C481}" type="pres">
      <dgm:prSet presAssocID="{D52123AF-65A7-426C-A1B1-4006F2D3A263}" presName="childText" presStyleLbl="bgAcc1" presStyleIdx="1" presStyleCnt="4">
        <dgm:presLayoutVars>
          <dgm:bulletEnabled val="1"/>
        </dgm:presLayoutVars>
      </dgm:prSet>
      <dgm:spPr/>
    </dgm:pt>
    <dgm:pt modelId="{C84CBCB1-17BF-422E-89CF-0F0C54C9B985}" type="pres">
      <dgm:prSet presAssocID="{B8C3988C-F6E6-4B03-B5A1-3964059A7FEC}" presName="Name13" presStyleLbl="parChTrans1D2" presStyleIdx="2" presStyleCnt="4"/>
      <dgm:spPr/>
    </dgm:pt>
    <dgm:pt modelId="{D77F9680-3A96-4196-953E-98376F24A622}" type="pres">
      <dgm:prSet presAssocID="{FAED5F38-FA1F-4C03-B897-CEFED84910E5}" presName="childText" presStyleLbl="bgAcc1" presStyleIdx="2" presStyleCnt="4">
        <dgm:presLayoutVars>
          <dgm:bulletEnabled val="1"/>
        </dgm:presLayoutVars>
      </dgm:prSet>
      <dgm:spPr/>
    </dgm:pt>
    <dgm:pt modelId="{EEDC8794-7140-4E66-A5CB-C52AC7794E3D}" type="pres">
      <dgm:prSet presAssocID="{6D2A53A9-2E61-4EB1-9B6F-3C198FFDB22D}" presName="Name13" presStyleLbl="parChTrans1D2" presStyleIdx="3" presStyleCnt="4"/>
      <dgm:spPr/>
    </dgm:pt>
    <dgm:pt modelId="{76FD7E05-5B8C-4E11-924B-85AD5F621B4E}" type="pres">
      <dgm:prSet presAssocID="{1BEA3168-E15F-4A18-BE9C-96A9B8075994}" presName="childText" presStyleLbl="bgAcc1" presStyleIdx="3" presStyleCnt="4">
        <dgm:presLayoutVars>
          <dgm:bulletEnabled val="1"/>
        </dgm:presLayoutVars>
      </dgm:prSet>
      <dgm:spPr/>
    </dgm:pt>
  </dgm:ptLst>
  <dgm:cxnLst>
    <dgm:cxn modelId="{12039F03-BE7D-4CB1-A193-1CCD9BA3C577}" type="presOf" srcId="{749F99BF-56D8-47C8-A5BD-0B7C817A1262}" destId="{0A90A426-F1D9-49CD-A08C-4741D80BBBD6}" srcOrd="0" destOrd="0" presId="urn:microsoft.com/office/officeart/2005/8/layout/hierarchy3"/>
    <dgm:cxn modelId="{172B3F0C-3FBB-4C40-BD29-90D5A95ABA04}" type="presOf" srcId="{7F6F05A6-F2B9-4A81-97E4-CA70B62BE8A8}" destId="{D41837C3-9076-4C89-A5C6-2AFAF70D12DB}" srcOrd="0" destOrd="0" presId="urn:microsoft.com/office/officeart/2005/8/layout/hierarchy3"/>
    <dgm:cxn modelId="{FDD6082C-EF47-46C5-AF32-B06D56F4E6B5}" type="presOf" srcId="{A9E87177-6D0B-4862-8D53-B3753560966A}" destId="{74B0916E-D9F6-4E39-AD14-F24562423576}" srcOrd="0" destOrd="0" presId="urn:microsoft.com/office/officeart/2005/8/layout/hierarchy3"/>
    <dgm:cxn modelId="{10F5CA39-5F83-45E3-9798-870C8376B450}" type="presOf" srcId="{C7735129-AB2D-41CF-952A-0BC2016D73C9}" destId="{58A33D07-FA85-41F6-BE09-9228E5819058}" srcOrd="0" destOrd="0" presId="urn:microsoft.com/office/officeart/2005/8/layout/hierarchy3"/>
    <dgm:cxn modelId="{4384123D-C0C5-4FF6-85AB-6FCC61A26043}" type="presOf" srcId="{1BEA3168-E15F-4A18-BE9C-96A9B8075994}" destId="{76FD7E05-5B8C-4E11-924B-85AD5F621B4E}" srcOrd="0" destOrd="0" presId="urn:microsoft.com/office/officeart/2005/8/layout/hierarchy3"/>
    <dgm:cxn modelId="{160F6044-BF9A-494D-8D1B-FA08552F836A}" type="presOf" srcId="{99FDB77C-CC35-4F85-A0BD-9D67C5A4FC67}" destId="{DFCBC6A2-C0CA-4D0F-AF4F-4C918D4A6DBE}" srcOrd="1" destOrd="0" presId="urn:microsoft.com/office/officeart/2005/8/layout/hierarchy3"/>
    <dgm:cxn modelId="{7C539A65-548C-451B-B79D-2D64B901584A}" srcId="{99FDB77C-CC35-4F85-A0BD-9D67C5A4FC67}" destId="{749F99BF-56D8-47C8-A5BD-0B7C817A1262}" srcOrd="0" destOrd="0" parTransId="{7F6F05A6-F2B9-4A81-97E4-CA70B62BE8A8}" sibTransId="{8D96E073-4262-4359-AEAC-C5FE2A042CE3}"/>
    <dgm:cxn modelId="{F897F57F-8EF3-4BDD-851C-C9F773381301}" srcId="{99FDB77C-CC35-4F85-A0BD-9D67C5A4FC67}" destId="{D52123AF-65A7-426C-A1B1-4006F2D3A263}" srcOrd="1" destOrd="0" parTransId="{A9E87177-6D0B-4862-8D53-B3753560966A}" sibTransId="{DFDA518E-22ED-431E-AF88-E62BFFC9576D}"/>
    <dgm:cxn modelId="{C077029C-F2D6-42D2-A2EC-45BEEEBD004F}" type="presOf" srcId="{B8C3988C-F6E6-4B03-B5A1-3964059A7FEC}" destId="{C84CBCB1-17BF-422E-89CF-0F0C54C9B985}" srcOrd="0" destOrd="0" presId="urn:microsoft.com/office/officeart/2005/8/layout/hierarchy3"/>
    <dgm:cxn modelId="{ACF8E1A1-A55A-4F84-9B66-9CCA48A7D6D2}" type="presOf" srcId="{6D2A53A9-2E61-4EB1-9B6F-3C198FFDB22D}" destId="{EEDC8794-7140-4E66-A5CB-C52AC7794E3D}" srcOrd="0" destOrd="0" presId="urn:microsoft.com/office/officeart/2005/8/layout/hierarchy3"/>
    <dgm:cxn modelId="{20B46EAA-B738-48B4-A05C-9917159B3DA6}" srcId="{99FDB77C-CC35-4F85-A0BD-9D67C5A4FC67}" destId="{1BEA3168-E15F-4A18-BE9C-96A9B8075994}" srcOrd="3" destOrd="0" parTransId="{6D2A53A9-2E61-4EB1-9B6F-3C198FFDB22D}" sibTransId="{1EEC3EE5-892D-48E4-83E9-6F612A18D80D}"/>
    <dgm:cxn modelId="{41B87BAD-1B8A-4431-8F3D-4940D5300F2F}" type="presOf" srcId="{FAED5F38-FA1F-4C03-B897-CEFED84910E5}" destId="{D77F9680-3A96-4196-953E-98376F24A622}" srcOrd="0" destOrd="0" presId="urn:microsoft.com/office/officeart/2005/8/layout/hierarchy3"/>
    <dgm:cxn modelId="{B34FA6B2-5FBF-4C6D-913A-221EFBF529A3}" srcId="{99FDB77C-CC35-4F85-A0BD-9D67C5A4FC67}" destId="{FAED5F38-FA1F-4C03-B897-CEFED84910E5}" srcOrd="2" destOrd="0" parTransId="{B8C3988C-F6E6-4B03-B5A1-3964059A7FEC}" sibTransId="{A0F80832-AA11-42C3-929F-F03274EF2A00}"/>
    <dgm:cxn modelId="{5337C3D5-0224-4C2F-8D51-0903809AAF89}" srcId="{C7735129-AB2D-41CF-952A-0BC2016D73C9}" destId="{99FDB77C-CC35-4F85-A0BD-9D67C5A4FC67}" srcOrd="0" destOrd="0" parTransId="{5693736B-4EA1-4ECD-9F1C-404BFB18527E}" sibTransId="{3563CE86-7476-4482-8CF1-6EB730EA631F}"/>
    <dgm:cxn modelId="{0988A7D9-EDEE-4EA7-AA45-3CA2DAC869A9}" type="presOf" srcId="{D52123AF-65A7-426C-A1B1-4006F2D3A263}" destId="{9E36818F-CD3D-454F-88D3-59FBD290C481}" srcOrd="0" destOrd="0" presId="urn:microsoft.com/office/officeart/2005/8/layout/hierarchy3"/>
    <dgm:cxn modelId="{31E6EEED-54EA-4B6A-ADB1-8DAE7C8EC405}" type="presOf" srcId="{99FDB77C-CC35-4F85-A0BD-9D67C5A4FC67}" destId="{98AE1B62-3BB3-46CE-A867-319B9129D190}" srcOrd="0" destOrd="0" presId="urn:microsoft.com/office/officeart/2005/8/layout/hierarchy3"/>
    <dgm:cxn modelId="{75DEE762-9704-44DC-A862-49BD96B312E3}" type="presParOf" srcId="{58A33D07-FA85-41F6-BE09-9228E5819058}" destId="{718BFF1E-12FA-43F9-AEB5-2D4907D75756}" srcOrd="0" destOrd="0" presId="urn:microsoft.com/office/officeart/2005/8/layout/hierarchy3"/>
    <dgm:cxn modelId="{66442B02-50BB-4E03-97F3-415D4DDCF7C0}" type="presParOf" srcId="{718BFF1E-12FA-43F9-AEB5-2D4907D75756}" destId="{7A55E075-4FA3-4CAD-9DF3-F26EE24F6CA6}" srcOrd="0" destOrd="0" presId="urn:microsoft.com/office/officeart/2005/8/layout/hierarchy3"/>
    <dgm:cxn modelId="{EBDED56C-7310-4632-9919-05AA019878A3}" type="presParOf" srcId="{7A55E075-4FA3-4CAD-9DF3-F26EE24F6CA6}" destId="{98AE1B62-3BB3-46CE-A867-319B9129D190}" srcOrd="0" destOrd="0" presId="urn:microsoft.com/office/officeart/2005/8/layout/hierarchy3"/>
    <dgm:cxn modelId="{4FB8DB10-66E1-4D55-AE4D-F5A8E6531253}" type="presParOf" srcId="{7A55E075-4FA3-4CAD-9DF3-F26EE24F6CA6}" destId="{DFCBC6A2-C0CA-4D0F-AF4F-4C918D4A6DBE}" srcOrd="1" destOrd="0" presId="urn:microsoft.com/office/officeart/2005/8/layout/hierarchy3"/>
    <dgm:cxn modelId="{DB2056D5-5B8D-47A7-AC2D-1EBCA49239B8}" type="presParOf" srcId="{718BFF1E-12FA-43F9-AEB5-2D4907D75756}" destId="{C5947977-91EE-4FFF-825A-D9477F47BD13}" srcOrd="1" destOrd="0" presId="urn:microsoft.com/office/officeart/2005/8/layout/hierarchy3"/>
    <dgm:cxn modelId="{AD3E718C-6D87-48FF-9DF3-FFF843B14919}" type="presParOf" srcId="{C5947977-91EE-4FFF-825A-D9477F47BD13}" destId="{D41837C3-9076-4C89-A5C6-2AFAF70D12DB}" srcOrd="0" destOrd="0" presId="urn:microsoft.com/office/officeart/2005/8/layout/hierarchy3"/>
    <dgm:cxn modelId="{B0AFDDF0-A075-44A1-AB59-9F959193FB64}" type="presParOf" srcId="{C5947977-91EE-4FFF-825A-D9477F47BD13}" destId="{0A90A426-F1D9-49CD-A08C-4741D80BBBD6}" srcOrd="1" destOrd="0" presId="urn:microsoft.com/office/officeart/2005/8/layout/hierarchy3"/>
    <dgm:cxn modelId="{ABADD5B7-AE00-415D-8B9F-701CEA9FCFA9}" type="presParOf" srcId="{C5947977-91EE-4FFF-825A-D9477F47BD13}" destId="{74B0916E-D9F6-4E39-AD14-F24562423576}" srcOrd="2" destOrd="0" presId="urn:microsoft.com/office/officeart/2005/8/layout/hierarchy3"/>
    <dgm:cxn modelId="{F9061CDD-1BE4-4AA0-9DAD-C5708DC7D745}" type="presParOf" srcId="{C5947977-91EE-4FFF-825A-D9477F47BD13}" destId="{9E36818F-CD3D-454F-88D3-59FBD290C481}" srcOrd="3" destOrd="0" presId="urn:microsoft.com/office/officeart/2005/8/layout/hierarchy3"/>
    <dgm:cxn modelId="{3844B9A8-8197-404C-BD4C-02FF2EF77F38}" type="presParOf" srcId="{C5947977-91EE-4FFF-825A-D9477F47BD13}" destId="{C84CBCB1-17BF-422E-89CF-0F0C54C9B985}" srcOrd="4" destOrd="0" presId="urn:microsoft.com/office/officeart/2005/8/layout/hierarchy3"/>
    <dgm:cxn modelId="{0FAF766B-29FE-4E96-90B6-0F3BE3ABD2DA}" type="presParOf" srcId="{C5947977-91EE-4FFF-825A-D9477F47BD13}" destId="{D77F9680-3A96-4196-953E-98376F24A622}" srcOrd="5" destOrd="0" presId="urn:microsoft.com/office/officeart/2005/8/layout/hierarchy3"/>
    <dgm:cxn modelId="{0416D092-FE9C-4286-A01F-3E7F1F66CE72}" type="presParOf" srcId="{C5947977-91EE-4FFF-825A-D9477F47BD13}" destId="{EEDC8794-7140-4E66-A5CB-C52AC7794E3D}" srcOrd="6" destOrd="0" presId="urn:microsoft.com/office/officeart/2005/8/layout/hierarchy3"/>
    <dgm:cxn modelId="{708FED34-1D07-4A95-A04C-EC49E86115F5}" type="presParOf" srcId="{C5947977-91EE-4FFF-825A-D9477F47BD13}" destId="{76FD7E05-5B8C-4E11-924B-85AD5F621B4E}"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105B7959-4233-45E3-BF5B-410EADCDBDBF}">
      <dgm:prSet/>
      <dgm:spPr/>
      <dgm:t>
        <a:bodyPr/>
        <a:lstStyle/>
        <a:p>
          <a:r>
            <a:rPr lang="en-US" dirty="0"/>
            <a:t>My Journal</a:t>
          </a:r>
          <a:endParaRPr lang="en-ZA" dirty="0"/>
        </a:p>
      </dgm:t>
    </dgm:pt>
    <dgm:pt modelId="{4DFB21CB-1778-4A93-9311-E1D22ABD35B5}" type="parTrans" cxnId="{F36A0176-83BC-4005-A9A4-710912147203}">
      <dgm:prSet/>
      <dgm:spPr/>
      <dgm:t>
        <a:bodyPr/>
        <a:lstStyle/>
        <a:p>
          <a:endParaRPr lang="en-ZA"/>
        </a:p>
      </dgm:t>
    </dgm:pt>
    <dgm:pt modelId="{C955B990-FBD7-4EFA-AC8B-004713B23C67}" type="sibTrans" cxnId="{F36A0176-83BC-4005-A9A4-710912147203}">
      <dgm:prSet/>
      <dgm:spPr/>
      <dgm:t>
        <a:bodyPr/>
        <a:lstStyle/>
        <a:p>
          <a:endParaRPr lang="en-ZA"/>
        </a:p>
      </dgm:t>
    </dgm:pt>
    <dgm:pt modelId="{237BDBF1-EF29-4359-B0BE-6DC168626C83}">
      <dgm:prSet/>
      <dgm:spPr/>
      <dgm:t>
        <a:bodyPr/>
        <a:lstStyle/>
        <a:p>
          <a:r>
            <a:rPr lang="en-US" dirty="0"/>
            <a:t>Record events</a:t>
          </a:r>
          <a:endParaRPr lang="en-ZA" dirty="0"/>
        </a:p>
      </dgm:t>
    </dgm:pt>
    <dgm:pt modelId="{D7DE8689-31FF-47CD-8E1D-527320223C66}" type="parTrans" cxnId="{925E2C9F-9D35-4785-A03E-FDBAF96609C8}">
      <dgm:prSet/>
      <dgm:spPr/>
      <dgm:t>
        <a:bodyPr/>
        <a:lstStyle/>
        <a:p>
          <a:endParaRPr lang="en-ZA"/>
        </a:p>
      </dgm:t>
    </dgm:pt>
    <dgm:pt modelId="{28B54226-F728-4E28-869C-A80068DC181D}" type="sibTrans" cxnId="{925E2C9F-9D35-4785-A03E-FDBAF96609C8}">
      <dgm:prSet/>
      <dgm:spPr/>
      <dgm:t>
        <a:bodyPr/>
        <a:lstStyle/>
        <a:p>
          <a:endParaRPr lang="en-ZA"/>
        </a:p>
      </dgm:t>
    </dgm:pt>
    <dgm:pt modelId="{88AE1529-B7F3-425A-83D7-C3BDC4DFEAE7}">
      <dgm:prSet/>
      <dgm:spPr/>
      <dgm:t>
        <a:bodyPr/>
        <a:lstStyle/>
        <a:p>
          <a:r>
            <a:rPr lang="en-US" dirty="0"/>
            <a:t>Video/ photo</a:t>
          </a:r>
          <a:endParaRPr lang="en-ZA" dirty="0"/>
        </a:p>
      </dgm:t>
    </dgm:pt>
    <dgm:pt modelId="{FAAE7D71-CB52-4526-9886-641755169768}" type="parTrans" cxnId="{D6F87F1B-F994-44A7-913F-302572C0A855}">
      <dgm:prSet/>
      <dgm:spPr/>
      <dgm:t>
        <a:bodyPr/>
        <a:lstStyle/>
        <a:p>
          <a:endParaRPr lang="en-ZA"/>
        </a:p>
      </dgm:t>
    </dgm:pt>
    <dgm:pt modelId="{33FC32A3-A1F5-4942-B81F-CDC5CAA45447}" type="sibTrans" cxnId="{D6F87F1B-F994-44A7-913F-302572C0A855}">
      <dgm:prSet/>
      <dgm:spPr/>
      <dgm:t>
        <a:bodyPr/>
        <a:lstStyle/>
        <a:p>
          <a:endParaRPr lang="en-ZA"/>
        </a:p>
      </dgm:t>
    </dgm:pt>
    <dgm:pt modelId="{67D83653-D6F2-4197-B630-1D299A34203A}">
      <dgm:prSet/>
      <dgm:spPr/>
      <dgm:t>
        <a:bodyPr/>
        <a:lstStyle/>
        <a:p>
          <a:r>
            <a:rPr lang="en-US" dirty="0"/>
            <a:t>Geo location</a:t>
          </a:r>
          <a:endParaRPr lang="en-ZA" dirty="0"/>
        </a:p>
      </dgm:t>
    </dgm:pt>
    <dgm:pt modelId="{1DB7F1D6-5323-4B7F-8323-7D9E30E11A76}" type="parTrans" cxnId="{845A408C-7EE8-4DCF-8855-E750A347C06B}">
      <dgm:prSet/>
      <dgm:spPr/>
      <dgm:t>
        <a:bodyPr/>
        <a:lstStyle/>
        <a:p>
          <a:endParaRPr lang="en-ZA"/>
        </a:p>
      </dgm:t>
    </dgm:pt>
    <dgm:pt modelId="{5055EA55-EE94-45CF-AD51-02A191059E9A}" type="sibTrans" cxnId="{845A408C-7EE8-4DCF-8855-E750A347C06B}">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F96152A5-6263-4DB4-80D6-C6422E29007C}" type="pres">
      <dgm:prSet presAssocID="{105B7959-4233-45E3-BF5B-410EADCDBDBF}" presName="root" presStyleCnt="0"/>
      <dgm:spPr/>
    </dgm:pt>
    <dgm:pt modelId="{B56C8A68-C475-4D4B-9A29-0EE18C3D1CCB}" type="pres">
      <dgm:prSet presAssocID="{105B7959-4233-45E3-BF5B-410EADCDBDBF}" presName="rootComposite" presStyleCnt="0"/>
      <dgm:spPr/>
    </dgm:pt>
    <dgm:pt modelId="{D20882EC-C6BC-4E52-883D-33B972869F1A}" type="pres">
      <dgm:prSet presAssocID="{105B7959-4233-45E3-BF5B-410EADCDBDBF}" presName="rootText" presStyleLbl="node1" presStyleIdx="0" presStyleCnt="1"/>
      <dgm:spPr/>
    </dgm:pt>
    <dgm:pt modelId="{CB7CDEEF-C04A-4AE0-A28C-855B5A82FE11}" type="pres">
      <dgm:prSet presAssocID="{105B7959-4233-45E3-BF5B-410EADCDBDBF}" presName="rootConnector" presStyleLbl="node1" presStyleIdx="0" presStyleCnt="1"/>
      <dgm:spPr/>
    </dgm:pt>
    <dgm:pt modelId="{988B6BCD-3BD7-41DB-9B05-0DA9F7CD3347}" type="pres">
      <dgm:prSet presAssocID="{105B7959-4233-45E3-BF5B-410EADCDBDBF}" presName="childShape" presStyleCnt="0"/>
      <dgm:spPr/>
    </dgm:pt>
    <dgm:pt modelId="{44B8A0F9-F9AF-4346-ACF6-EA0396FAFB4A}" type="pres">
      <dgm:prSet presAssocID="{D7DE8689-31FF-47CD-8E1D-527320223C66}" presName="Name13" presStyleLbl="parChTrans1D2" presStyleIdx="0" presStyleCnt="3"/>
      <dgm:spPr/>
    </dgm:pt>
    <dgm:pt modelId="{1635925B-0010-48B0-A7AD-5D41DEAFE26F}" type="pres">
      <dgm:prSet presAssocID="{237BDBF1-EF29-4359-B0BE-6DC168626C83}" presName="childText" presStyleLbl="bgAcc1" presStyleIdx="0" presStyleCnt="3">
        <dgm:presLayoutVars>
          <dgm:bulletEnabled val="1"/>
        </dgm:presLayoutVars>
      </dgm:prSet>
      <dgm:spPr/>
    </dgm:pt>
    <dgm:pt modelId="{F248B35E-5286-4F41-A171-7BA9ACEEDD28}" type="pres">
      <dgm:prSet presAssocID="{FAAE7D71-CB52-4526-9886-641755169768}" presName="Name13" presStyleLbl="parChTrans1D2" presStyleIdx="1" presStyleCnt="3"/>
      <dgm:spPr/>
    </dgm:pt>
    <dgm:pt modelId="{C151010D-5908-40D6-A933-C87DEE59396F}" type="pres">
      <dgm:prSet presAssocID="{88AE1529-B7F3-425A-83D7-C3BDC4DFEAE7}" presName="childText" presStyleLbl="bgAcc1" presStyleIdx="1" presStyleCnt="3">
        <dgm:presLayoutVars>
          <dgm:bulletEnabled val="1"/>
        </dgm:presLayoutVars>
      </dgm:prSet>
      <dgm:spPr/>
    </dgm:pt>
    <dgm:pt modelId="{A1FF08EA-BA21-443E-9265-6F215B1F3904}" type="pres">
      <dgm:prSet presAssocID="{1DB7F1D6-5323-4B7F-8323-7D9E30E11A76}" presName="Name13" presStyleLbl="parChTrans1D2" presStyleIdx="2" presStyleCnt="3"/>
      <dgm:spPr/>
    </dgm:pt>
    <dgm:pt modelId="{A12B25C5-17E8-4AC5-8157-04D29A99362C}" type="pres">
      <dgm:prSet presAssocID="{67D83653-D6F2-4197-B630-1D299A34203A}" presName="childText" presStyleLbl="bgAcc1" presStyleIdx="2" presStyleCnt="3">
        <dgm:presLayoutVars>
          <dgm:bulletEnabled val="1"/>
        </dgm:presLayoutVars>
      </dgm:prSet>
      <dgm:spPr/>
    </dgm:pt>
  </dgm:ptLst>
  <dgm:cxnLst>
    <dgm:cxn modelId="{D6F87F1B-F994-44A7-913F-302572C0A855}" srcId="{105B7959-4233-45E3-BF5B-410EADCDBDBF}" destId="{88AE1529-B7F3-425A-83D7-C3BDC4DFEAE7}" srcOrd="1" destOrd="0" parTransId="{FAAE7D71-CB52-4526-9886-641755169768}" sibTransId="{33FC32A3-A1F5-4942-B81F-CDC5CAA45447}"/>
    <dgm:cxn modelId="{4FFCD234-829B-4393-B29C-6A95B2339D5E}" type="presOf" srcId="{FAAE7D71-CB52-4526-9886-641755169768}" destId="{F248B35E-5286-4F41-A171-7BA9ACEEDD28}" srcOrd="0" destOrd="0" presId="urn:microsoft.com/office/officeart/2005/8/layout/hierarchy3"/>
    <dgm:cxn modelId="{BD594070-C2EA-443B-8CEC-E39500EBF45A}" type="presOf" srcId="{88AE1529-B7F3-425A-83D7-C3BDC4DFEAE7}" destId="{C151010D-5908-40D6-A933-C87DEE59396F}" srcOrd="0" destOrd="0" presId="urn:microsoft.com/office/officeart/2005/8/layout/hierarchy3"/>
    <dgm:cxn modelId="{C9468251-8D6D-4FDC-8B3A-5BC18E9A3C40}" type="presOf" srcId="{105B7959-4233-45E3-BF5B-410EADCDBDBF}" destId="{CB7CDEEF-C04A-4AE0-A28C-855B5A82FE11}" srcOrd="1" destOrd="0" presId="urn:microsoft.com/office/officeart/2005/8/layout/hierarchy3"/>
    <dgm:cxn modelId="{F36A0176-83BC-4005-A9A4-710912147203}" srcId="{C7735129-AB2D-41CF-952A-0BC2016D73C9}" destId="{105B7959-4233-45E3-BF5B-410EADCDBDBF}" srcOrd="0" destOrd="0" parTransId="{4DFB21CB-1778-4A93-9311-E1D22ABD35B5}" sibTransId="{C955B990-FBD7-4EFA-AC8B-004713B23C67}"/>
    <dgm:cxn modelId="{AF3E1A77-95F1-4B8D-A613-C4B3385FD80C}" type="presOf" srcId="{67D83653-D6F2-4197-B630-1D299A34203A}" destId="{A12B25C5-17E8-4AC5-8157-04D29A99362C}" srcOrd="0" destOrd="0" presId="urn:microsoft.com/office/officeart/2005/8/layout/hierarchy3"/>
    <dgm:cxn modelId="{F6579A7A-A370-4A6B-BB12-5C8F2E3D5ECD}" type="presOf" srcId="{105B7959-4233-45E3-BF5B-410EADCDBDBF}" destId="{D20882EC-C6BC-4E52-883D-33B972869F1A}" srcOrd="0" destOrd="0" presId="urn:microsoft.com/office/officeart/2005/8/layout/hierarchy3"/>
    <dgm:cxn modelId="{51EED58A-4467-485B-8D31-F9241B1BFBA7}" type="presOf" srcId="{1DB7F1D6-5323-4B7F-8323-7D9E30E11A76}" destId="{A1FF08EA-BA21-443E-9265-6F215B1F3904}" srcOrd="0" destOrd="0" presId="urn:microsoft.com/office/officeart/2005/8/layout/hierarchy3"/>
    <dgm:cxn modelId="{845A408C-7EE8-4DCF-8855-E750A347C06B}" srcId="{105B7959-4233-45E3-BF5B-410EADCDBDBF}" destId="{67D83653-D6F2-4197-B630-1D299A34203A}" srcOrd="2" destOrd="0" parTransId="{1DB7F1D6-5323-4B7F-8323-7D9E30E11A76}" sibTransId="{5055EA55-EE94-45CF-AD51-02A191059E9A}"/>
    <dgm:cxn modelId="{925E2C9F-9D35-4785-A03E-FDBAF96609C8}" srcId="{105B7959-4233-45E3-BF5B-410EADCDBDBF}" destId="{237BDBF1-EF29-4359-B0BE-6DC168626C83}" srcOrd="0" destOrd="0" parTransId="{D7DE8689-31FF-47CD-8E1D-527320223C66}" sibTransId="{28B54226-F728-4E28-869C-A80068DC181D}"/>
    <dgm:cxn modelId="{8640CCA8-754B-4C9E-9F55-25045FF1D083}" type="presOf" srcId="{C7735129-AB2D-41CF-952A-0BC2016D73C9}" destId="{58A33D07-FA85-41F6-BE09-9228E5819058}" srcOrd="0" destOrd="0" presId="urn:microsoft.com/office/officeart/2005/8/layout/hierarchy3"/>
    <dgm:cxn modelId="{057F54AB-B664-4F61-9557-82A0453C90F3}" type="presOf" srcId="{237BDBF1-EF29-4359-B0BE-6DC168626C83}" destId="{1635925B-0010-48B0-A7AD-5D41DEAFE26F}" srcOrd="0" destOrd="0" presId="urn:microsoft.com/office/officeart/2005/8/layout/hierarchy3"/>
    <dgm:cxn modelId="{AE3337B4-142D-4096-AF56-B123FE9F101C}" type="presOf" srcId="{D7DE8689-31FF-47CD-8E1D-527320223C66}" destId="{44B8A0F9-F9AF-4346-ACF6-EA0396FAFB4A}" srcOrd="0" destOrd="0" presId="urn:microsoft.com/office/officeart/2005/8/layout/hierarchy3"/>
    <dgm:cxn modelId="{D760A951-9963-41BB-B95F-32CF223229E5}" type="presParOf" srcId="{58A33D07-FA85-41F6-BE09-9228E5819058}" destId="{F96152A5-6263-4DB4-80D6-C6422E29007C}" srcOrd="0" destOrd="0" presId="urn:microsoft.com/office/officeart/2005/8/layout/hierarchy3"/>
    <dgm:cxn modelId="{34F09F75-CD23-4392-901F-ED81FA9535D1}" type="presParOf" srcId="{F96152A5-6263-4DB4-80D6-C6422E29007C}" destId="{B56C8A68-C475-4D4B-9A29-0EE18C3D1CCB}" srcOrd="0" destOrd="0" presId="urn:microsoft.com/office/officeart/2005/8/layout/hierarchy3"/>
    <dgm:cxn modelId="{87293244-AF3B-406E-96FE-5E2272CB4809}" type="presParOf" srcId="{B56C8A68-C475-4D4B-9A29-0EE18C3D1CCB}" destId="{D20882EC-C6BC-4E52-883D-33B972869F1A}" srcOrd="0" destOrd="0" presId="urn:microsoft.com/office/officeart/2005/8/layout/hierarchy3"/>
    <dgm:cxn modelId="{F1AE2FDB-4E6B-49D8-9724-4C1FABE21BE6}" type="presParOf" srcId="{B56C8A68-C475-4D4B-9A29-0EE18C3D1CCB}" destId="{CB7CDEEF-C04A-4AE0-A28C-855B5A82FE11}" srcOrd="1" destOrd="0" presId="urn:microsoft.com/office/officeart/2005/8/layout/hierarchy3"/>
    <dgm:cxn modelId="{EBE6D470-C275-4D66-B2DA-A56857DBBF51}" type="presParOf" srcId="{F96152A5-6263-4DB4-80D6-C6422E29007C}" destId="{988B6BCD-3BD7-41DB-9B05-0DA9F7CD3347}" srcOrd="1" destOrd="0" presId="urn:microsoft.com/office/officeart/2005/8/layout/hierarchy3"/>
    <dgm:cxn modelId="{E8E65E9D-686E-4728-9C52-520B97972975}" type="presParOf" srcId="{988B6BCD-3BD7-41DB-9B05-0DA9F7CD3347}" destId="{44B8A0F9-F9AF-4346-ACF6-EA0396FAFB4A}" srcOrd="0" destOrd="0" presId="urn:microsoft.com/office/officeart/2005/8/layout/hierarchy3"/>
    <dgm:cxn modelId="{8C62A479-382F-4E01-A6C1-9E050C81F234}" type="presParOf" srcId="{988B6BCD-3BD7-41DB-9B05-0DA9F7CD3347}" destId="{1635925B-0010-48B0-A7AD-5D41DEAFE26F}" srcOrd="1" destOrd="0" presId="urn:microsoft.com/office/officeart/2005/8/layout/hierarchy3"/>
    <dgm:cxn modelId="{542112DA-4CC0-4DC0-831A-21F61BEB12BB}" type="presParOf" srcId="{988B6BCD-3BD7-41DB-9B05-0DA9F7CD3347}" destId="{F248B35E-5286-4F41-A171-7BA9ACEEDD28}" srcOrd="2" destOrd="0" presId="urn:microsoft.com/office/officeart/2005/8/layout/hierarchy3"/>
    <dgm:cxn modelId="{CDCF6F40-546E-4A79-B962-3DEB04370D94}" type="presParOf" srcId="{988B6BCD-3BD7-41DB-9B05-0DA9F7CD3347}" destId="{C151010D-5908-40D6-A933-C87DEE59396F}" srcOrd="3" destOrd="0" presId="urn:microsoft.com/office/officeart/2005/8/layout/hierarchy3"/>
    <dgm:cxn modelId="{B2ED5ECF-03D0-4DC4-83BD-CADE6A45F82A}" type="presParOf" srcId="{988B6BCD-3BD7-41DB-9B05-0DA9F7CD3347}" destId="{A1FF08EA-BA21-443E-9265-6F215B1F3904}" srcOrd="4" destOrd="0" presId="urn:microsoft.com/office/officeart/2005/8/layout/hierarchy3"/>
    <dgm:cxn modelId="{EE19D912-F517-4FB8-8469-ADD770046FB3}" type="presParOf" srcId="{988B6BCD-3BD7-41DB-9B05-0DA9F7CD3347}" destId="{A12B25C5-17E8-4AC5-8157-04D29A99362C}"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7D95A146-C247-44C6-8013-AE4DA0BE7C6B}">
      <dgm:prSet phldrT="[Text]"/>
      <dgm:spPr/>
      <dgm:t>
        <a:bodyPr/>
        <a:lstStyle/>
        <a:p>
          <a:r>
            <a:rPr lang="en-US" dirty="0"/>
            <a:t>How can I help?</a:t>
          </a:r>
          <a:endParaRPr lang="en-ZA" dirty="0"/>
        </a:p>
      </dgm:t>
    </dgm:pt>
    <dgm:pt modelId="{C073F3C6-C9D1-49C6-B390-8FACE03C6BD4}" type="parTrans" cxnId="{4A72BDAC-A8ED-43E8-9B19-C0D0861B0805}">
      <dgm:prSet/>
      <dgm:spPr/>
      <dgm:t>
        <a:bodyPr/>
        <a:lstStyle/>
        <a:p>
          <a:endParaRPr lang="en-ZA"/>
        </a:p>
      </dgm:t>
    </dgm:pt>
    <dgm:pt modelId="{8C0C71B0-CE58-4108-A467-CFB33811F89E}" type="sibTrans" cxnId="{4A72BDAC-A8ED-43E8-9B19-C0D0861B0805}">
      <dgm:prSet/>
      <dgm:spPr/>
      <dgm:t>
        <a:bodyPr/>
        <a:lstStyle/>
        <a:p>
          <a:endParaRPr lang="en-ZA"/>
        </a:p>
      </dgm:t>
    </dgm:pt>
    <dgm:pt modelId="{7F2DEF3C-29AE-4167-9BF5-76DF1A5AAD55}">
      <dgm:prSet phldrT="[Text]"/>
      <dgm:spPr/>
      <dgm:t>
        <a:bodyPr/>
        <a:lstStyle/>
        <a:p>
          <a:r>
            <a:rPr lang="en-US" dirty="0"/>
            <a:t>Toolkits/ Resources</a:t>
          </a:r>
          <a:endParaRPr lang="en-ZA" dirty="0"/>
        </a:p>
      </dgm:t>
    </dgm:pt>
    <dgm:pt modelId="{1E48ED2A-7B77-4CB8-BE20-EA4D95BA387D}" type="parTrans" cxnId="{7C4EAEEE-EFCC-4376-A154-7B379C68A761}">
      <dgm:prSet/>
      <dgm:spPr/>
      <dgm:t>
        <a:bodyPr/>
        <a:lstStyle/>
        <a:p>
          <a:endParaRPr lang="en-ZA"/>
        </a:p>
      </dgm:t>
    </dgm:pt>
    <dgm:pt modelId="{FDAFE85C-AF01-4821-9186-3582E856AEF1}" type="sibTrans" cxnId="{7C4EAEEE-EFCC-4376-A154-7B379C68A761}">
      <dgm:prSet/>
      <dgm:spPr/>
      <dgm:t>
        <a:bodyPr/>
        <a:lstStyle/>
        <a:p>
          <a:endParaRPr lang="en-ZA"/>
        </a:p>
      </dgm:t>
    </dgm:pt>
    <dgm:pt modelId="{52ACAEE8-FE95-465D-B13D-F7D023809148}">
      <dgm:prSet phldrT="[Text]"/>
      <dgm:spPr/>
      <dgm:t>
        <a:bodyPr/>
        <a:lstStyle/>
        <a:p>
          <a:r>
            <a:rPr lang="en-US" dirty="0"/>
            <a:t>Legal support service</a:t>
          </a:r>
          <a:endParaRPr lang="en-ZA" dirty="0"/>
        </a:p>
      </dgm:t>
    </dgm:pt>
    <dgm:pt modelId="{C94F56F0-606B-48CF-8071-36DC58A35105}" type="parTrans" cxnId="{A727BDB0-B988-4631-A871-CFFA1B779643}">
      <dgm:prSet/>
      <dgm:spPr/>
      <dgm:t>
        <a:bodyPr/>
        <a:lstStyle/>
        <a:p>
          <a:endParaRPr lang="en-ZA"/>
        </a:p>
      </dgm:t>
    </dgm:pt>
    <dgm:pt modelId="{2C5EA317-D3DC-4E05-96F0-1BF988084FCC}" type="sibTrans" cxnId="{A727BDB0-B988-4631-A871-CFFA1B779643}">
      <dgm:prSet/>
      <dgm:spPr/>
      <dgm:t>
        <a:bodyPr/>
        <a:lstStyle/>
        <a:p>
          <a:endParaRPr lang="en-ZA"/>
        </a:p>
      </dgm:t>
    </dgm:pt>
    <dgm:pt modelId="{825D6820-4C46-4A8C-BCF1-6F72BF39B6B3}">
      <dgm:prSet phldrT="[Text]"/>
      <dgm:spPr/>
      <dgm:t>
        <a:bodyPr/>
        <a:lstStyle/>
        <a:p>
          <a:r>
            <a:rPr lang="en-US" dirty="0"/>
            <a:t>Friend or family at risk</a:t>
          </a:r>
          <a:endParaRPr lang="en-ZA" dirty="0"/>
        </a:p>
      </dgm:t>
    </dgm:pt>
    <dgm:pt modelId="{AEC2D6DD-2B80-4DA7-984A-94D6279AE4FB}" type="parTrans" cxnId="{A6C815E3-9D0A-41F2-874D-7D777EC2AF6B}">
      <dgm:prSet/>
      <dgm:spPr/>
      <dgm:t>
        <a:bodyPr/>
        <a:lstStyle/>
        <a:p>
          <a:endParaRPr lang="en-ZA"/>
        </a:p>
      </dgm:t>
    </dgm:pt>
    <dgm:pt modelId="{84E667E7-5201-49C3-856C-B8362311458C}" type="sibTrans" cxnId="{A6C815E3-9D0A-41F2-874D-7D777EC2AF6B}">
      <dgm:prSet/>
      <dgm:spPr/>
      <dgm:t>
        <a:bodyPr/>
        <a:lstStyle/>
        <a:p>
          <a:endParaRPr lang="en-ZA"/>
        </a:p>
      </dgm:t>
    </dgm:pt>
    <dgm:pt modelId="{9132ED8E-8B84-4FC6-AC60-302443310E24}">
      <dgm:prSet phldrT="[Text]"/>
      <dgm:spPr/>
      <dgm:t>
        <a:bodyPr/>
        <a:lstStyle/>
        <a:p>
          <a:r>
            <a:rPr lang="en-US" dirty="0"/>
            <a:t>Toolkits/</a:t>
          </a:r>
        </a:p>
        <a:p>
          <a:r>
            <a:rPr lang="en-US" dirty="0"/>
            <a:t>Resources</a:t>
          </a:r>
          <a:endParaRPr lang="en-ZA" dirty="0"/>
        </a:p>
      </dgm:t>
    </dgm:pt>
    <dgm:pt modelId="{34E4762E-5DF9-473E-83CF-26DE2F80E487}" type="parTrans" cxnId="{8FAF02A5-552A-4F3E-AAA4-7CF9DD77BA69}">
      <dgm:prSet/>
      <dgm:spPr/>
      <dgm:t>
        <a:bodyPr/>
        <a:lstStyle/>
        <a:p>
          <a:endParaRPr lang="en-ZA"/>
        </a:p>
      </dgm:t>
    </dgm:pt>
    <dgm:pt modelId="{AF0FABE5-43BD-422B-BC24-6108497E7A48}" type="sibTrans" cxnId="{8FAF02A5-552A-4F3E-AAA4-7CF9DD77BA69}">
      <dgm:prSet/>
      <dgm:spPr/>
      <dgm:t>
        <a:bodyPr/>
        <a:lstStyle/>
        <a:p>
          <a:endParaRPr lang="en-ZA"/>
        </a:p>
      </dgm:t>
    </dgm:pt>
    <dgm:pt modelId="{A911F989-C538-4771-9B04-F0C88F43A2D8}">
      <dgm:prSet phldrT="[Text]"/>
      <dgm:spPr/>
      <dgm:t>
        <a:bodyPr/>
        <a:lstStyle/>
        <a:p>
          <a:r>
            <a:rPr lang="en-US" dirty="0"/>
            <a:t>Vlogs/ Webinars</a:t>
          </a:r>
          <a:endParaRPr lang="en-ZA" dirty="0"/>
        </a:p>
      </dgm:t>
    </dgm:pt>
    <dgm:pt modelId="{56CD191B-64E8-4805-947C-95D46742FB1A}" type="parTrans" cxnId="{25DECB1C-74D0-4DDB-8C7B-38DC4CFEB0FF}">
      <dgm:prSet/>
      <dgm:spPr/>
      <dgm:t>
        <a:bodyPr/>
        <a:lstStyle/>
        <a:p>
          <a:endParaRPr lang="en-ZA"/>
        </a:p>
      </dgm:t>
    </dgm:pt>
    <dgm:pt modelId="{FF35C2C7-9078-4561-A48E-2B5B7941674F}" type="sibTrans" cxnId="{25DECB1C-74D0-4DDB-8C7B-38DC4CFEB0FF}">
      <dgm:prSet/>
      <dgm:spPr/>
      <dgm:t>
        <a:bodyPr/>
        <a:lstStyle/>
        <a:p>
          <a:endParaRPr lang="en-ZA"/>
        </a:p>
      </dgm:t>
    </dgm:pt>
    <dgm:pt modelId="{D380DDC4-D948-4270-8B10-B983041D15BC}">
      <dgm:prSet/>
      <dgm:spPr/>
      <dgm:t>
        <a:bodyPr/>
        <a:lstStyle/>
        <a:p>
          <a:r>
            <a:rPr lang="en-US" dirty="0"/>
            <a:t>ABC’s of LGBT+</a:t>
          </a:r>
          <a:endParaRPr lang="en-ZA" dirty="0"/>
        </a:p>
      </dgm:t>
    </dgm:pt>
    <dgm:pt modelId="{471D9127-0506-497A-8BA8-6B86C2A68F4C}" type="parTrans" cxnId="{9A55B699-6F3F-4AC7-AA77-F4364573665A}">
      <dgm:prSet/>
      <dgm:spPr/>
      <dgm:t>
        <a:bodyPr/>
        <a:lstStyle/>
        <a:p>
          <a:endParaRPr lang="en-ZA"/>
        </a:p>
      </dgm:t>
    </dgm:pt>
    <dgm:pt modelId="{153C8593-531C-4CFB-9FDD-E9AAAAA71945}" type="sibTrans" cxnId="{9A55B699-6F3F-4AC7-AA77-F4364573665A}">
      <dgm:prSet/>
      <dgm:spPr/>
      <dgm:t>
        <a:bodyPr/>
        <a:lstStyle/>
        <a:p>
          <a:endParaRPr lang="en-ZA"/>
        </a:p>
      </dgm:t>
    </dgm:pt>
    <dgm:pt modelId="{3DE7B242-4536-42FB-82E0-83644EA6CB1D}">
      <dgm:prSet/>
      <dgm:spPr/>
      <dgm:t>
        <a:bodyPr/>
        <a:lstStyle/>
        <a:p>
          <a:r>
            <a:rPr lang="en-US" dirty="0"/>
            <a:t>Toolkits/ Resources</a:t>
          </a:r>
          <a:endParaRPr lang="en-ZA" dirty="0"/>
        </a:p>
      </dgm:t>
    </dgm:pt>
    <dgm:pt modelId="{B89145E5-87CB-4019-B50F-DD3481AA203B}" type="parTrans" cxnId="{4A16092F-F3AC-4131-97ED-6C688C4EF0A5}">
      <dgm:prSet/>
      <dgm:spPr/>
      <dgm:t>
        <a:bodyPr/>
        <a:lstStyle/>
        <a:p>
          <a:endParaRPr lang="en-ZA"/>
        </a:p>
      </dgm:t>
    </dgm:pt>
    <dgm:pt modelId="{E63D49AF-D4C2-402E-ACD9-1E57D3B96678}" type="sibTrans" cxnId="{4A16092F-F3AC-4131-97ED-6C688C4EF0A5}">
      <dgm:prSet/>
      <dgm:spPr/>
      <dgm:t>
        <a:bodyPr/>
        <a:lstStyle/>
        <a:p>
          <a:endParaRPr lang="en-ZA"/>
        </a:p>
      </dgm:t>
    </dgm:pt>
    <dgm:pt modelId="{220BFF24-6FFC-46CB-906E-D05E8FAFC925}">
      <dgm:prSet/>
      <dgm:spPr/>
      <dgm:t>
        <a:bodyPr/>
        <a:lstStyle/>
        <a:p>
          <a:r>
            <a:rPr lang="en-US" dirty="0"/>
            <a:t>Vlogs/ Webinars</a:t>
          </a:r>
          <a:endParaRPr lang="en-ZA" dirty="0"/>
        </a:p>
      </dgm:t>
    </dgm:pt>
    <dgm:pt modelId="{C09F70EE-BBB8-431B-8648-B40D3A47B04D}" type="parTrans" cxnId="{E225E393-4E15-432C-A27F-F36989A62250}">
      <dgm:prSet/>
      <dgm:spPr/>
      <dgm:t>
        <a:bodyPr/>
        <a:lstStyle/>
        <a:p>
          <a:endParaRPr lang="en-ZA"/>
        </a:p>
      </dgm:t>
    </dgm:pt>
    <dgm:pt modelId="{809F20D8-3EDE-41C7-91BB-70EB9BC29108}" type="sibTrans" cxnId="{E225E393-4E15-432C-A27F-F36989A62250}">
      <dgm:prSet/>
      <dgm:spPr/>
      <dgm:t>
        <a:bodyPr/>
        <a:lstStyle/>
        <a:p>
          <a:endParaRPr lang="en-ZA"/>
        </a:p>
      </dgm:t>
    </dgm:pt>
    <dgm:pt modelId="{41823871-DB15-4354-9319-DF190EF14A91}">
      <dgm:prSet/>
      <dgm:spPr/>
      <dgm:t>
        <a:bodyPr/>
        <a:lstStyle/>
        <a:p>
          <a:r>
            <a:rPr lang="en-US" dirty="0"/>
            <a:t>Support</a:t>
          </a:r>
          <a:endParaRPr lang="en-ZA" dirty="0"/>
        </a:p>
      </dgm:t>
    </dgm:pt>
    <dgm:pt modelId="{6E07E039-8996-47ED-A4EA-C930A8D396CD}" type="parTrans" cxnId="{C3D737C4-83BC-482F-8DE5-19FD92E7C6BB}">
      <dgm:prSet/>
      <dgm:spPr/>
      <dgm:t>
        <a:bodyPr/>
        <a:lstStyle/>
        <a:p>
          <a:endParaRPr lang="en-ZA"/>
        </a:p>
      </dgm:t>
    </dgm:pt>
    <dgm:pt modelId="{4C1D81FF-B607-4A77-922B-FFB68A3B5EC7}" type="sibTrans" cxnId="{C3D737C4-83BC-482F-8DE5-19FD92E7C6BB}">
      <dgm:prSet/>
      <dgm:spPr/>
      <dgm:t>
        <a:bodyPr/>
        <a:lstStyle/>
        <a:p>
          <a:endParaRPr lang="en-ZA"/>
        </a:p>
      </dgm:t>
    </dgm:pt>
    <dgm:pt modelId="{99FDB77C-CC35-4F85-A0BD-9D67C5A4FC67}">
      <dgm:prSet/>
      <dgm:spPr/>
      <dgm:t>
        <a:bodyPr/>
        <a:lstStyle/>
        <a:p>
          <a:r>
            <a:rPr lang="en-US" dirty="0"/>
            <a:t>Support services</a:t>
          </a:r>
          <a:endParaRPr lang="en-ZA" dirty="0"/>
        </a:p>
      </dgm:t>
    </dgm:pt>
    <dgm:pt modelId="{5693736B-4EA1-4ECD-9F1C-404BFB18527E}" type="parTrans" cxnId="{5337C3D5-0224-4C2F-8D51-0903809AAF89}">
      <dgm:prSet/>
      <dgm:spPr/>
      <dgm:t>
        <a:bodyPr/>
        <a:lstStyle/>
        <a:p>
          <a:endParaRPr lang="en-ZA"/>
        </a:p>
      </dgm:t>
    </dgm:pt>
    <dgm:pt modelId="{3563CE86-7476-4482-8CF1-6EB730EA631F}" type="sibTrans" cxnId="{5337C3D5-0224-4C2F-8D51-0903809AAF89}">
      <dgm:prSet/>
      <dgm:spPr/>
      <dgm:t>
        <a:bodyPr/>
        <a:lstStyle/>
        <a:p>
          <a:endParaRPr lang="en-ZA"/>
        </a:p>
      </dgm:t>
    </dgm:pt>
    <dgm:pt modelId="{749F99BF-56D8-47C8-A5BD-0B7C817A1262}">
      <dgm:prSet/>
      <dgm:spPr/>
      <dgm:t>
        <a:bodyPr/>
        <a:lstStyle/>
        <a:p>
          <a:r>
            <a:rPr lang="en-US" dirty="0"/>
            <a:t>NGOs/ Government</a:t>
          </a:r>
          <a:endParaRPr lang="en-ZA" dirty="0"/>
        </a:p>
      </dgm:t>
    </dgm:pt>
    <dgm:pt modelId="{7F6F05A6-F2B9-4A81-97E4-CA70B62BE8A8}" type="parTrans" cxnId="{7C539A65-548C-451B-B79D-2D64B901584A}">
      <dgm:prSet/>
      <dgm:spPr/>
      <dgm:t>
        <a:bodyPr/>
        <a:lstStyle/>
        <a:p>
          <a:endParaRPr lang="en-ZA"/>
        </a:p>
      </dgm:t>
    </dgm:pt>
    <dgm:pt modelId="{8D96E073-4262-4359-AEAC-C5FE2A042CE3}" type="sibTrans" cxnId="{7C539A65-548C-451B-B79D-2D64B901584A}">
      <dgm:prSet/>
      <dgm:spPr/>
      <dgm:t>
        <a:bodyPr/>
        <a:lstStyle/>
        <a:p>
          <a:endParaRPr lang="en-ZA"/>
        </a:p>
      </dgm:t>
    </dgm:pt>
    <dgm:pt modelId="{105B7959-4233-45E3-BF5B-410EADCDBDBF}">
      <dgm:prSet/>
      <dgm:spPr/>
      <dgm:t>
        <a:bodyPr/>
        <a:lstStyle/>
        <a:p>
          <a:r>
            <a:rPr lang="en-US" dirty="0"/>
            <a:t>Parental support</a:t>
          </a:r>
          <a:endParaRPr lang="en-ZA" dirty="0"/>
        </a:p>
      </dgm:t>
    </dgm:pt>
    <dgm:pt modelId="{4DFB21CB-1778-4A93-9311-E1D22ABD35B5}" type="parTrans" cxnId="{F36A0176-83BC-4005-A9A4-710912147203}">
      <dgm:prSet/>
      <dgm:spPr/>
      <dgm:t>
        <a:bodyPr/>
        <a:lstStyle/>
        <a:p>
          <a:endParaRPr lang="en-ZA"/>
        </a:p>
      </dgm:t>
    </dgm:pt>
    <dgm:pt modelId="{C955B990-FBD7-4EFA-AC8B-004713B23C67}" type="sibTrans" cxnId="{F36A0176-83BC-4005-A9A4-710912147203}">
      <dgm:prSet/>
      <dgm:spPr/>
      <dgm:t>
        <a:bodyPr/>
        <a:lstStyle/>
        <a:p>
          <a:endParaRPr lang="en-ZA"/>
        </a:p>
      </dgm:t>
    </dgm:pt>
    <dgm:pt modelId="{2FCFBE75-DE5D-476E-B107-D7B438C9CC1A}">
      <dgm:prSet/>
      <dgm:spPr/>
      <dgm:t>
        <a:bodyPr/>
        <a:lstStyle/>
        <a:p>
          <a:r>
            <a:rPr lang="en-US" dirty="0"/>
            <a:t>Safety and wellbeing</a:t>
          </a:r>
          <a:endParaRPr lang="en-ZA" dirty="0"/>
        </a:p>
      </dgm:t>
    </dgm:pt>
    <dgm:pt modelId="{F0BC7FDF-58AE-48C8-BCF8-E4B5BEB8B6D3}" type="parTrans" cxnId="{B6753C2D-032D-435E-84C7-C5BA81D560A0}">
      <dgm:prSet/>
      <dgm:spPr/>
      <dgm:t>
        <a:bodyPr/>
        <a:lstStyle/>
        <a:p>
          <a:endParaRPr lang="en-ZA"/>
        </a:p>
      </dgm:t>
    </dgm:pt>
    <dgm:pt modelId="{CD57DE03-BCF2-4ECB-A8E2-30C23FCF1C3D}" type="sibTrans" cxnId="{B6753C2D-032D-435E-84C7-C5BA81D560A0}">
      <dgm:prSet/>
      <dgm:spPr/>
      <dgm:t>
        <a:bodyPr/>
        <a:lstStyle/>
        <a:p>
          <a:endParaRPr lang="en-ZA"/>
        </a:p>
      </dgm:t>
    </dgm:pt>
    <dgm:pt modelId="{549688CF-365A-4AEE-8F5F-F4D2F7462A65}">
      <dgm:prSet/>
      <dgm:spPr/>
      <dgm:t>
        <a:bodyPr/>
        <a:lstStyle/>
        <a:p>
          <a:r>
            <a:rPr lang="en-US" dirty="0"/>
            <a:t>Support</a:t>
          </a:r>
          <a:endParaRPr lang="en-ZA" dirty="0"/>
        </a:p>
      </dgm:t>
    </dgm:pt>
    <dgm:pt modelId="{ACEA5F90-89F8-4766-8517-517D60C95CBC}" type="parTrans" cxnId="{F301E176-133B-4586-AF71-1B25C4C5D4B7}">
      <dgm:prSet/>
      <dgm:spPr/>
      <dgm:t>
        <a:bodyPr/>
        <a:lstStyle/>
        <a:p>
          <a:endParaRPr lang="en-ZA"/>
        </a:p>
      </dgm:t>
    </dgm:pt>
    <dgm:pt modelId="{CB9E3336-6AA3-4BF6-B244-01F260B7CA64}" type="sibTrans" cxnId="{F301E176-133B-4586-AF71-1B25C4C5D4B7}">
      <dgm:prSet/>
      <dgm:spPr/>
      <dgm:t>
        <a:bodyPr/>
        <a:lstStyle/>
        <a:p>
          <a:endParaRPr lang="en-ZA"/>
        </a:p>
      </dgm:t>
    </dgm:pt>
    <dgm:pt modelId="{D52123AF-65A7-426C-A1B1-4006F2D3A263}">
      <dgm:prSet/>
      <dgm:spPr/>
      <dgm:t>
        <a:bodyPr/>
        <a:lstStyle/>
        <a:p>
          <a:r>
            <a:rPr lang="en-US" dirty="0"/>
            <a:t>Emergency services</a:t>
          </a:r>
          <a:endParaRPr lang="en-ZA" dirty="0"/>
        </a:p>
      </dgm:t>
    </dgm:pt>
    <dgm:pt modelId="{A9E87177-6D0B-4862-8D53-B3753560966A}" type="parTrans" cxnId="{F897F57F-8EF3-4BDD-851C-C9F773381301}">
      <dgm:prSet/>
      <dgm:spPr/>
      <dgm:t>
        <a:bodyPr/>
        <a:lstStyle/>
        <a:p>
          <a:endParaRPr lang="en-ZA"/>
        </a:p>
      </dgm:t>
    </dgm:pt>
    <dgm:pt modelId="{DFDA518E-22ED-431E-AF88-E62BFFC9576D}" type="sibTrans" cxnId="{F897F57F-8EF3-4BDD-851C-C9F773381301}">
      <dgm:prSet/>
      <dgm:spPr/>
      <dgm:t>
        <a:bodyPr/>
        <a:lstStyle/>
        <a:p>
          <a:endParaRPr lang="en-ZA"/>
        </a:p>
      </dgm:t>
    </dgm:pt>
    <dgm:pt modelId="{FAED5F38-FA1F-4C03-B897-CEFED84910E5}">
      <dgm:prSet/>
      <dgm:spPr/>
      <dgm:t>
        <a:bodyPr/>
        <a:lstStyle/>
        <a:p>
          <a:r>
            <a:rPr lang="en-US" dirty="0"/>
            <a:t>Legal and Financial</a:t>
          </a:r>
          <a:endParaRPr lang="en-ZA" dirty="0"/>
        </a:p>
      </dgm:t>
    </dgm:pt>
    <dgm:pt modelId="{B8C3988C-F6E6-4B03-B5A1-3964059A7FEC}" type="parTrans" cxnId="{B34FA6B2-5FBF-4C6D-913A-221EFBF529A3}">
      <dgm:prSet/>
      <dgm:spPr/>
      <dgm:t>
        <a:bodyPr/>
        <a:lstStyle/>
        <a:p>
          <a:endParaRPr lang="en-ZA"/>
        </a:p>
      </dgm:t>
    </dgm:pt>
    <dgm:pt modelId="{A0F80832-AA11-42C3-929F-F03274EF2A00}" type="sibTrans" cxnId="{B34FA6B2-5FBF-4C6D-913A-221EFBF529A3}">
      <dgm:prSet/>
      <dgm:spPr/>
      <dgm:t>
        <a:bodyPr/>
        <a:lstStyle/>
        <a:p>
          <a:endParaRPr lang="en-ZA"/>
        </a:p>
      </dgm:t>
    </dgm:pt>
    <dgm:pt modelId="{FB3B9BC0-198C-4220-B38B-FB9D1DE339FE}">
      <dgm:prSet/>
      <dgm:spPr/>
      <dgm:t>
        <a:bodyPr/>
        <a:lstStyle/>
        <a:p>
          <a:r>
            <a:rPr lang="en-US" dirty="0"/>
            <a:t>Vlogs/ Webinars</a:t>
          </a:r>
          <a:endParaRPr lang="en-ZA" dirty="0"/>
        </a:p>
      </dgm:t>
    </dgm:pt>
    <dgm:pt modelId="{247E8070-616B-4BDB-8429-4727872BF6E9}" type="parTrans" cxnId="{8FCB2DB8-372F-4D35-9E92-E0072B084CE5}">
      <dgm:prSet/>
      <dgm:spPr/>
      <dgm:t>
        <a:bodyPr/>
        <a:lstStyle/>
        <a:p>
          <a:endParaRPr lang="en-ZA"/>
        </a:p>
      </dgm:t>
    </dgm:pt>
    <dgm:pt modelId="{D73DE42C-5D33-4AAE-8CAC-D0FA1FD1C151}" type="sibTrans" cxnId="{8FCB2DB8-372F-4D35-9E92-E0072B084CE5}">
      <dgm:prSet/>
      <dgm:spPr/>
      <dgm:t>
        <a:bodyPr/>
        <a:lstStyle/>
        <a:p>
          <a:endParaRPr lang="en-ZA"/>
        </a:p>
      </dgm:t>
    </dgm:pt>
    <dgm:pt modelId="{997A0962-874B-489C-A813-1A4F548B2EA6}">
      <dgm:prSet/>
      <dgm:spPr/>
      <dgm:t>
        <a:bodyPr/>
        <a:lstStyle/>
        <a:p>
          <a:r>
            <a:rPr lang="en-US" dirty="0"/>
            <a:t>Support</a:t>
          </a:r>
          <a:endParaRPr lang="en-ZA" dirty="0"/>
        </a:p>
      </dgm:t>
    </dgm:pt>
    <dgm:pt modelId="{E29FA0FC-D516-4C20-A6A5-F91885A0953D}" type="parTrans" cxnId="{768ACA7F-9309-43DF-9D61-2461070EBFF5}">
      <dgm:prSet/>
      <dgm:spPr/>
      <dgm:t>
        <a:bodyPr/>
        <a:lstStyle/>
        <a:p>
          <a:endParaRPr lang="en-ZA"/>
        </a:p>
      </dgm:t>
    </dgm:pt>
    <dgm:pt modelId="{E5021755-BC34-4423-93BA-AA4BB4A7F368}" type="sibTrans" cxnId="{768ACA7F-9309-43DF-9D61-2461070EBFF5}">
      <dgm:prSet/>
      <dgm:spPr/>
      <dgm:t>
        <a:bodyPr/>
        <a:lstStyle/>
        <a:p>
          <a:endParaRPr lang="en-ZA"/>
        </a:p>
      </dgm:t>
    </dgm:pt>
    <dgm:pt modelId="{E64D89D3-5695-4620-BB3E-BD6A474D3660}">
      <dgm:prSet/>
      <dgm:spPr/>
      <dgm:t>
        <a:bodyPr/>
        <a:lstStyle/>
        <a:p>
          <a:r>
            <a:rPr lang="en-US" dirty="0"/>
            <a:t>Toolkits/ Resources</a:t>
          </a:r>
          <a:endParaRPr lang="en-ZA" dirty="0"/>
        </a:p>
      </dgm:t>
    </dgm:pt>
    <dgm:pt modelId="{CABCF9E6-D9A4-4BEF-BE79-04ABFEF2DCF2}" type="sibTrans" cxnId="{6326824C-0D13-4C02-B3D1-572EDCB58C97}">
      <dgm:prSet/>
      <dgm:spPr/>
      <dgm:t>
        <a:bodyPr/>
        <a:lstStyle/>
        <a:p>
          <a:endParaRPr lang="en-ZA"/>
        </a:p>
      </dgm:t>
    </dgm:pt>
    <dgm:pt modelId="{156ED889-D617-439C-A32E-89D7523A82F5}" type="parTrans" cxnId="{6326824C-0D13-4C02-B3D1-572EDCB58C97}">
      <dgm:prSet/>
      <dgm:spPr/>
      <dgm:t>
        <a:bodyPr/>
        <a:lstStyle/>
        <a:p>
          <a:endParaRPr lang="en-ZA"/>
        </a:p>
      </dgm:t>
    </dgm:pt>
    <dgm:pt modelId="{5D6D177E-0CB7-47D4-9A60-8FCA1B361445}">
      <dgm:prSet/>
      <dgm:spPr/>
      <dgm:t>
        <a:bodyPr/>
        <a:lstStyle/>
        <a:p>
          <a:r>
            <a:rPr lang="en-US" dirty="0"/>
            <a:t>Spiritual</a:t>
          </a:r>
          <a:endParaRPr lang="en-ZA" dirty="0"/>
        </a:p>
      </dgm:t>
    </dgm:pt>
    <dgm:pt modelId="{6EF11D34-3473-4052-9C1C-9D03DD1B8A8B}" type="parTrans" cxnId="{34ECF6EC-7526-40CB-AD74-309BCD38436D}">
      <dgm:prSet/>
      <dgm:spPr/>
      <dgm:t>
        <a:bodyPr/>
        <a:lstStyle/>
        <a:p>
          <a:endParaRPr lang="en-ZA"/>
        </a:p>
      </dgm:t>
    </dgm:pt>
    <dgm:pt modelId="{BB022A4D-7A29-42C1-9E74-CA601F36CDB1}" type="sibTrans" cxnId="{34ECF6EC-7526-40CB-AD74-309BCD38436D}">
      <dgm:prSet/>
      <dgm:spPr/>
      <dgm:t>
        <a:bodyPr/>
        <a:lstStyle/>
        <a:p>
          <a:endParaRPr lang="en-ZA"/>
        </a:p>
      </dgm:t>
    </dgm:pt>
    <dgm:pt modelId="{0F31CCA1-4F1F-4534-8A26-4632E5C3E29B}">
      <dgm:prSet/>
      <dgm:spPr/>
      <dgm:t>
        <a:bodyPr/>
        <a:lstStyle/>
        <a:p>
          <a:r>
            <a:rPr lang="en-US" dirty="0"/>
            <a:t>Geo location</a:t>
          </a:r>
          <a:endParaRPr lang="en-ZA" dirty="0"/>
        </a:p>
      </dgm:t>
    </dgm:pt>
    <dgm:pt modelId="{914E9A3C-BD7F-40BE-89DF-8AA056A64ECD}" type="parTrans" cxnId="{98E14320-1DE1-4057-B003-5E104339B793}">
      <dgm:prSet/>
      <dgm:spPr/>
      <dgm:t>
        <a:bodyPr/>
        <a:lstStyle/>
        <a:p>
          <a:endParaRPr lang="en-ZA"/>
        </a:p>
      </dgm:t>
    </dgm:pt>
    <dgm:pt modelId="{4A2D00C7-0775-4CC7-A270-D593518C3D8B}" type="sibTrans" cxnId="{98E14320-1DE1-4057-B003-5E104339B793}">
      <dgm:prSet/>
      <dgm:spPr/>
      <dgm:t>
        <a:bodyPr/>
        <a:lstStyle/>
        <a:p>
          <a:endParaRPr lang="en-ZA"/>
        </a:p>
      </dgm:t>
    </dgm:pt>
    <dgm:pt modelId="{BDB65110-0EE4-44AD-8B18-E647E886A936}">
      <dgm:prSet/>
      <dgm:spPr/>
      <dgm:t>
        <a:bodyPr/>
        <a:lstStyle/>
        <a:p>
          <a:r>
            <a:rPr lang="en-US" dirty="0"/>
            <a:t>Emotional</a:t>
          </a:r>
          <a:endParaRPr lang="en-ZA" dirty="0"/>
        </a:p>
      </dgm:t>
    </dgm:pt>
    <dgm:pt modelId="{FFDD8E66-D454-4996-A961-78FA55E5C484}" type="parTrans" cxnId="{4B76282E-09AA-4323-8867-F1C550B7875D}">
      <dgm:prSet/>
      <dgm:spPr/>
      <dgm:t>
        <a:bodyPr/>
        <a:lstStyle/>
        <a:p>
          <a:endParaRPr lang="en-ZA"/>
        </a:p>
      </dgm:t>
    </dgm:pt>
    <dgm:pt modelId="{8B247403-6F03-49A7-ABA1-3613301ED0F0}" type="sibTrans" cxnId="{4B76282E-09AA-4323-8867-F1C550B7875D}">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0C26E0D-7FB9-46E6-9E8F-27D4F3B8AE82}" type="pres">
      <dgm:prSet presAssocID="{7D95A146-C247-44C6-8013-AE4DA0BE7C6B}" presName="root" presStyleCnt="0"/>
      <dgm:spPr/>
    </dgm:pt>
    <dgm:pt modelId="{BB028628-B8F8-444D-BD8B-794B139FB180}" type="pres">
      <dgm:prSet presAssocID="{7D95A146-C247-44C6-8013-AE4DA0BE7C6B}" presName="rootComposite" presStyleCnt="0"/>
      <dgm:spPr/>
    </dgm:pt>
    <dgm:pt modelId="{DA981D5C-BD6A-432D-8C05-27CEA91A4F4A}" type="pres">
      <dgm:prSet presAssocID="{7D95A146-C247-44C6-8013-AE4DA0BE7C6B}" presName="rootText" presStyleLbl="node1" presStyleIdx="0" presStyleCnt="5" custLinFactNeighborY="-44080"/>
      <dgm:spPr/>
    </dgm:pt>
    <dgm:pt modelId="{C46165CC-98A2-47E5-9D84-112056944542}" type="pres">
      <dgm:prSet presAssocID="{7D95A146-C247-44C6-8013-AE4DA0BE7C6B}" presName="rootConnector" presStyleLbl="node1" presStyleIdx="0" presStyleCnt="5"/>
      <dgm:spPr/>
    </dgm:pt>
    <dgm:pt modelId="{D588D3DA-D090-40C4-87D2-DC0A5CE8CC74}" type="pres">
      <dgm:prSet presAssocID="{7D95A146-C247-44C6-8013-AE4DA0BE7C6B}" presName="childShape" presStyleCnt="0"/>
      <dgm:spPr/>
    </dgm:pt>
    <dgm:pt modelId="{8161D358-1CD0-4595-BA11-8A11ADCF97DF}" type="pres">
      <dgm:prSet presAssocID="{1E48ED2A-7B77-4CB8-BE20-EA4D95BA387D}" presName="Name13" presStyleLbl="parChTrans1D2" presStyleIdx="0" presStyleCnt="18"/>
      <dgm:spPr/>
    </dgm:pt>
    <dgm:pt modelId="{69EB051A-B5D8-4FFB-AAAE-750315AD6A93}" type="pres">
      <dgm:prSet presAssocID="{7F2DEF3C-29AE-4167-9BF5-76DF1A5AAD55}" presName="childText" presStyleLbl="bgAcc1" presStyleIdx="0" presStyleCnt="18" custLinFactNeighborY="-44080">
        <dgm:presLayoutVars>
          <dgm:bulletEnabled val="1"/>
        </dgm:presLayoutVars>
      </dgm:prSet>
      <dgm:spPr/>
    </dgm:pt>
    <dgm:pt modelId="{959C117E-288B-4F67-9A40-AC706C9DBE7A}" type="pres">
      <dgm:prSet presAssocID="{C94F56F0-606B-48CF-8071-36DC58A35105}" presName="Name13" presStyleLbl="parChTrans1D2" presStyleIdx="1" presStyleCnt="18"/>
      <dgm:spPr/>
    </dgm:pt>
    <dgm:pt modelId="{CA4E5AF1-6D42-4267-A349-34839BAE721B}" type="pres">
      <dgm:prSet presAssocID="{52ACAEE8-FE95-465D-B13D-F7D023809148}" presName="childText" presStyleLbl="bgAcc1" presStyleIdx="1" presStyleCnt="18" custLinFactNeighborY="-44080">
        <dgm:presLayoutVars>
          <dgm:bulletEnabled val="1"/>
        </dgm:presLayoutVars>
      </dgm:prSet>
      <dgm:spPr/>
    </dgm:pt>
    <dgm:pt modelId="{92226FAC-F22E-4EE7-9635-A567719170A0}" type="pres">
      <dgm:prSet presAssocID="{F0BC7FDF-58AE-48C8-BCF8-E4B5BEB8B6D3}" presName="Name13" presStyleLbl="parChTrans1D2" presStyleIdx="2" presStyleCnt="18"/>
      <dgm:spPr/>
    </dgm:pt>
    <dgm:pt modelId="{7659E939-11F6-4C84-BB42-A962D77484C2}" type="pres">
      <dgm:prSet presAssocID="{2FCFBE75-DE5D-476E-B107-D7B438C9CC1A}" presName="childText" presStyleLbl="bgAcc1" presStyleIdx="2" presStyleCnt="18" custLinFactNeighborY="-44080">
        <dgm:presLayoutVars>
          <dgm:bulletEnabled val="1"/>
        </dgm:presLayoutVars>
      </dgm:prSet>
      <dgm:spPr/>
    </dgm:pt>
    <dgm:pt modelId="{B0259016-0DCD-4BC4-8E4E-D95F24875660}" type="pres">
      <dgm:prSet presAssocID="{914E9A3C-BD7F-40BE-89DF-8AA056A64ECD}" presName="Name13" presStyleLbl="parChTrans1D2" presStyleIdx="3" presStyleCnt="18"/>
      <dgm:spPr/>
    </dgm:pt>
    <dgm:pt modelId="{79B08B95-029E-40C8-87B2-B1086EE89124}" type="pres">
      <dgm:prSet presAssocID="{0F31CCA1-4F1F-4534-8A26-4632E5C3E29B}" presName="childText" presStyleLbl="bgAcc1" presStyleIdx="3" presStyleCnt="18">
        <dgm:presLayoutVars>
          <dgm:bulletEnabled val="1"/>
        </dgm:presLayoutVars>
      </dgm:prSet>
      <dgm:spPr/>
    </dgm:pt>
    <dgm:pt modelId="{AA13C66C-EF58-479E-A67F-C20E08FC1D09}" type="pres">
      <dgm:prSet presAssocID="{825D6820-4C46-4A8C-BCF1-6F72BF39B6B3}" presName="root" presStyleCnt="0"/>
      <dgm:spPr/>
    </dgm:pt>
    <dgm:pt modelId="{24C7D646-FFE5-49A9-98F9-88237C72A6D2}" type="pres">
      <dgm:prSet presAssocID="{825D6820-4C46-4A8C-BCF1-6F72BF39B6B3}" presName="rootComposite" presStyleCnt="0"/>
      <dgm:spPr/>
    </dgm:pt>
    <dgm:pt modelId="{97D96B31-0BFE-442F-90E6-585ECCC4D04A}" type="pres">
      <dgm:prSet presAssocID="{825D6820-4C46-4A8C-BCF1-6F72BF39B6B3}" presName="rootText" presStyleLbl="node1" presStyleIdx="1" presStyleCnt="5" custLinFactNeighborY="-44080"/>
      <dgm:spPr/>
    </dgm:pt>
    <dgm:pt modelId="{DAB7E421-FEF2-4D77-A608-15A9C859081B}" type="pres">
      <dgm:prSet presAssocID="{825D6820-4C46-4A8C-BCF1-6F72BF39B6B3}" presName="rootConnector" presStyleLbl="node1" presStyleIdx="1" presStyleCnt="5"/>
      <dgm:spPr/>
    </dgm:pt>
    <dgm:pt modelId="{8D2B87F2-B589-42AC-85CA-FA59CC2B21DB}" type="pres">
      <dgm:prSet presAssocID="{825D6820-4C46-4A8C-BCF1-6F72BF39B6B3}" presName="childShape" presStyleCnt="0"/>
      <dgm:spPr/>
    </dgm:pt>
    <dgm:pt modelId="{123A0901-7E1C-4CAE-BC50-395575AF37E7}" type="pres">
      <dgm:prSet presAssocID="{34E4762E-5DF9-473E-83CF-26DE2F80E487}" presName="Name13" presStyleLbl="parChTrans1D2" presStyleIdx="4" presStyleCnt="18"/>
      <dgm:spPr/>
    </dgm:pt>
    <dgm:pt modelId="{E9DA20D2-4A8E-40FC-9169-BBF67A572DC6}" type="pres">
      <dgm:prSet presAssocID="{9132ED8E-8B84-4FC6-AC60-302443310E24}" presName="childText" presStyleLbl="bgAcc1" presStyleIdx="4" presStyleCnt="18" custLinFactNeighborY="-44080">
        <dgm:presLayoutVars>
          <dgm:bulletEnabled val="1"/>
        </dgm:presLayoutVars>
      </dgm:prSet>
      <dgm:spPr/>
    </dgm:pt>
    <dgm:pt modelId="{6FF2594C-CB96-4D1B-ABB5-D7D0FF03E4E2}" type="pres">
      <dgm:prSet presAssocID="{56CD191B-64E8-4805-947C-95D46742FB1A}" presName="Name13" presStyleLbl="parChTrans1D2" presStyleIdx="5" presStyleCnt="18"/>
      <dgm:spPr/>
    </dgm:pt>
    <dgm:pt modelId="{4F8D1DE1-946A-4D68-AE3D-9A6BC4F9EBA4}" type="pres">
      <dgm:prSet presAssocID="{A911F989-C538-4771-9B04-F0C88F43A2D8}" presName="childText" presStyleLbl="bgAcc1" presStyleIdx="5" presStyleCnt="18" custLinFactNeighborY="-44080">
        <dgm:presLayoutVars>
          <dgm:bulletEnabled val="1"/>
        </dgm:presLayoutVars>
      </dgm:prSet>
      <dgm:spPr/>
    </dgm:pt>
    <dgm:pt modelId="{0D04B670-D71B-4BD2-AEA9-83F07FDA4959}" type="pres">
      <dgm:prSet presAssocID="{ACEA5F90-89F8-4766-8517-517D60C95CBC}" presName="Name13" presStyleLbl="parChTrans1D2" presStyleIdx="6" presStyleCnt="18"/>
      <dgm:spPr/>
    </dgm:pt>
    <dgm:pt modelId="{B454A5CD-EBA8-415E-948F-CE0D6BE485CE}" type="pres">
      <dgm:prSet presAssocID="{549688CF-365A-4AEE-8F5F-F4D2F7462A65}" presName="childText" presStyleLbl="bgAcc1" presStyleIdx="6" presStyleCnt="18" custLinFactNeighborY="-44080">
        <dgm:presLayoutVars>
          <dgm:bulletEnabled val="1"/>
        </dgm:presLayoutVars>
      </dgm:prSet>
      <dgm:spPr/>
    </dgm:pt>
    <dgm:pt modelId="{5F5DFAE5-16AB-4D0D-9079-546CD5516FF6}" type="pres">
      <dgm:prSet presAssocID="{D380DDC4-D948-4270-8B10-B983041D15BC}" presName="root" presStyleCnt="0"/>
      <dgm:spPr/>
    </dgm:pt>
    <dgm:pt modelId="{9132A281-8FE6-4F14-BD4B-25CFB0A72CE8}" type="pres">
      <dgm:prSet presAssocID="{D380DDC4-D948-4270-8B10-B983041D15BC}" presName="rootComposite" presStyleCnt="0"/>
      <dgm:spPr/>
    </dgm:pt>
    <dgm:pt modelId="{8F6763C4-0418-48C3-BDAC-D34B88F3335F}" type="pres">
      <dgm:prSet presAssocID="{D380DDC4-D948-4270-8B10-B983041D15BC}" presName="rootText" presStyleLbl="node1" presStyleIdx="2" presStyleCnt="5" custLinFactNeighborY="-44080"/>
      <dgm:spPr/>
    </dgm:pt>
    <dgm:pt modelId="{CBA58383-9B0F-4158-A2E0-56FD825902F0}" type="pres">
      <dgm:prSet presAssocID="{D380DDC4-D948-4270-8B10-B983041D15BC}" presName="rootConnector" presStyleLbl="node1" presStyleIdx="2" presStyleCnt="5"/>
      <dgm:spPr/>
    </dgm:pt>
    <dgm:pt modelId="{34A61A58-DF84-4019-B32D-A1C304EA6BA7}" type="pres">
      <dgm:prSet presAssocID="{D380DDC4-D948-4270-8B10-B983041D15BC}" presName="childShape" presStyleCnt="0"/>
      <dgm:spPr/>
    </dgm:pt>
    <dgm:pt modelId="{10F6D293-B058-4DEF-9C32-BA8BAC37C4F2}" type="pres">
      <dgm:prSet presAssocID="{B89145E5-87CB-4019-B50F-DD3481AA203B}" presName="Name13" presStyleLbl="parChTrans1D2" presStyleIdx="7" presStyleCnt="18"/>
      <dgm:spPr/>
    </dgm:pt>
    <dgm:pt modelId="{B1F03D6E-335D-483B-95DB-D807EB113324}" type="pres">
      <dgm:prSet presAssocID="{3DE7B242-4536-42FB-82E0-83644EA6CB1D}" presName="childText" presStyleLbl="bgAcc1" presStyleIdx="7" presStyleCnt="18" custLinFactNeighborY="-44080">
        <dgm:presLayoutVars>
          <dgm:bulletEnabled val="1"/>
        </dgm:presLayoutVars>
      </dgm:prSet>
      <dgm:spPr/>
    </dgm:pt>
    <dgm:pt modelId="{463DE8A8-779F-4BF6-B9A8-6216FCEC65D9}" type="pres">
      <dgm:prSet presAssocID="{C09F70EE-BBB8-431B-8648-B40D3A47B04D}" presName="Name13" presStyleLbl="parChTrans1D2" presStyleIdx="8" presStyleCnt="18"/>
      <dgm:spPr/>
    </dgm:pt>
    <dgm:pt modelId="{09A954B5-4660-47DC-9DB2-53027C184E27}" type="pres">
      <dgm:prSet presAssocID="{220BFF24-6FFC-46CB-906E-D05E8FAFC925}" presName="childText" presStyleLbl="bgAcc1" presStyleIdx="8" presStyleCnt="18" custLinFactNeighborY="-44080">
        <dgm:presLayoutVars>
          <dgm:bulletEnabled val="1"/>
        </dgm:presLayoutVars>
      </dgm:prSet>
      <dgm:spPr/>
    </dgm:pt>
    <dgm:pt modelId="{4E0CDABD-37C8-49EE-BB45-08AFB7BD86C6}" type="pres">
      <dgm:prSet presAssocID="{6E07E039-8996-47ED-A4EA-C930A8D396CD}" presName="Name13" presStyleLbl="parChTrans1D2" presStyleIdx="9" presStyleCnt="18"/>
      <dgm:spPr/>
    </dgm:pt>
    <dgm:pt modelId="{545B20B5-18ED-4EFF-8769-460819CBF729}" type="pres">
      <dgm:prSet presAssocID="{41823871-DB15-4354-9319-DF190EF14A91}" presName="childText" presStyleLbl="bgAcc1" presStyleIdx="9" presStyleCnt="18" custLinFactNeighborY="-44080">
        <dgm:presLayoutVars>
          <dgm:bulletEnabled val="1"/>
        </dgm:presLayoutVars>
      </dgm:prSet>
      <dgm:spPr/>
    </dgm:pt>
    <dgm:pt modelId="{718BFF1E-12FA-43F9-AEB5-2D4907D75756}" type="pres">
      <dgm:prSet presAssocID="{99FDB77C-CC35-4F85-A0BD-9D67C5A4FC67}" presName="root" presStyleCnt="0"/>
      <dgm:spPr/>
    </dgm:pt>
    <dgm:pt modelId="{7A55E075-4FA3-4CAD-9DF3-F26EE24F6CA6}" type="pres">
      <dgm:prSet presAssocID="{99FDB77C-CC35-4F85-A0BD-9D67C5A4FC67}" presName="rootComposite" presStyleCnt="0"/>
      <dgm:spPr/>
    </dgm:pt>
    <dgm:pt modelId="{98AE1B62-3BB3-46CE-A867-319B9129D190}" type="pres">
      <dgm:prSet presAssocID="{99FDB77C-CC35-4F85-A0BD-9D67C5A4FC67}" presName="rootText" presStyleLbl="node1" presStyleIdx="3" presStyleCnt="5" custScaleY="110000" custLinFactX="8763" custLinFactNeighborX="100000" custLinFactNeighborY="-41604"/>
      <dgm:spPr/>
    </dgm:pt>
    <dgm:pt modelId="{DFCBC6A2-C0CA-4D0F-AF4F-4C918D4A6DBE}" type="pres">
      <dgm:prSet presAssocID="{99FDB77C-CC35-4F85-A0BD-9D67C5A4FC67}" presName="rootConnector" presStyleLbl="node1" presStyleIdx="3" presStyleCnt="5"/>
      <dgm:spPr/>
    </dgm:pt>
    <dgm:pt modelId="{C5947977-91EE-4FFF-825A-D9477F47BD13}" type="pres">
      <dgm:prSet presAssocID="{99FDB77C-CC35-4F85-A0BD-9D67C5A4FC67}" presName="childShape" presStyleCnt="0"/>
      <dgm:spPr/>
    </dgm:pt>
    <dgm:pt modelId="{D41837C3-9076-4C89-A5C6-2AFAF70D12DB}" type="pres">
      <dgm:prSet presAssocID="{7F6F05A6-F2B9-4A81-97E4-CA70B62BE8A8}" presName="Name13" presStyleLbl="parChTrans1D2" presStyleIdx="10" presStyleCnt="18"/>
      <dgm:spPr/>
    </dgm:pt>
    <dgm:pt modelId="{0A90A426-F1D9-49CD-A08C-4741D80BBBD6}" type="pres">
      <dgm:prSet presAssocID="{749F99BF-56D8-47C8-A5BD-0B7C817A1262}" presName="childText" presStyleLbl="bgAcc1" presStyleIdx="10" presStyleCnt="18" custLinFactX="35954" custLinFactNeighborX="100000" custLinFactNeighborY="-44365">
        <dgm:presLayoutVars>
          <dgm:bulletEnabled val="1"/>
        </dgm:presLayoutVars>
      </dgm:prSet>
      <dgm:spPr/>
    </dgm:pt>
    <dgm:pt modelId="{74B0916E-D9F6-4E39-AD14-F24562423576}" type="pres">
      <dgm:prSet presAssocID="{A9E87177-6D0B-4862-8D53-B3753560966A}" presName="Name13" presStyleLbl="parChTrans1D2" presStyleIdx="11" presStyleCnt="18"/>
      <dgm:spPr/>
    </dgm:pt>
    <dgm:pt modelId="{9E36818F-CD3D-454F-88D3-59FBD290C481}" type="pres">
      <dgm:prSet presAssocID="{D52123AF-65A7-426C-A1B1-4006F2D3A263}" presName="childText" presStyleLbl="bgAcc1" presStyleIdx="11" presStyleCnt="18" custLinFactX="35954" custLinFactNeighborX="100000" custLinFactNeighborY="-44365">
        <dgm:presLayoutVars>
          <dgm:bulletEnabled val="1"/>
        </dgm:presLayoutVars>
      </dgm:prSet>
      <dgm:spPr/>
    </dgm:pt>
    <dgm:pt modelId="{C84CBCB1-17BF-422E-89CF-0F0C54C9B985}" type="pres">
      <dgm:prSet presAssocID="{B8C3988C-F6E6-4B03-B5A1-3964059A7FEC}" presName="Name13" presStyleLbl="parChTrans1D2" presStyleIdx="12" presStyleCnt="18"/>
      <dgm:spPr/>
    </dgm:pt>
    <dgm:pt modelId="{D77F9680-3A96-4196-953E-98376F24A622}" type="pres">
      <dgm:prSet presAssocID="{FAED5F38-FA1F-4C03-B897-CEFED84910E5}" presName="childText" presStyleLbl="bgAcc1" presStyleIdx="12" presStyleCnt="18" custLinFactX="35954" custLinFactNeighborX="100000" custLinFactNeighborY="-44365">
        <dgm:presLayoutVars>
          <dgm:bulletEnabled val="1"/>
        </dgm:presLayoutVars>
      </dgm:prSet>
      <dgm:spPr/>
    </dgm:pt>
    <dgm:pt modelId="{82D23733-3C3C-4BAF-AE24-92A056B346D7}" type="pres">
      <dgm:prSet presAssocID="{6EF11D34-3473-4052-9C1C-9D03DD1B8A8B}" presName="Name13" presStyleLbl="parChTrans1D2" presStyleIdx="13" presStyleCnt="18"/>
      <dgm:spPr/>
    </dgm:pt>
    <dgm:pt modelId="{C38A97EF-BF50-4E59-97CC-30193C9BED3C}" type="pres">
      <dgm:prSet presAssocID="{5D6D177E-0CB7-47D4-9A60-8FCA1B361445}" presName="childText" presStyleLbl="bgAcc1" presStyleIdx="13" presStyleCnt="18" custLinFactX="37086" custLinFactNeighborX="100000" custLinFactNeighborY="-35629">
        <dgm:presLayoutVars>
          <dgm:bulletEnabled val="1"/>
        </dgm:presLayoutVars>
      </dgm:prSet>
      <dgm:spPr/>
    </dgm:pt>
    <dgm:pt modelId="{72E5B462-600A-4184-9E2E-FA56740A430A}" type="pres">
      <dgm:prSet presAssocID="{FFDD8E66-D454-4996-A961-78FA55E5C484}" presName="Name13" presStyleLbl="parChTrans1D2" presStyleIdx="14" presStyleCnt="18"/>
      <dgm:spPr/>
    </dgm:pt>
    <dgm:pt modelId="{67F11C11-950D-4042-BBFB-247FAE5C4346}" type="pres">
      <dgm:prSet presAssocID="{BDB65110-0EE4-44AD-8B18-E647E886A936}" presName="childText" presStyleLbl="bgAcc1" presStyleIdx="14" presStyleCnt="18" custLinFactX="39433" custLinFactNeighborX="100000" custLinFactNeighborY="-35631">
        <dgm:presLayoutVars>
          <dgm:bulletEnabled val="1"/>
        </dgm:presLayoutVars>
      </dgm:prSet>
      <dgm:spPr/>
    </dgm:pt>
    <dgm:pt modelId="{F96152A5-6263-4DB4-80D6-C6422E29007C}" type="pres">
      <dgm:prSet presAssocID="{105B7959-4233-45E3-BF5B-410EADCDBDBF}" presName="root" presStyleCnt="0"/>
      <dgm:spPr/>
    </dgm:pt>
    <dgm:pt modelId="{B56C8A68-C475-4D4B-9A29-0EE18C3D1CCB}" type="pres">
      <dgm:prSet presAssocID="{105B7959-4233-45E3-BF5B-410EADCDBDBF}" presName="rootComposite" presStyleCnt="0"/>
      <dgm:spPr/>
    </dgm:pt>
    <dgm:pt modelId="{D20882EC-C6BC-4E52-883D-33B972869F1A}" type="pres">
      <dgm:prSet presAssocID="{105B7959-4233-45E3-BF5B-410EADCDBDBF}" presName="rootText" presStyleLbl="node1" presStyleIdx="4" presStyleCnt="5" custScaleY="110000" custLinFactX="-26437" custLinFactNeighborX="-100000" custLinFactNeighborY="-41604"/>
      <dgm:spPr/>
    </dgm:pt>
    <dgm:pt modelId="{CB7CDEEF-C04A-4AE0-A28C-855B5A82FE11}" type="pres">
      <dgm:prSet presAssocID="{105B7959-4233-45E3-BF5B-410EADCDBDBF}" presName="rootConnector" presStyleLbl="node1" presStyleIdx="4" presStyleCnt="5"/>
      <dgm:spPr/>
    </dgm:pt>
    <dgm:pt modelId="{988B6BCD-3BD7-41DB-9B05-0DA9F7CD3347}" type="pres">
      <dgm:prSet presAssocID="{105B7959-4233-45E3-BF5B-410EADCDBDBF}" presName="childShape" presStyleCnt="0"/>
      <dgm:spPr/>
    </dgm:pt>
    <dgm:pt modelId="{BCEE99E2-4C4D-43BC-8EC0-D7EC12032285}" type="pres">
      <dgm:prSet presAssocID="{156ED889-D617-439C-A32E-89D7523A82F5}" presName="Name13" presStyleLbl="parChTrans1D2" presStyleIdx="15" presStyleCnt="18"/>
      <dgm:spPr/>
    </dgm:pt>
    <dgm:pt modelId="{6AD54465-CBD4-4F22-AE9C-CDC01344A80F}" type="pres">
      <dgm:prSet presAssocID="{E64D89D3-5695-4620-BB3E-BD6A474D3660}" presName="childText" presStyleLbl="bgAcc1" presStyleIdx="15" presStyleCnt="18" custLinFactX="-58045" custLinFactNeighborX="-100000" custLinFactNeighborY="-46604">
        <dgm:presLayoutVars>
          <dgm:bulletEnabled val="1"/>
        </dgm:presLayoutVars>
      </dgm:prSet>
      <dgm:spPr/>
    </dgm:pt>
    <dgm:pt modelId="{CFBE0D6E-00BC-4B26-8793-8FCCF74525A3}" type="pres">
      <dgm:prSet presAssocID="{247E8070-616B-4BDB-8429-4727872BF6E9}" presName="Name13" presStyleLbl="parChTrans1D2" presStyleIdx="16" presStyleCnt="18"/>
      <dgm:spPr/>
    </dgm:pt>
    <dgm:pt modelId="{D98990DB-4BB4-4375-A1E9-FBC28D7526AC}" type="pres">
      <dgm:prSet presAssocID="{FB3B9BC0-198C-4220-B38B-FB9D1DE339FE}" presName="childText" presStyleLbl="bgAcc1" presStyleIdx="16" presStyleCnt="18" custLinFactX="-58045" custLinFactNeighborX="-100000" custLinFactNeighborY="-46604">
        <dgm:presLayoutVars>
          <dgm:bulletEnabled val="1"/>
        </dgm:presLayoutVars>
      </dgm:prSet>
      <dgm:spPr/>
    </dgm:pt>
    <dgm:pt modelId="{452256DA-9625-4DE4-A6DF-24739B21F74D}" type="pres">
      <dgm:prSet presAssocID="{E29FA0FC-D516-4C20-A6A5-F91885A0953D}" presName="Name13" presStyleLbl="parChTrans1D2" presStyleIdx="17" presStyleCnt="18"/>
      <dgm:spPr/>
    </dgm:pt>
    <dgm:pt modelId="{395DD703-75BD-46EB-AE13-D39515EAEADC}" type="pres">
      <dgm:prSet presAssocID="{997A0962-874B-489C-A813-1A4F548B2EA6}" presName="childText" presStyleLbl="bgAcc1" presStyleIdx="17" presStyleCnt="18" custLinFactX="-58045" custLinFactNeighborX="-100000" custLinFactNeighborY="-46604">
        <dgm:presLayoutVars>
          <dgm:bulletEnabled val="1"/>
        </dgm:presLayoutVars>
      </dgm:prSet>
      <dgm:spPr/>
    </dgm:pt>
  </dgm:ptLst>
  <dgm:cxnLst>
    <dgm:cxn modelId="{E8B9F804-0362-425F-8DF8-137F21EE9813}" type="presOf" srcId="{BDB65110-0EE4-44AD-8B18-E647E886A936}" destId="{67F11C11-950D-4042-BBFB-247FAE5C4346}" srcOrd="0" destOrd="0" presId="urn:microsoft.com/office/officeart/2005/8/layout/hierarchy3"/>
    <dgm:cxn modelId="{6252A10D-7AB8-4AD3-8AB8-3BC8BDB3E970}" type="presOf" srcId="{C94F56F0-606B-48CF-8071-36DC58A35105}" destId="{959C117E-288B-4F67-9A40-AC706C9DBE7A}" srcOrd="0" destOrd="0" presId="urn:microsoft.com/office/officeart/2005/8/layout/hierarchy3"/>
    <dgm:cxn modelId="{57C5C40D-C190-4F65-9C0D-8728EC9604EA}" type="presOf" srcId="{3DE7B242-4536-42FB-82E0-83644EA6CB1D}" destId="{B1F03D6E-335D-483B-95DB-D807EB113324}" srcOrd="0" destOrd="0" presId="urn:microsoft.com/office/officeart/2005/8/layout/hierarchy3"/>
    <dgm:cxn modelId="{A05A950E-2FD6-4536-97DD-FEC56829EC15}" type="presOf" srcId="{6EF11D34-3473-4052-9C1C-9D03DD1B8A8B}" destId="{82D23733-3C3C-4BAF-AE24-92A056B346D7}" srcOrd="0" destOrd="0" presId="urn:microsoft.com/office/officeart/2005/8/layout/hierarchy3"/>
    <dgm:cxn modelId="{94D64C14-42D4-4A0D-BDEF-29DBD91513FC}" type="presOf" srcId="{F0BC7FDF-58AE-48C8-BCF8-E4B5BEB8B6D3}" destId="{92226FAC-F22E-4EE7-9635-A567719170A0}" srcOrd="0" destOrd="0" presId="urn:microsoft.com/office/officeart/2005/8/layout/hierarchy3"/>
    <dgm:cxn modelId="{0235121B-28C1-43CB-A4B4-D33F88F96DFE}" type="presOf" srcId="{99FDB77C-CC35-4F85-A0BD-9D67C5A4FC67}" destId="{98AE1B62-3BB3-46CE-A867-319B9129D190}" srcOrd="0" destOrd="0" presId="urn:microsoft.com/office/officeart/2005/8/layout/hierarchy3"/>
    <dgm:cxn modelId="{25DECB1C-74D0-4DDB-8C7B-38DC4CFEB0FF}" srcId="{825D6820-4C46-4A8C-BCF1-6F72BF39B6B3}" destId="{A911F989-C538-4771-9B04-F0C88F43A2D8}" srcOrd="1" destOrd="0" parTransId="{56CD191B-64E8-4805-947C-95D46742FB1A}" sibTransId="{FF35C2C7-9078-4561-A48E-2B5B7941674F}"/>
    <dgm:cxn modelId="{98E14320-1DE1-4057-B003-5E104339B793}" srcId="{7D95A146-C247-44C6-8013-AE4DA0BE7C6B}" destId="{0F31CCA1-4F1F-4534-8A26-4632E5C3E29B}" srcOrd="3" destOrd="0" parTransId="{914E9A3C-BD7F-40BE-89DF-8AA056A64ECD}" sibTransId="{4A2D00C7-0775-4CC7-A270-D593518C3D8B}"/>
    <dgm:cxn modelId="{FC9E3422-EE4D-486F-A8B1-A4ACFD65715B}" type="presOf" srcId="{7D95A146-C247-44C6-8013-AE4DA0BE7C6B}" destId="{DA981D5C-BD6A-432D-8C05-27CEA91A4F4A}" srcOrd="0" destOrd="0" presId="urn:microsoft.com/office/officeart/2005/8/layout/hierarchy3"/>
    <dgm:cxn modelId="{143CC123-E1AD-4CB2-9361-E17C13E0CF79}" type="presOf" srcId="{825D6820-4C46-4A8C-BCF1-6F72BF39B6B3}" destId="{DAB7E421-FEF2-4D77-A608-15A9C859081B}" srcOrd="1" destOrd="0" presId="urn:microsoft.com/office/officeart/2005/8/layout/hierarchy3"/>
    <dgm:cxn modelId="{B6753C2D-032D-435E-84C7-C5BA81D560A0}" srcId="{7D95A146-C247-44C6-8013-AE4DA0BE7C6B}" destId="{2FCFBE75-DE5D-476E-B107-D7B438C9CC1A}" srcOrd="2" destOrd="0" parTransId="{F0BC7FDF-58AE-48C8-BCF8-E4B5BEB8B6D3}" sibTransId="{CD57DE03-BCF2-4ECB-A8E2-30C23FCF1C3D}"/>
    <dgm:cxn modelId="{4B76282E-09AA-4323-8867-F1C550B7875D}" srcId="{99FDB77C-CC35-4F85-A0BD-9D67C5A4FC67}" destId="{BDB65110-0EE4-44AD-8B18-E647E886A936}" srcOrd="4" destOrd="0" parTransId="{FFDD8E66-D454-4996-A961-78FA55E5C484}" sibTransId="{8B247403-6F03-49A7-ABA1-3613301ED0F0}"/>
    <dgm:cxn modelId="{4A16092F-F3AC-4131-97ED-6C688C4EF0A5}" srcId="{D380DDC4-D948-4270-8B10-B983041D15BC}" destId="{3DE7B242-4536-42FB-82E0-83644EA6CB1D}" srcOrd="0" destOrd="0" parTransId="{B89145E5-87CB-4019-B50F-DD3481AA203B}" sibTransId="{E63D49AF-D4C2-402E-ACD9-1E57D3B96678}"/>
    <dgm:cxn modelId="{E2AA5E39-2433-4028-88D4-5F02399E25D7}" type="presOf" srcId="{99FDB77C-CC35-4F85-A0BD-9D67C5A4FC67}" destId="{DFCBC6A2-C0CA-4D0F-AF4F-4C918D4A6DBE}" srcOrd="1" destOrd="0" presId="urn:microsoft.com/office/officeart/2005/8/layout/hierarchy3"/>
    <dgm:cxn modelId="{365D6B39-44FE-4384-B8AA-097CF77121E4}" type="presOf" srcId="{105B7959-4233-45E3-BF5B-410EADCDBDBF}" destId="{D20882EC-C6BC-4E52-883D-33B972869F1A}" srcOrd="0" destOrd="0" presId="urn:microsoft.com/office/officeart/2005/8/layout/hierarchy3"/>
    <dgm:cxn modelId="{5ADAD139-07BB-4B3F-8573-E533D3DACE03}" type="presOf" srcId="{247E8070-616B-4BDB-8429-4727872BF6E9}" destId="{CFBE0D6E-00BC-4B26-8793-8FCCF74525A3}" srcOrd="0" destOrd="0" presId="urn:microsoft.com/office/officeart/2005/8/layout/hierarchy3"/>
    <dgm:cxn modelId="{D49AC842-0A67-4A53-A95D-F3C2A53A241A}" type="presOf" srcId="{549688CF-365A-4AEE-8F5F-F4D2F7462A65}" destId="{B454A5CD-EBA8-415E-948F-CE0D6BE485CE}" srcOrd="0" destOrd="0" presId="urn:microsoft.com/office/officeart/2005/8/layout/hierarchy3"/>
    <dgm:cxn modelId="{D04EE262-C9CA-4F6D-87D4-9BF9C32AB4A8}" type="presOf" srcId="{7D95A146-C247-44C6-8013-AE4DA0BE7C6B}" destId="{C46165CC-98A2-47E5-9D84-112056944542}" srcOrd="1" destOrd="0" presId="urn:microsoft.com/office/officeart/2005/8/layout/hierarchy3"/>
    <dgm:cxn modelId="{304A8863-C3DE-4199-BEE5-5E7630C960F5}" type="presOf" srcId="{D380DDC4-D948-4270-8B10-B983041D15BC}" destId="{8F6763C4-0418-48C3-BDAC-D34B88F3335F}" srcOrd="0" destOrd="0" presId="urn:microsoft.com/office/officeart/2005/8/layout/hierarchy3"/>
    <dgm:cxn modelId="{7C539A65-548C-451B-B79D-2D64B901584A}" srcId="{99FDB77C-CC35-4F85-A0BD-9D67C5A4FC67}" destId="{749F99BF-56D8-47C8-A5BD-0B7C817A1262}" srcOrd="0" destOrd="0" parTransId="{7F6F05A6-F2B9-4A81-97E4-CA70B62BE8A8}" sibTransId="{8D96E073-4262-4359-AEAC-C5FE2A042CE3}"/>
    <dgm:cxn modelId="{59AB434A-4BB8-493F-A681-6472D53CA694}" type="presOf" srcId="{1E48ED2A-7B77-4CB8-BE20-EA4D95BA387D}" destId="{8161D358-1CD0-4595-BA11-8A11ADCF97DF}" srcOrd="0" destOrd="0" presId="urn:microsoft.com/office/officeart/2005/8/layout/hierarchy3"/>
    <dgm:cxn modelId="{6326824C-0D13-4C02-B3D1-572EDCB58C97}" srcId="{105B7959-4233-45E3-BF5B-410EADCDBDBF}" destId="{E64D89D3-5695-4620-BB3E-BD6A474D3660}" srcOrd="0" destOrd="0" parTransId="{156ED889-D617-439C-A32E-89D7523A82F5}" sibTransId="{CABCF9E6-D9A4-4BEF-BE79-04ABFEF2DCF2}"/>
    <dgm:cxn modelId="{9E9B914D-C54A-4A92-876E-CA9BA0C46D05}" type="presOf" srcId="{5D6D177E-0CB7-47D4-9A60-8FCA1B361445}" destId="{C38A97EF-BF50-4E59-97CC-30193C9BED3C}" srcOrd="0" destOrd="0" presId="urn:microsoft.com/office/officeart/2005/8/layout/hierarchy3"/>
    <dgm:cxn modelId="{DCF35D4F-2309-470A-B935-C11BB40A5C1F}" type="presOf" srcId="{C7735129-AB2D-41CF-952A-0BC2016D73C9}" destId="{58A33D07-FA85-41F6-BE09-9228E5819058}" srcOrd="0" destOrd="0" presId="urn:microsoft.com/office/officeart/2005/8/layout/hierarchy3"/>
    <dgm:cxn modelId="{7C88E371-085C-4FE7-A635-1D096B937627}" type="presOf" srcId="{FB3B9BC0-198C-4220-B38B-FB9D1DE339FE}" destId="{D98990DB-4BB4-4375-A1E9-FBC28D7526AC}" srcOrd="0" destOrd="0" presId="urn:microsoft.com/office/officeart/2005/8/layout/hierarchy3"/>
    <dgm:cxn modelId="{7C030773-429B-4960-A61D-5B1C588DD737}" type="presOf" srcId="{B89145E5-87CB-4019-B50F-DD3481AA203B}" destId="{10F6D293-B058-4DEF-9C32-BA8BAC37C4F2}" srcOrd="0" destOrd="0" presId="urn:microsoft.com/office/officeart/2005/8/layout/hierarchy3"/>
    <dgm:cxn modelId="{3F057573-FED9-4151-94A5-DE888F5224D3}" type="presOf" srcId="{A911F989-C538-4771-9B04-F0C88F43A2D8}" destId="{4F8D1DE1-946A-4D68-AE3D-9A6BC4F9EBA4}" srcOrd="0" destOrd="0" presId="urn:microsoft.com/office/officeart/2005/8/layout/hierarchy3"/>
    <dgm:cxn modelId="{8644D755-F595-421C-A8DB-F5DC5A3739C1}" type="presOf" srcId="{7F2DEF3C-29AE-4167-9BF5-76DF1A5AAD55}" destId="{69EB051A-B5D8-4FFB-AAAE-750315AD6A93}" srcOrd="0" destOrd="0" presId="urn:microsoft.com/office/officeart/2005/8/layout/hierarchy3"/>
    <dgm:cxn modelId="{F36A0176-83BC-4005-A9A4-710912147203}" srcId="{C7735129-AB2D-41CF-952A-0BC2016D73C9}" destId="{105B7959-4233-45E3-BF5B-410EADCDBDBF}" srcOrd="4" destOrd="0" parTransId="{4DFB21CB-1778-4A93-9311-E1D22ABD35B5}" sibTransId="{C955B990-FBD7-4EFA-AC8B-004713B23C67}"/>
    <dgm:cxn modelId="{A8324276-FE20-4D74-8B3A-B152F7191513}" type="presOf" srcId="{E64D89D3-5695-4620-BB3E-BD6A474D3660}" destId="{6AD54465-CBD4-4F22-AE9C-CDC01344A80F}" srcOrd="0" destOrd="0" presId="urn:microsoft.com/office/officeart/2005/8/layout/hierarchy3"/>
    <dgm:cxn modelId="{F301E176-133B-4586-AF71-1B25C4C5D4B7}" srcId="{825D6820-4C46-4A8C-BCF1-6F72BF39B6B3}" destId="{549688CF-365A-4AEE-8F5F-F4D2F7462A65}" srcOrd="2" destOrd="0" parTransId="{ACEA5F90-89F8-4766-8517-517D60C95CBC}" sibTransId="{CB9E3336-6AA3-4BF6-B244-01F260B7CA64}"/>
    <dgm:cxn modelId="{5AFE9658-F1C9-4CA1-AC08-5BE43D4A61CB}" type="presOf" srcId="{A9E87177-6D0B-4862-8D53-B3753560966A}" destId="{74B0916E-D9F6-4E39-AD14-F24562423576}" srcOrd="0" destOrd="0" presId="urn:microsoft.com/office/officeart/2005/8/layout/hierarchy3"/>
    <dgm:cxn modelId="{C1D9B77C-F922-4CC3-96E7-B04A6ED6BDCC}" type="presOf" srcId="{C09F70EE-BBB8-431B-8648-B40D3A47B04D}" destId="{463DE8A8-779F-4BF6-B9A8-6216FCEC65D9}" srcOrd="0" destOrd="0" presId="urn:microsoft.com/office/officeart/2005/8/layout/hierarchy3"/>
    <dgm:cxn modelId="{768ACA7F-9309-43DF-9D61-2461070EBFF5}" srcId="{105B7959-4233-45E3-BF5B-410EADCDBDBF}" destId="{997A0962-874B-489C-A813-1A4F548B2EA6}" srcOrd="2" destOrd="0" parTransId="{E29FA0FC-D516-4C20-A6A5-F91885A0953D}" sibTransId="{E5021755-BC34-4423-93BA-AA4BB4A7F368}"/>
    <dgm:cxn modelId="{F897F57F-8EF3-4BDD-851C-C9F773381301}" srcId="{99FDB77C-CC35-4F85-A0BD-9D67C5A4FC67}" destId="{D52123AF-65A7-426C-A1B1-4006F2D3A263}" srcOrd="1" destOrd="0" parTransId="{A9E87177-6D0B-4862-8D53-B3753560966A}" sibTransId="{DFDA518E-22ED-431E-AF88-E62BFFC9576D}"/>
    <dgm:cxn modelId="{B7774F82-E589-494D-91BF-F12EC12FCB2B}" type="presOf" srcId="{997A0962-874B-489C-A813-1A4F548B2EA6}" destId="{395DD703-75BD-46EB-AE13-D39515EAEADC}" srcOrd="0" destOrd="0" presId="urn:microsoft.com/office/officeart/2005/8/layout/hierarchy3"/>
    <dgm:cxn modelId="{8E2CB583-F81C-4193-B5FE-E9D61B81F1E3}" type="presOf" srcId="{D52123AF-65A7-426C-A1B1-4006F2D3A263}" destId="{9E36818F-CD3D-454F-88D3-59FBD290C481}" srcOrd="0" destOrd="0" presId="urn:microsoft.com/office/officeart/2005/8/layout/hierarchy3"/>
    <dgm:cxn modelId="{8B083D87-F60B-4C73-8D9F-A3417CFC80CD}" type="presOf" srcId="{41823871-DB15-4354-9319-DF190EF14A91}" destId="{545B20B5-18ED-4EFF-8769-460819CBF729}" srcOrd="0" destOrd="0" presId="urn:microsoft.com/office/officeart/2005/8/layout/hierarchy3"/>
    <dgm:cxn modelId="{2FE7DB8A-81E4-4DEF-B2B3-8B7E212AC370}" type="presOf" srcId="{825D6820-4C46-4A8C-BCF1-6F72BF39B6B3}" destId="{97D96B31-0BFE-442F-90E6-585ECCC4D04A}" srcOrd="0" destOrd="0" presId="urn:microsoft.com/office/officeart/2005/8/layout/hierarchy3"/>
    <dgm:cxn modelId="{CEDDEB8C-2F43-4B66-BA23-07364863B82D}" type="presOf" srcId="{2FCFBE75-DE5D-476E-B107-D7B438C9CC1A}" destId="{7659E939-11F6-4C84-BB42-A962D77484C2}" srcOrd="0" destOrd="0" presId="urn:microsoft.com/office/officeart/2005/8/layout/hierarchy3"/>
    <dgm:cxn modelId="{E225E393-4E15-432C-A27F-F36989A62250}" srcId="{D380DDC4-D948-4270-8B10-B983041D15BC}" destId="{220BFF24-6FFC-46CB-906E-D05E8FAFC925}" srcOrd="1" destOrd="0" parTransId="{C09F70EE-BBB8-431B-8648-B40D3A47B04D}" sibTransId="{809F20D8-3EDE-41C7-91BB-70EB9BC29108}"/>
    <dgm:cxn modelId="{9A55B699-6F3F-4AC7-AA77-F4364573665A}" srcId="{C7735129-AB2D-41CF-952A-0BC2016D73C9}" destId="{D380DDC4-D948-4270-8B10-B983041D15BC}" srcOrd="2" destOrd="0" parTransId="{471D9127-0506-497A-8BA8-6B86C2A68F4C}" sibTransId="{153C8593-531C-4CFB-9FDD-E9AAAAA71945}"/>
    <dgm:cxn modelId="{91C555A3-B0E0-44E2-AED7-3C6FCE192759}" type="presOf" srcId="{52ACAEE8-FE95-465D-B13D-F7D023809148}" destId="{CA4E5AF1-6D42-4267-A349-34839BAE721B}" srcOrd="0" destOrd="0" presId="urn:microsoft.com/office/officeart/2005/8/layout/hierarchy3"/>
    <dgm:cxn modelId="{CF8CD2A4-442B-41BD-BADC-4F11012F4679}" type="presOf" srcId="{B8C3988C-F6E6-4B03-B5A1-3964059A7FEC}" destId="{C84CBCB1-17BF-422E-89CF-0F0C54C9B985}" srcOrd="0" destOrd="0" presId="urn:microsoft.com/office/officeart/2005/8/layout/hierarchy3"/>
    <dgm:cxn modelId="{8FAF02A5-552A-4F3E-AAA4-7CF9DD77BA69}" srcId="{825D6820-4C46-4A8C-BCF1-6F72BF39B6B3}" destId="{9132ED8E-8B84-4FC6-AC60-302443310E24}" srcOrd="0" destOrd="0" parTransId="{34E4762E-5DF9-473E-83CF-26DE2F80E487}" sibTransId="{AF0FABE5-43BD-422B-BC24-6108497E7A48}"/>
    <dgm:cxn modelId="{4A72BDAC-A8ED-43E8-9B19-C0D0861B0805}" srcId="{C7735129-AB2D-41CF-952A-0BC2016D73C9}" destId="{7D95A146-C247-44C6-8013-AE4DA0BE7C6B}" srcOrd="0" destOrd="0" parTransId="{C073F3C6-C9D1-49C6-B390-8FACE03C6BD4}" sibTransId="{8C0C71B0-CE58-4108-A467-CFB33811F89E}"/>
    <dgm:cxn modelId="{A727BDB0-B988-4631-A871-CFFA1B779643}" srcId="{7D95A146-C247-44C6-8013-AE4DA0BE7C6B}" destId="{52ACAEE8-FE95-465D-B13D-F7D023809148}" srcOrd="1" destOrd="0" parTransId="{C94F56F0-606B-48CF-8071-36DC58A35105}" sibTransId="{2C5EA317-D3DC-4E05-96F0-1BF988084FCC}"/>
    <dgm:cxn modelId="{71305DB1-B2D6-4DA8-948C-17B483520C2E}" type="presOf" srcId="{156ED889-D617-439C-A32E-89D7523A82F5}" destId="{BCEE99E2-4C4D-43BC-8EC0-D7EC12032285}" srcOrd="0" destOrd="0" presId="urn:microsoft.com/office/officeart/2005/8/layout/hierarchy3"/>
    <dgm:cxn modelId="{B34FA6B2-5FBF-4C6D-913A-221EFBF529A3}" srcId="{99FDB77C-CC35-4F85-A0BD-9D67C5A4FC67}" destId="{FAED5F38-FA1F-4C03-B897-CEFED84910E5}" srcOrd="2" destOrd="0" parTransId="{B8C3988C-F6E6-4B03-B5A1-3964059A7FEC}" sibTransId="{A0F80832-AA11-42C3-929F-F03274EF2A00}"/>
    <dgm:cxn modelId="{8FCB2DB8-372F-4D35-9E92-E0072B084CE5}" srcId="{105B7959-4233-45E3-BF5B-410EADCDBDBF}" destId="{FB3B9BC0-198C-4220-B38B-FB9D1DE339FE}" srcOrd="1" destOrd="0" parTransId="{247E8070-616B-4BDB-8429-4727872BF6E9}" sibTransId="{D73DE42C-5D33-4AAE-8CAC-D0FA1FD1C151}"/>
    <dgm:cxn modelId="{E4DC6ABF-2ADC-42E2-9DEB-68B8F7646FAA}" type="presOf" srcId="{FFDD8E66-D454-4996-A961-78FA55E5C484}" destId="{72E5B462-600A-4184-9E2E-FA56740A430A}" srcOrd="0" destOrd="0" presId="urn:microsoft.com/office/officeart/2005/8/layout/hierarchy3"/>
    <dgm:cxn modelId="{5B3FE0C1-A1C7-44A8-82F8-A519E60F8B45}" type="presOf" srcId="{9132ED8E-8B84-4FC6-AC60-302443310E24}" destId="{E9DA20D2-4A8E-40FC-9169-BBF67A572DC6}" srcOrd="0" destOrd="0" presId="urn:microsoft.com/office/officeart/2005/8/layout/hierarchy3"/>
    <dgm:cxn modelId="{C3D737C4-83BC-482F-8DE5-19FD92E7C6BB}" srcId="{D380DDC4-D948-4270-8B10-B983041D15BC}" destId="{41823871-DB15-4354-9319-DF190EF14A91}" srcOrd="2" destOrd="0" parTransId="{6E07E039-8996-47ED-A4EA-C930A8D396CD}" sibTransId="{4C1D81FF-B607-4A77-922B-FFB68A3B5EC7}"/>
    <dgm:cxn modelId="{1A4CACCA-7060-4A72-B67E-45FBF9999F37}" type="presOf" srcId="{749F99BF-56D8-47C8-A5BD-0B7C817A1262}" destId="{0A90A426-F1D9-49CD-A08C-4741D80BBBD6}" srcOrd="0" destOrd="0" presId="urn:microsoft.com/office/officeart/2005/8/layout/hierarchy3"/>
    <dgm:cxn modelId="{3A485DCD-914A-47DA-BE5F-B11703623236}" type="presOf" srcId="{914E9A3C-BD7F-40BE-89DF-8AA056A64ECD}" destId="{B0259016-0DCD-4BC4-8E4E-D95F24875660}" srcOrd="0" destOrd="0" presId="urn:microsoft.com/office/officeart/2005/8/layout/hierarchy3"/>
    <dgm:cxn modelId="{CD06CACE-E97F-42C1-AF08-39996F7F7703}" type="presOf" srcId="{E29FA0FC-D516-4C20-A6A5-F91885A0953D}" destId="{452256DA-9625-4DE4-A6DF-24739B21F74D}" srcOrd="0" destOrd="0" presId="urn:microsoft.com/office/officeart/2005/8/layout/hierarchy3"/>
    <dgm:cxn modelId="{E4341BD0-E633-4023-8483-FF2AF8C21F23}" type="presOf" srcId="{34E4762E-5DF9-473E-83CF-26DE2F80E487}" destId="{123A0901-7E1C-4CAE-BC50-395575AF37E7}" srcOrd="0" destOrd="0" presId="urn:microsoft.com/office/officeart/2005/8/layout/hierarchy3"/>
    <dgm:cxn modelId="{F3B25AD3-DCC7-470B-AEBA-373D4C04969E}" type="presOf" srcId="{ACEA5F90-89F8-4766-8517-517D60C95CBC}" destId="{0D04B670-D71B-4BD2-AEA9-83F07FDA4959}" srcOrd="0" destOrd="0" presId="urn:microsoft.com/office/officeart/2005/8/layout/hierarchy3"/>
    <dgm:cxn modelId="{5337C3D5-0224-4C2F-8D51-0903809AAF89}" srcId="{C7735129-AB2D-41CF-952A-0BC2016D73C9}" destId="{99FDB77C-CC35-4F85-A0BD-9D67C5A4FC67}" srcOrd="3" destOrd="0" parTransId="{5693736B-4EA1-4ECD-9F1C-404BFB18527E}" sibTransId="{3563CE86-7476-4482-8CF1-6EB730EA631F}"/>
    <dgm:cxn modelId="{0EABF9D8-A980-4B3F-A9ED-A02DF54010F2}" type="presOf" srcId="{6E07E039-8996-47ED-A4EA-C930A8D396CD}" destId="{4E0CDABD-37C8-49EE-BB45-08AFB7BD86C6}" srcOrd="0" destOrd="0" presId="urn:microsoft.com/office/officeart/2005/8/layout/hierarchy3"/>
    <dgm:cxn modelId="{A6C815E3-9D0A-41F2-874D-7D777EC2AF6B}" srcId="{C7735129-AB2D-41CF-952A-0BC2016D73C9}" destId="{825D6820-4C46-4A8C-BCF1-6F72BF39B6B3}" srcOrd="1" destOrd="0" parTransId="{AEC2D6DD-2B80-4DA7-984A-94D6279AE4FB}" sibTransId="{84E667E7-5201-49C3-856C-B8362311458C}"/>
    <dgm:cxn modelId="{34ECF6EC-7526-40CB-AD74-309BCD38436D}" srcId="{99FDB77C-CC35-4F85-A0BD-9D67C5A4FC67}" destId="{5D6D177E-0CB7-47D4-9A60-8FCA1B361445}" srcOrd="3" destOrd="0" parTransId="{6EF11D34-3473-4052-9C1C-9D03DD1B8A8B}" sibTransId="{BB022A4D-7A29-42C1-9E74-CA601F36CDB1}"/>
    <dgm:cxn modelId="{7C4EAEEE-EFCC-4376-A154-7B379C68A761}" srcId="{7D95A146-C247-44C6-8013-AE4DA0BE7C6B}" destId="{7F2DEF3C-29AE-4167-9BF5-76DF1A5AAD55}" srcOrd="0" destOrd="0" parTransId="{1E48ED2A-7B77-4CB8-BE20-EA4D95BA387D}" sibTransId="{FDAFE85C-AF01-4821-9186-3582E856AEF1}"/>
    <dgm:cxn modelId="{CC6B96F1-DB50-4B92-8A19-6238A061569A}" type="presOf" srcId="{D380DDC4-D948-4270-8B10-B983041D15BC}" destId="{CBA58383-9B0F-4158-A2E0-56FD825902F0}" srcOrd="1" destOrd="0" presId="urn:microsoft.com/office/officeart/2005/8/layout/hierarchy3"/>
    <dgm:cxn modelId="{8B1E7EF2-8B2D-4C7F-933E-A0DBD23D85E0}" type="presOf" srcId="{105B7959-4233-45E3-BF5B-410EADCDBDBF}" destId="{CB7CDEEF-C04A-4AE0-A28C-855B5A82FE11}" srcOrd="1" destOrd="0" presId="urn:microsoft.com/office/officeart/2005/8/layout/hierarchy3"/>
    <dgm:cxn modelId="{2BDC17F3-F7B4-409E-86BA-B355A8C3890E}" type="presOf" srcId="{FAED5F38-FA1F-4C03-B897-CEFED84910E5}" destId="{D77F9680-3A96-4196-953E-98376F24A622}" srcOrd="0" destOrd="0" presId="urn:microsoft.com/office/officeart/2005/8/layout/hierarchy3"/>
    <dgm:cxn modelId="{1588E1F5-94AB-4850-8CD1-8F9206270F1F}" type="presOf" srcId="{7F6F05A6-F2B9-4A81-97E4-CA70B62BE8A8}" destId="{D41837C3-9076-4C89-A5C6-2AFAF70D12DB}" srcOrd="0" destOrd="0" presId="urn:microsoft.com/office/officeart/2005/8/layout/hierarchy3"/>
    <dgm:cxn modelId="{7B4238F6-49E0-4DC2-ACE1-4B722A985F21}" type="presOf" srcId="{0F31CCA1-4F1F-4534-8A26-4632E5C3E29B}" destId="{79B08B95-029E-40C8-87B2-B1086EE89124}" srcOrd="0" destOrd="0" presId="urn:microsoft.com/office/officeart/2005/8/layout/hierarchy3"/>
    <dgm:cxn modelId="{2B37DFFA-0B11-4197-B5A4-A6AAF2BF0391}" type="presOf" srcId="{56CD191B-64E8-4805-947C-95D46742FB1A}" destId="{6FF2594C-CB96-4D1B-ABB5-D7D0FF03E4E2}" srcOrd="0" destOrd="0" presId="urn:microsoft.com/office/officeart/2005/8/layout/hierarchy3"/>
    <dgm:cxn modelId="{A28C4CFD-C97A-428D-AC82-52A42C7473C3}" type="presOf" srcId="{220BFF24-6FFC-46CB-906E-D05E8FAFC925}" destId="{09A954B5-4660-47DC-9DB2-53027C184E27}" srcOrd="0" destOrd="0" presId="urn:microsoft.com/office/officeart/2005/8/layout/hierarchy3"/>
    <dgm:cxn modelId="{51D672AD-D9DA-4C84-B97B-B540CB9C790B}" type="presParOf" srcId="{58A33D07-FA85-41F6-BE09-9228E5819058}" destId="{A0C26E0D-7FB9-46E6-9E8F-27D4F3B8AE82}" srcOrd="0" destOrd="0" presId="urn:microsoft.com/office/officeart/2005/8/layout/hierarchy3"/>
    <dgm:cxn modelId="{12193E58-3CDB-4644-B103-B143825B3E3C}" type="presParOf" srcId="{A0C26E0D-7FB9-46E6-9E8F-27D4F3B8AE82}" destId="{BB028628-B8F8-444D-BD8B-794B139FB180}" srcOrd="0" destOrd="0" presId="urn:microsoft.com/office/officeart/2005/8/layout/hierarchy3"/>
    <dgm:cxn modelId="{129165C4-E992-4C7B-9E35-ACF4D93C7854}" type="presParOf" srcId="{BB028628-B8F8-444D-BD8B-794B139FB180}" destId="{DA981D5C-BD6A-432D-8C05-27CEA91A4F4A}" srcOrd="0" destOrd="0" presId="urn:microsoft.com/office/officeart/2005/8/layout/hierarchy3"/>
    <dgm:cxn modelId="{F1639F86-00EE-463B-A51F-351240B0F3B3}" type="presParOf" srcId="{BB028628-B8F8-444D-BD8B-794B139FB180}" destId="{C46165CC-98A2-47E5-9D84-112056944542}" srcOrd="1" destOrd="0" presId="urn:microsoft.com/office/officeart/2005/8/layout/hierarchy3"/>
    <dgm:cxn modelId="{C743C996-9625-453C-9508-5B371C113376}" type="presParOf" srcId="{A0C26E0D-7FB9-46E6-9E8F-27D4F3B8AE82}" destId="{D588D3DA-D090-40C4-87D2-DC0A5CE8CC74}" srcOrd="1" destOrd="0" presId="urn:microsoft.com/office/officeart/2005/8/layout/hierarchy3"/>
    <dgm:cxn modelId="{6EF5F303-242E-495D-9E44-D9F816A6CF6B}" type="presParOf" srcId="{D588D3DA-D090-40C4-87D2-DC0A5CE8CC74}" destId="{8161D358-1CD0-4595-BA11-8A11ADCF97DF}" srcOrd="0" destOrd="0" presId="urn:microsoft.com/office/officeart/2005/8/layout/hierarchy3"/>
    <dgm:cxn modelId="{91031D83-FF0C-4FDA-BD7B-A240CA6434B3}" type="presParOf" srcId="{D588D3DA-D090-40C4-87D2-DC0A5CE8CC74}" destId="{69EB051A-B5D8-4FFB-AAAE-750315AD6A93}" srcOrd="1" destOrd="0" presId="urn:microsoft.com/office/officeart/2005/8/layout/hierarchy3"/>
    <dgm:cxn modelId="{6168904F-709B-46F7-B693-D86D7FC8B4B2}" type="presParOf" srcId="{D588D3DA-D090-40C4-87D2-DC0A5CE8CC74}" destId="{959C117E-288B-4F67-9A40-AC706C9DBE7A}" srcOrd="2" destOrd="0" presId="urn:microsoft.com/office/officeart/2005/8/layout/hierarchy3"/>
    <dgm:cxn modelId="{92A4DCA7-B458-4B6F-9E9B-91C31E0B2C03}" type="presParOf" srcId="{D588D3DA-D090-40C4-87D2-DC0A5CE8CC74}" destId="{CA4E5AF1-6D42-4267-A349-34839BAE721B}" srcOrd="3" destOrd="0" presId="urn:microsoft.com/office/officeart/2005/8/layout/hierarchy3"/>
    <dgm:cxn modelId="{F67AD098-C168-4232-AC54-62D5D88E3A15}" type="presParOf" srcId="{D588D3DA-D090-40C4-87D2-DC0A5CE8CC74}" destId="{92226FAC-F22E-4EE7-9635-A567719170A0}" srcOrd="4" destOrd="0" presId="urn:microsoft.com/office/officeart/2005/8/layout/hierarchy3"/>
    <dgm:cxn modelId="{A8CF4B11-79B0-4D48-A1B1-52487F40C931}" type="presParOf" srcId="{D588D3DA-D090-40C4-87D2-DC0A5CE8CC74}" destId="{7659E939-11F6-4C84-BB42-A962D77484C2}" srcOrd="5" destOrd="0" presId="urn:microsoft.com/office/officeart/2005/8/layout/hierarchy3"/>
    <dgm:cxn modelId="{B59BD466-EF0F-4A93-8B7C-2B0BDADD5314}" type="presParOf" srcId="{D588D3DA-D090-40C4-87D2-DC0A5CE8CC74}" destId="{B0259016-0DCD-4BC4-8E4E-D95F24875660}" srcOrd="6" destOrd="0" presId="urn:microsoft.com/office/officeart/2005/8/layout/hierarchy3"/>
    <dgm:cxn modelId="{37ABB6A5-8EE1-4C73-94BB-F1697D1C32B5}" type="presParOf" srcId="{D588D3DA-D090-40C4-87D2-DC0A5CE8CC74}" destId="{79B08B95-029E-40C8-87B2-B1086EE89124}" srcOrd="7" destOrd="0" presId="urn:microsoft.com/office/officeart/2005/8/layout/hierarchy3"/>
    <dgm:cxn modelId="{339BBC91-C882-4A1E-BA5A-239A6E1288A9}" type="presParOf" srcId="{58A33D07-FA85-41F6-BE09-9228E5819058}" destId="{AA13C66C-EF58-479E-A67F-C20E08FC1D09}" srcOrd="1" destOrd="0" presId="urn:microsoft.com/office/officeart/2005/8/layout/hierarchy3"/>
    <dgm:cxn modelId="{C4971530-AF2A-4996-AC9E-D11F63EC0CE9}" type="presParOf" srcId="{AA13C66C-EF58-479E-A67F-C20E08FC1D09}" destId="{24C7D646-FFE5-49A9-98F9-88237C72A6D2}" srcOrd="0" destOrd="0" presId="urn:microsoft.com/office/officeart/2005/8/layout/hierarchy3"/>
    <dgm:cxn modelId="{72ACF1A7-83D4-4794-86AC-94FD71A62642}" type="presParOf" srcId="{24C7D646-FFE5-49A9-98F9-88237C72A6D2}" destId="{97D96B31-0BFE-442F-90E6-585ECCC4D04A}" srcOrd="0" destOrd="0" presId="urn:microsoft.com/office/officeart/2005/8/layout/hierarchy3"/>
    <dgm:cxn modelId="{4A769AFC-A49B-4A7C-ADAC-A8B0783D19DE}" type="presParOf" srcId="{24C7D646-FFE5-49A9-98F9-88237C72A6D2}" destId="{DAB7E421-FEF2-4D77-A608-15A9C859081B}" srcOrd="1" destOrd="0" presId="urn:microsoft.com/office/officeart/2005/8/layout/hierarchy3"/>
    <dgm:cxn modelId="{E29F2254-B995-4086-AE99-DF27C4CB4F7A}" type="presParOf" srcId="{AA13C66C-EF58-479E-A67F-C20E08FC1D09}" destId="{8D2B87F2-B589-42AC-85CA-FA59CC2B21DB}" srcOrd="1" destOrd="0" presId="urn:microsoft.com/office/officeart/2005/8/layout/hierarchy3"/>
    <dgm:cxn modelId="{1D551F3F-FFD3-417B-A8E8-B76C89A4BC23}" type="presParOf" srcId="{8D2B87F2-B589-42AC-85CA-FA59CC2B21DB}" destId="{123A0901-7E1C-4CAE-BC50-395575AF37E7}" srcOrd="0" destOrd="0" presId="urn:microsoft.com/office/officeart/2005/8/layout/hierarchy3"/>
    <dgm:cxn modelId="{6CD862DF-56A3-4DBB-BD37-3AD64FD92A4C}" type="presParOf" srcId="{8D2B87F2-B589-42AC-85CA-FA59CC2B21DB}" destId="{E9DA20D2-4A8E-40FC-9169-BBF67A572DC6}" srcOrd="1" destOrd="0" presId="urn:microsoft.com/office/officeart/2005/8/layout/hierarchy3"/>
    <dgm:cxn modelId="{26230875-C4B2-4634-B814-318EBE63FC91}" type="presParOf" srcId="{8D2B87F2-B589-42AC-85CA-FA59CC2B21DB}" destId="{6FF2594C-CB96-4D1B-ABB5-D7D0FF03E4E2}" srcOrd="2" destOrd="0" presId="urn:microsoft.com/office/officeart/2005/8/layout/hierarchy3"/>
    <dgm:cxn modelId="{5C4DC159-762C-4BCF-ABD2-64F5E19013C1}" type="presParOf" srcId="{8D2B87F2-B589-42AC-85CA-FA59CC2B21DB}" destId="{4F8D1DE1-946A-4D68-AE3D-9A6BC4F9EBA4}" srcOrd="3" destOrd="0" presId="urn:microsoft.com/office/officeart/2005/8/layout/hierarchy3"/>
    <dgm:cxn modelId="{9E4F2CBA-ECF9-4A19-A202-41F3CA5BC10C}" type="presParOf" srcId="{8D2B87F2-B589-42AC-85CA-FA59CC2B21DB}" destId="{0D04B670-D71B-4BD2-AEA9-83F07FDA4959}" srcOrd="4" destOrd="0" presId="urn:microsoft.com/office/officeart/2005/8/layout/hierarchy3"/>
    <dgm:cxn modelId="{E113A1E2-D468-4996-B621-D7F43C562C0B}" type="presParOf" srcId="{8D2B87F2-B589-42AC-85CA-FA59CC2B21DB}" destId="{B454A5CD-EBA8-415E-948F-CE0D6BE485CE}" srcOrd="5" destOrd="0" presId="urn:microsoft.com/office/officeart/2005/8/layout/hierarchy3"/>
    <dgm:cxn modelId="{0E3A0375-71D5-4DFA-A143-9E71E2614B97}" type="presParOf" srcId="{58A33D07-FA85-41F6-BE09-9228E5819058}" destId="{5F5DFAE5-16AB-4D0D-9079-546CD5516FF6}" srcOrd="2" destOrd="0" presId="urn:microsoft.com/office/officeart/2005/8/layout/hierarchy3"/>
    <dgm:cxn modelId="{3AFC84A2-2E1F-4466-AA1F-B6D8E700D96F}" type="presParOf" srcId="{5F5DFAE5-16AB-4D0D-9079-546CD5516FF6}" destId="{9132A281-8FE6-4F14-BD4B-25CFB0A72CE8}" srcOrd="0" destOrd="0" presId="urn:microsoft.com/office/officeart/2005/8/layout/hierarchy3"/>
    <dgm:cxn modelId="{79E3E515-9908-434F-BD1E-4EF3E320A487}" type="presParOf" srcId="{9132A281-8FE6-4F14-BD4B-25CFB0A72CE8}" destId="{8F6763C4-0418-48C3-BDAC-D34B88F3335F}" srcOrd="0" destOrd="0" presId="urn:microsoft.com/office/officeart/2005/8/layout/hierarchy3"/>
    <dgm:cxn modelId="{E7EFA975-3EFE-434C-9FF5-EC0328D2D60F}" type="presParOf" srcId="{9132A281-8FE6-4F14-BD4B-25CFB0A72CE8}" destId="{CBA58383-9B0F-4158-A2E0-56FD825902F0}" srcOrd="1" destOrd="0" presId="urn:microsoft.com/office/officeart/2005/8/layout/hierarchy3"/>
    <dgm:cxn modelId="{A78C9D73-5777-4A1E-9BED-CDE1F8D9F133}" type="presParOf" srcId="{5F5DFAE5-16AB-4D0D-9079-546CD5516FF6}" destId="{34A61A58-DF84-4019-B32D-A1C304EA6BA7}" srcOrd="1" destOrd="0" presId="urn:microsoft.com/office/officeart/2005/8/layout/hierarchy3"/>
    <dgm:cxn modelId="{270F3260-DC3F-4755-86D0-5A53D5C9580B}" type="presParOf" srcId="{34A61A58-DF84-4019-B32D-A1C304EA6BA7}" destId="{10F6D293-B058-4DEF-9C32-BA8BAC37C4F2}" srcOrd="0" destOrd="0" presId="urn:microsoft.com/office/officeart/2005/8/layout/hierarchy3"/>
    <dgm:cxn modelId="{D149F83F-78BF-44A8-B353-A4768332E988}" type="presParOf" srcId="{34A61A58-DF84-4019-B32D-A1C304EA6BA7}" destId="{B1F03D6E-335D-483B-95DB-D807EB113324}" srcOrd="1" destOrd="0" presId="urn:microsoft.com/office/officeart/2005/8/layout/hierarchy3"/>
    <dgm:cxn modelId="{2A161B86-1AB7-4200-A69B-6F42E02BFF5E}" type="presParOf" srcId="{34A61A58-DF84-4019-B32D-A1C304EA6BA7}" destId="{463DE8A8-779F-4BF6-B9A8-6216FCEC65D9}" srcOrd="2" destOrd="0" presId="urn:microsoft.com/office/officeart/2005/8/layout/hierarchy3"/>
    <dgm:cxn modelId="{76660C52-6019-4710-A827-63A7F1FBCF26}" type="presParOf" srcId="{34A61A58-DF84-4019-B32D-A1C304EA6BA7}" destId="{09A954B5-4660-47DC-9DB2-53027C184E27}" srcOrd="3" destOrd="0" presId="urn:microsoft.com/office/officeart/2005/8/layout/hierarchy3"/>
    <dgm:cxn modelId="{47DC7011-FA72-4D37-9451-B08BA64DC2C4}" type="presParOf" srcId="{34A61A58-DF84-4019-B32D-A1C304EA6BA7}" destId="{4E0CDABD-37C8-49EE-BB45-08AFB7BD86C6}" srcOrd="4" destOrd="0" presId="urn:microsoft.com/office/officeart/2005/8/layout/hierarchy3"/>
    <dgm:cxn modelId="{90758D4E-6702-47C8-A93C-8355B77A1CD6}" type="presParOf" srcId="{34A61A58-DF84-4019-B32D-A1C304EA6BA7}" destId="{545B20B5-18ED-4EFF-8769-460819CBF729}" srcOrd="5" destOrd="0" presId="urn:microsoft.com/office/officeart/2005/8/layout/hierarchy3"/>
    <dgm:cxn modelId="{D07BDEB6-7B55-4D4D-8ED6-1E3191AB6C27}" type="presParOf" srcId="{58A33D07-FA85-41F6-BE09-9228E5819058}" destId="{718BFF1E-12FA-43F9-AEB5-2D4907D75756}" srcOrd="3" destOrd="0" presId="urn:microsoft.com/office/officeart/2005/8/layout/hierarchy3"/>
    <dgm:cxn modelId="{7C8DD4BE-545F-4843-8F98-D42F62D62794}" type="presParOf" srcId="{718BFF1E-12FA-43F9-AEB5-2D4907D75756}" destId="{7A55E075-4FA3-4CAD-9DF3-F26EE24F6CA6}" srcOrd="0" destOrd="0" presId="urn:microsoft.com/office/officeart/2005/8/layout/hierarchy3"/>
    <dgm:cxn modelId="{62ED1465-68A0-43C4-9E9D-1DF2DD22AF18}" type="presParOf" srcId="{7A55E075-4FA3-4CAD-9DF3-F26EE24F6CA6}" destId="{98AE1B62-3BB3-46CE-A867-319B9129D190}" srcOrd="0" destOrd="0" presId="urn:microsoft.com/office/officeart/2005/8/layout/hierarchy3"/>
    <dgm:cxn modelId="{0F747F6D-094A-4003-BD2C-D2CC50B06F95}" type="presParOf" srcId="{7A55E075-4FA3-4CAD-9DF3-F26EE24F6CA6}" destId="{DFCBC6A2-C0CA-4D0F-AF4F-4C918D4A6DBE}" srcOrd="1" destOrd="0" presId="urn:microsoft.com/office/officeart/2005/8/layout/hierarchy3"/>
    <dgm:cxn modelId="{699139BF-E188-47D1-8061-6F1255DD9BDF}" type="presParOf" srcId="{718BFF1E-12FA-43F9-AEB5-2D4907D75756}" destId="{C5947977-91EE-4FFF-825A-D9477F47BD13}" srcOrd="1" destOrd="0" presId="urn:microsoft.com/office/officeart/2005/8/layout/hierarchy3"/>
    <dgm:cxn modelId="{92F3A2F9-263C-4DB2-B722-3E89C0FB1678}" type="presParOf" srcId="{C5947977-91EE-4FFF-825A-D9477F47BD13}" destId="{D41837C3-9076-4C89-A5C6-2AFAF70D12DB}" srcOrd="0" destOrd="0" presId="urn:microsoft.com/office/officeart/2005/8/layout/hierarchy3"/>
    <dgm:cxn modelId="{05DEEEDB-3033-4C0F-93F5-A5E9C7F6ED13}" type="presParOf" srcId="{C5947977-91EE-4FFF-825A-D9477F47BD13}" destId="{0A90A426-F1D9-49CD-A08C-4741D80BBBD6}" srcOrd="1" destOrd="0" presId="urn:microsoft.com/office/officeart/2005/8/layout/hierarchy3"/>
    <dgm:cxn modelId="{1DDFFA7E-D609-4FD1-9876-A7EC17F07D27}" type="presParOf" srcId="{C5947977-91EE-4FFF-825A-D9477F47BD13}" destId="{74B0916E-D9F6-4E39-AD14-F24562423576}" srcOrd="2" destOrd="0" presId="urn:microsoft.com/office/officeart/2005/8/layout/hierarchy3"/>
    <dgm:cxn modelId="{AFC7E9ED-C951-4C7D-93FE-B3E7665B3CCE}" type="presParOf" srcId="{C5947977-91EE-4FFF-825A-D9477F47BD13}" destId="{9E36818F-CD3D-454F-88D3-59FBD290C481}" srcOrd="3" destOrd="0" presId="urn:microsoft.com/office/officeart/2005/8/layout/hierarchy3"/>
    <dgm:cxn modelId="{5BCD6228-8EF4-45B0-9EA4-34356BBD9E46}" type="presParOf" srcId="{C5947977-91EE-4FFF-825A-D9477F47BD13}" destId="{C84CBCB1-17BF-422E-89CF-0F0C54C9B985}" srcOrd="4" destOrd="0" presId="urn:microsoft.com/office/officeart/2005/8/layout/hierarchy3"/>
    <dgm:cxn modelId="{C3042E7E-2991-4473-BE24-163022A5E480}" type="presParOf" srcId="{C5947977-91EE-4FFF-825A-D9477F47BD13}" destId="{D77F9680-3A96-4196-953E-98376F24A622}" srcOrd="5" destOrd="0" presId="urn:microsoft.com/office/officeart/2005/8/layout/hierarchy3"/>
    <dgm:cxn modelId="{95938BC6-3684-469E-AF8B-30A412AB1BE9}" type="presParOf" srcId="{C5947977-91EE-4FFF-825A-D9477F47BD13}" destId="{82D23733-3C3C-4BAF-AE24-92A056B346D7}" srcOrd="6" destOrd="0" presId="urn:microsoft.com/office/officeart/2005/8/layout/hierarchy3"/>
    <dgm:cxn modelId="{52B429EC-81A9-4FA1-82CE-E972C646C5A1}" type="presParOf" srcId="{C5947977-91EE-4FFF-825A-D9477F47BD13}" destId="{C38A97EF-BF50-4E59-97CC-30193C9BED3C}" srcOrd="7" destOrd="0" presId="urn:microsoft.com/office/officeart/2005/8/layout/hierarchy3"/>
    <dgm:cxn modelId="{6D88E50D-88D3-4E5A-A0DA-B8B8E2DDC693}" type="presParOf" srcId="{C5947977-91EE-4FFF-825A-D9477F47BD13}" destId="{72E5B462-600A-4184-9E2E-FA56740A430A}" srcOrd="8" destOrd="0" presId="urn:microsoft.com/office/officeart/2005/8/layout/hierarchy3"/>
    <dgm:cxn modelId="{43161212-3968-47DB-B73D-E9A52DDC535E}" type="presParOf" srcId="{C5947977-91EE-4FFF-825A-D9477F47BD13}" destId="{67F11C11-950D-4042-BBFB-247FAE5C4346}" srcOrd="9" destOrd="0" presId="urn:microsoft.com/office/officeart/2005/8/layout/hierarchy3"/>
    <dgm:cxn modelId="{870979CC-B0CA-4056-98C8-2B19F24D5D57}" type="presParOf" srcId="{58A33D07-FA85-41F6-BE09-9228E5819058}" destId="{F96152A5-6263-4DB4-80D6-C6422E29007C}" srcOrd="4" destOrd="0" presId="urn:microsoft.com/office/officeart/2005/8/layout/hierarchy3"/>
    <dgm:cxn modelId="{C48FA10D-B9C9-4EDE-A5CF-A74C9FEE5281}" type="presParOf" srcId="{F96152A5-6263-4DB4-80D6-C6422E29007C}" destId="{B56C8A68-C475-4D4B-9A29-0EE18C3D1CCB}" srcOrd="0" destOrd="0" presId="urn:microsoft.com/office/officeart/2005/8/layout/hierarchy3"/>
    <dgm:cxn modelId="{055976C6-4061-4885-BC77-EEBE305B0C2D}" type="presParOf" srcId="{B56C8A68-C475-4D4B-9A29-0EE18C3D1CCB}" destId="{D20882EC-C6BC-4E52-883D-33B972869F1A}" srcOrd="0" destOrd="0" presId="urn:microsoft.com/office/officeart/2005/8/layout/hierarchy3"/>
    <dgm:cxn modelId="{02DFE412-D35F-464A-9CBD-31CFA0366575}" type="presParOf" srcId="{B56C8A68-C475-4D4B-9A29-0EE18C3D1CCB}" destId="{CB7CDEEF-C04A-4AE0-A28C-855B5A82FE11}" srcOrd="1" destOrd="0" presId="urn:microsoft.com/office/officeart/2005/8/layout/hierarchy3"/>
    <dgm:cxn modelId="{FC381699-975E-4F13-A31D-710E40F54B35}" type="presParOf" srcId="{F96152A5-6263-4DB4-80D6-C6422E29007C}" destId="{988B6BCD-3BD7-41DB-9B05-0DA9F7CD3347}" srcOrd="1" destOrd="0" presId="urn:microsoft.com/office/officeart/2005/8/layout/hierarchy3"/>
    <dgm:cxn modelId="{A111732E-1356-4AA2-BD97-C4A59291D2B0}" type="presParOf" srcId="{988B6BCD-3BD7-41DB-9B05-0DA9F7CD3347}" destId="{BCEE99E2-4C4D-43BC-8EC0-D7EC12032285}" srcOrd="0" destOrd="0" presId="urn:microsoft.com/office/officeart/2005/8/layout/hierarchy3"/>
    <dgm:cxn modelId="{88C9AC98-91B5-461F-B7F4-A2458D9D4118}" type="presParOf" srcId="{988B6BCD-3BD7-41DB-9B05-0DA9F7CD3347}" destId="{6AD54465-CBD4-4F22-AE9C-CDC01344A80F}" srcOrd="1" destOrd="0" presId="urn:microsoft.com/office/officeart/2005/8/layout/hierarchy3"/>
    <dgm:cxn modelId="{2A35A56F-8962-4835-88EB-A5181E043702}" type="presParOf" srcId="{988B6BCD-3BD7-41DB-9B05-0DA9F7CD3347}" destId="{CFBE0D6E-00BC-4B26-8793-8FCCF74525A3}" srcOrd="2" destOrd="0" presId="urn:microsoft.com/office/officeart/2005/8/layout/hierarchy3"/>
    <dgm:cxn modelId="{0ECF9182-6AED-49B2-87B9-2FE15D5FAA1B}" type="presParOf" srcId="{988B6BCD-3BD7-41DB-9B05-0DA9F7CD3347}" destId="{D98990DB-4BB4-4375-A1E9-FBC28D7526AC}" srcOrd="3" destOrd="0" presId="urn:microsoft.com/office/officeart/2005/8/layout/hierarchy3"/>
    <dgm:cxn modelId="{F11F7D86-B766-47D6-86D9-E60F964E3EE5}" type="presParOf" srcId="{988B6BCD-3BD7-41DB-9B05-0DA9F7CD3347}" destId="{452256DA-9625-4DE4-A6DF-24739B21F74D}" srcOrd="4" destOrd="0" presId="urn:microsoft.com/office/officeart/2005/8/layout/hierarchy3"/>
    <dgm:cxn modelId="{3EFBE169-C35B-4CDD-9FA0-8A97A5B661EF}" type="presParOf" srcId="{988B6BCD-3BD7-41DB-9B05-0DA9F7CD3347}" destId="{395DD703-75BD-46EB-AE13-D39515EAEADC}"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7D95A146-C247-44C6-8013-AE4DA0BE7C6B}">
      <dgm:prSet phldrT="[Text]"/>
      <dgm:spPr/>
      <dgm:t>
        <a:bodyPr/>
        <a:lstStyle/>
        <a:p>
          <a:r>
            <a:rPr lang="en-US" dirty="0"/>
            <a:t>How can I help?</a:t>
          </a:r>
          <a:endParaRPr lang="en-ZA" dirty="0"/>
        </a:p>
      </dgm:t>
    </dgm:pt>
    <dgm:pt modelId="{C073F3C6-C9D1-49C6-B390-8FACE03C6BD4}" type="parTrans" cxnId="{4A72BDAC-A8ED-43E8-9B19-C0D0861B0805}">
      <dgm:prSet/>
      <dgm:spPr/>
      <dgm:t>
        <a:bodyPr/>
        <a:lstStyle/>
        <a:p>
          <a:endParaRPr lang="en-ZA"/>
        </a:p>
      </dgm:t>
    </dgm:pt>
    <dgm:pt modelId="{8C0C71B0-CE58-4108-A467-CFB33811F89E}" type="sibTrans" cxnId="{4A72BDAC-A8ED-43E8-9B19-C0D0861B0805}">
      <dgm:prSet/>
      <dgm:spPr/>
      <dgm:t>
        <a:bodyPr/>
        <a:lstStyle/>
        <a:p>
          <a:endParaRPr lang="en-ZA"/>
        </a:p>
      </dgm:t>
    </dgm:pt>
    <dgm:pt modelId="{7F2DEF3C-29AE-4167-9BF5-76DF1A5AAD55}">
      <dgm:prSet phldrT="[Text]"/>
      <dgm:spPr/>
      <dgm:t>
        <a:bodyPr/>
        <a:lstStyle/>
        <a:p>
          <a:r>
            <a:rPr lang="en-US" dirty="0"/>
            <a:t>Toolkits/ Resources</a:t>
          </a:r>
          <a:endParaRPr lang="en-ZA" dirty="0"/>
        </a:p>
      </dgm:t>
    </dgm:pt>
    <dgm:pt modelId="{1E48ED2A-7B77-4CB8-BE20-EA4D95BA387D}" type="parTrans" cxnId="{7C4EAEEE-EFCC-4376-A154-7B379C68A761}">
      <dgm:prSet/>
      <dgm:spPr/>
      <dgm:t>
        <a:bodyPr/>
        <a:lstStyle/>
        <a:p>
          <a:endParaRPr lang="en-ZA"/>
        </a:p>
      </dgm:t>
    </dgm:pt>
    <dgm:pt modelId="{FDAFE85C-AF01-4821-9186-3582E856AEF1}" type="sibTrans" cxnId="{7C4EAEEE-EFCC-4376-A154-7B379C68A761}">
      <dgm:prSet/>
      <dgm:spPr/>
      <dgm:t>
        <a:bodyPr/>
        <a:lstStyle/>
        <a:p>
          <a:endParaRPr lang="en-ZA"/>
        </a:p>
      </dgm:t>
    </dgm:pt>
    <dgm:pt modelId="{52ACAEE8-FE95-465D-B13D-F7D023809148}">
      <dgm:prSet phldrT="[Text]"/>
      <dgm:spPr/>
      <dgm:t>
        <a:bodyPr/>
        <a:lstStyle/>
        <a:p>
          <a:r>
            <a:rPr lang="en-US" dirty="0"/>
            <a:t>Legal support service</a:t>
          </a:r>
          <a:endParaRPr lang="en-ZA" dirty="0"/>
        </a:p>
      </dgm:t>
    </dgm:pt>
    <dgm:pt modelId="{C94F56F0-606B-48CF-8071-36DC58A35105}" type="parTrans" cxnId="{A727BDB0-B988-4631-A871-CFFA1B779643}">
      <dgm:prSet/>
      <dgm:spPr/>
      <dgm:t>
        <a:bodyPr/>
        <a:lstStyle/>
        <a:p>
          <a:endParaRPr lang="en-ZA"/>
        </a:p>
      </dgm:t>
    </dgm:pt>
    <dgm:pt modelId="{2C5EA317-D3DC-4E05-96F0-1BF988084FCC}" type="sibTrans" cxnId="{A727BDB0-B988-4631-A871-CFFA1B779643}">
      <dgm:prSet/>
      <dgm:spPr/>
      <dgm:t>
        <a:bodyPr/>
        <a:lstStyle/>
        <a:p>
          <a:endParaRPr lang="en-ZA"/>
        </a:p>
      </dgm:t>
    </dgm:pt>
    <dgm:pt modelId="{2FCFBE75-DE5D-476E-B107-D7B438C9CC1A}">
      <dgm:prSet/>
      <dgm:spPr/>
      <dgm:t>
        <a:bodyPr/>
        <a:lstStyle/>
        <a:p>
          <a:r>
            <a:rPr lang="en-US" dirty="0"/>
            <a:t>Safety and wellbeing</a:t>
          </a:r>
          <a:endParaRPr lang="en-ZA" dirty="0"/>
        </a:p>
      </dgm:t>
    </dgm:pt>
    <dgm:pt modelId="{F0BC7FDF-58AE-48C8-BCF8-E4B5BEB8B6D3}" type="parTrans" cxnId="{B6753C2D-032D-435E-84C7-C5BA81D560A0}">
      <dgm:prSet/>
      <dgm:spPr/>
      <dgm:t>
        <a:bodyPr/>
        <a:lstStyle/>
        <a:p>
          <a:endParaRPr lang="en-ZA"/>
        </a:p>
      </dgm:t>
    </dgm:pt>
    <dgm:pt modelId="{CD57DE03-BCF2-4ECB-A8E2-30C23FCF1C3D}" type="sibTrans" cxnId="{B6753C2D-032D-435E-84C7-C5BA81D560A0}">
      <dgm:prSet/>
      <dgm:spPr/>
      <dgm:t>
        <a:bodyPr/>
        <a:lstStyle/>
        <a:p>
          <a:endParaRPr lang="en-ZA"/>
        </a:p>
      </dgm:t>
    </dgm:pt>
    <dgm:pt modelId="{0F31CCA1-4F1F-4534-8A26-4632E5C3E29B}">
      <dgm:prSet/>
      <dgm:spPr/>
      <dgm:t>
        <a:bodyPr/>
        <a:lstStyle/>
        <a:p>
          <a:r>
            <a:rPr lang="en-US" dirty="0"/>
            <a:t>Geo location</a:t>
          </a:r>
          <a:endParaRPr lang="en-ZA" dirty="0"/>
        </a:p>
      </dgm:t>
    </dgm:pt>
    <dgm:pt modelId="{914E9A3C-BD7F-40BE-89DF-8AA056A64ECD}" type="parTrans" cxnId="{98E14320-1DE1-4057-B003-5E104339B793}">
      <dgm:prSet/>
      <dgm:spPr/>
      <dgm:t>
        <a:bodyPr/>
        <a:lstStyle/>
        <a:p>
          <a:endParaRPr lang="en-ZA"/>
        </a:p>
      </dgm:t>
    </dgm:pt>
    <dgm:pt modelId="{4A2D00C7-0775-4CC7-A270-D593518C3D8B}" type="sibTrans" cxnId="{98E14320-1DE1-4057-B003-5E104339B793}">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0C26E0D-7FB9-46E6-9E8F-27D4F3B8AE82}" type="pres">
      <dgm:prSet presAssocID="{7D95A146-C247-44C6-8013-AE4DA0BE7C6B}" presName="root" presStyleCnt="0"/>
      <dgm:spPr/>
    </dgm:pt>
    <dgm:pt modelId="{BB028628-B8F8-444D-BD8B-794B139FB180}" type="pres">
      <dgm:prSet presAssocID="{7D95A146-C247-44C6-8013-AE4DA0BE7C6B}" presName="rootComposite" presStyleCnt="0"/>
      <dgm:spPr/>
    </dgm:pt>
    <dgm:pt modelId="{DA981D5C-BD6A-432D-8C05-27CEA91A4F4A}" type="pres">
      <dgm:prSet presAssocID="{7D95A146-C247-44C6-8013-AE4DA0BE7C6B}" presName="rootText" presStyleLbl="node1" presStyleIdx="0" presStyleCnt="1" custLinFactNeighborY="-44080"/>
      <dgm:spPr/>
    </dgm:pt>
    <dgm:pt modelId="{C46165CC-98A2-47E5-9D84-112056944542}" type="pres">
      <dgm:prSet presAssocID="{7D95A146-C247-44C6-8013-AE4DA0BE7C6B}" presName="rootConnector" presStyleLbl="node1" presStyleIdx="0" presStyleCnt="1"/>
      <dgm:spPr/>
    </dgm:pt>
    <dgm:pt modelId="{D588D3DA-D090-40C4-87D2-DC0A5CE8CC74}" type="pres">
      <dgm:prSet presAssocID="{7D95A146-C247-44C6-8013-AE4DA0BE7C6B}" presName="childShape" presStyleCnt="0"/>
      <dgm:spPr/>
    </dgm:pt>
    <dgm:pt modelId="{8161D358-1CD0-4595-BA11-8A11ADCF97DF}" type="pres">
      <dgm:prSet presAssocID="{1E48ED2A-7B77-4CB8-BE20-EA4D95BA387D}" presName="Name13" presStyleLbl="parChTrans1D2" presStyleIdx="0" presStyleCnt="4"/>
      <dgm:spPr/>
    </dgm:pt>
    <dgm:pt modelId="{69EB051A-B5D8-4FFB-AAAE-750315AD6A93}" type="pres">
      <dgm:prSet presAssocID="{7F2DEF3C-29AE-4167-9BF5-76DF1A5AAD55}" presName="childText" presStyleLbl="bgAcc1" presStyleIdx="0" presStyleCnt="4" custLinFactNeighborY="-14668">
        <dgm:presLayoutVars>
          <dgm:bulletEnabled val="1"/>
        </dgm:presLayoutVars>
      </dgm:prSet>
      <dgm:spPr/>
    </dgm:pt>
    <dgm:pt modelId="{959C117E-288B-4F67-9A40-AC706C9DBE7A}" type="pres">
      <dgm:prSet presAssocID="{C94F56F0-606B-48CF-8071-36DC58A35105}" presName="Name13" presStyleLbl="parChTrans1D2" presStyleIdx="1" presStyleCnt="4"/>
      <dgm:spPr/>
    </dgm:pt>
    <dgm:pt modelId="{CA4E5AF1-6D42-4267-A349-34839BAE721B}" type="pres">
      <dgm:prSet presAssocID="{52ACAEE8-FE95-465D-B13D-F7D023809148}" presName="childText" presStyleLbl="bgAcc1" presStyleIdx="1" presStyleCnt="4" custLinFactNeighborY="-14668">
        <dgm:presLayoutVars>
          <dgm:bulletEnabled val="1"/>
        </dgm:presLayoutVars>
      </dgm:prSet>
      <dgm:spPr/>
    </dgm:pt>
    <dgm:pt modelId="{92226FAC-F22E-4EE7-9635-A567719170A0}" type="pres">
      <dgm:prSet presAssocID="{F0BC7FDF-58AE-48C8-BCF8-E4B5BEB8B6D3}" presName="Name13" presStyleLbl="parChTrans1D2" presStyleIdx="2" presStyleCnt="4"/>
      <dgm:spPr/>
    </dgm:pt>
    <dgm:pt modelId="{7659E939-11F6-4C84-BB42-A962D77484C2}" type="pres">
      <dgm:prSet presAssocID="{2FCFBE75-DE5D-476E-B107-D7B438C9CC1A}" presName="childText" presStyleLbl="bgAcc1" presStyleIdx="2" presStyleCnt="4" custLinFactNeighborY="-14668">
        <dgm:presLayoutVars>
          <dgm:bulletEnabled val="1"/>
        </dgm:presLayoutVars>
      </dgm:prSet>
      <dgm:spPr/>
    </dgm:pt>
    <dgm:pt modelId="{B0259016-0DCD-4BC4-8E4E-D95F24875660}" type="pres">
      <dgm:prSet presAssocID="{914E9A3C-BD7F-40BE-89DF-8AA056A64ECD}" presName="Name13" presStyleLbl="parChTrans1D2" presStyleIdx="3" presStyleCnt="4"/>
      <dgm:spPr/>
    </dgm:pt>
    <dgm:pt modelId="{79B08B95-029E-40C8-87B2-B1086EE89124}" type="pres">
      <dgm:prSet presAssocID="{0F31CCA1-4F1F-4534-8A26-4632E5C3E29B}" presName="childText" presStyleLbl="bgAcc1" presStyleIdx="3" presStyleCnt="4" custLinFactNeighborY="-11835">
        <dgm:presLayoutVars>
          <dgm:bulletEnabled val="1"/>
        </dgm:presLayoutVars>
      </dgm:prSet>
      <dgm:spPr/>
    </dgm:pt>
  </dgm:ptLst>
  <dgm:cxnLst>
    <dgm:cxn modelId="{9B243509-01E4-4E9C-96DB-B95A83EDFCCC}" type="presOf" srcId="{1E48ED2A-7B77-4CB8-BE20-EA4D95BA387D}" destId="{8161D358-1CD0-4595-BA11-8A11ADCF97DF}" srcOrd="0" destOrd="0" presId="urn:microsoft.com/office/officeart/2005/8/layout/hierarchy3"/>
    <dgm:cxn modelId="{9DC3BF09-A2C4-4132-96BF-435C251BCEC7}" type="presOf" srcId="{F0BC7FDF-58AE-48C8-BCF8-E4B5BEB8B6D3}" destId="{92226FAC-F22E-4EE7-9635-A567719170A0}" srcOrd="0" destOrd="0" presId="urn:microsoft.com/office/officeart/2005/8/layout/hierarchy3"/>
    <dgm:cxn modelId="{202B680D-199E-4759-B062-6613BAB85898}" type="presOf" srcId="{2FCFBE75-DE5D-476E-B107-D7B438C9CC1A}" destId="{7659E939-11F6-4C84-BB42-A962D77484C2}" srcOrd="0" destOrd="0" presId="urn:microsoft.com/office/officeart/2005/8/layout/hierarchy3"/>
    <dgm:cxn modelId="{64356513-E7CF-4E4A-8851-6CE7D66042F4}" type="presOf" srcId="{7F2DEF3C-29AE-4167-9BF5-76DF1A5AAD55}" destId="{69EB051A-B5D8-4FFB-AAAE-750315AD6A93}" srcOrd="0" destOrd="0" presId="urn:microsoft.com/office/officeart/2005/8/layout/hierarchy3"/>
    <dgm:cxn modelId="{98E14320-1DE1-4057-B003-5E104339B793}" srcId="{7D95A146-C247-44C6-8013-AE4DA0BE7C6B}" destId="{0F31CCA1-4F1F-4534-8A26-4632E5C3E29B}" srcOrd="3" destOrd="0" parTransId="{914E9A3C-BD7F-40BE-89DF-8AA056A64ECD}" sibTransId="{4A2D00C7-0775-4CC7-A270-D593518C3D8B}"/>
    <dgm:cxn modelId="{2C493327-0541-477D-87A0-79A846D5F980}" type="presOf" srcId="{7D95A146-C247-44C6-8013-AE4DA0BE7C6B}" destId="{DA981D5C-BD6A-432D-8C05-27CEA91A4F4A}" srcOrd="0" destOrd="0" presId="urn:microsoft.com/office/officeart/2005/8/layout/hierarchy3"/>
    <dgm:cxn modelId="{B6753C2D-032D-435E-84C7-C5BA81D560A0}" srcId="{7D95A146-C247-44C6-8013-AE4DA0BE7C6B}" destId="{2FCFBE75-DE5D-476E-B107-D7B438C9CC1A}" srcOrd="2" destOrd="0" parTransId="{F0BC7FDF-58AE-48C8-BCF8-E4B5BEB8B6D3}" sibTransId="{CD57DE03-BCF2-4ECB-A8E2-30C23FCF1C3D}"/>
    <dgm:cxn modelId="{A89C935C-86DE-42AD-827E-0BAC914FF55B}" type="presOf" srcId="{7D95A146-C247-44C6-8013-AE4DA0BE7C6B}" destId="{C46165CC-98A2-47E5-9D84-112056944542}" srcOrd="1" destOrd="0" presId="urn:microsoft.com/office/officeart/2005/8/layout/hierarchy3"/>
    <dgm:cxn modelId="{63DD5650-654B-4E8D-937D-32685183DD6E}" type="presOf" srcId="{C94F56F0-606B-48CF-8071-36DC58A35105}" destId="{959C117E-288B-4F67-9A40-AC706C9DBE7A}" srcOrd="0" destOrd="0" presId="urn:microsoft.com/office/officeart/2005/8/layout/hierarchy3"/>
    <dgm:cxn modelId="{80F63373-5DE4-4FBB-ACDB-7BFA0E0028BA}" type="presOf" srcId="{52ACAEE8-FE95-465D-B13D-F7D023809148}" destId="{CA4E5AF1-6D42-4267-A349-34839BAE721B}" srcOrd="0" destOrd="0" presId="urn:microsoft.com/office/officeart/2005/8/layout/hierarchy3"/>
    <dgm:cxn modelId="{4A72BDAC-A8ED-43E8-9B19-C0D0861B0805}" srcId="{C7735129-AB2D-41CF-952A-0BC2016D73C9}" destId="{7D95A146-C247-44C6-8013-AE4DA0BE7C6B}" srcOrd="0" destOrd="0" parTransId="{C073F3C6-C9D1-49C6-B390-8FACE03C6BD4}" sibTransId="{8C0C71B0-CE58-4108-A467-CFB33811F89E}"/>
    <dgm:cxn modelId="{A727BDB0-B988-4631-A871-CFFA1B779643}" srcId="{7D95A146-C247-44C6-8013-AE4DA0BE7C6B}" destId="{52ACAEE8-FE95-465D-B13D-F7D023809148}" srcOrd="1" destOrd="0" parTransId="{C94F56F0-606B-48CF-8071-36DC58A35105}" sibTransId="{2C5EA317-D3DC-4E05-96F0-1BF988084FCC}"/>
    <dgm:cxn modelId="{A410A9C8-3DA4-49FB-BA97-6C432214D973}" type="presOf" srcId="{0F31CCA1-4F1F-4534-8A26-4632E5C3E29B}" destId="{79B08B95-029E-40C8-87B2-B1086EE89124}" srcOrd="0" destOrd="0" presId="urn:microsoft.com/office/officeart/2005/8/layout/hierarchy3"/>
    <dgm:cxn modelId="{6AD3D3CC-11B6-4836-992C-D07D9CAA0883}" type="presOf" srcId="{C7735129-AB2D-41CF-952A-0BC2016D73C9}" destId="{58A33D07-FA85-41F6-BE09-9228E5819058}" srcOrd="0" destOrd="0" presId="urn:microsoft.com/office/officeart/2005/8/layout/hierarchy3"/>
    <dgm:cxn modelId="{7C4EAEEE-EFCC-4376-A154-7B379C68A761}" srcId="{7D95A146-C247-44C6-8013-AE4DA0BE7C6B}" destId="{7F2DEF3C-29AE-4167-9BF5-76DF1A5AAD55}" srcOrd="0" destOrd="0" parTransId="{1E48ED2A-7B77-4CB8-BE20-EA4D95BA387D}" sibTransId="{FDAFE85C-AF01-4821-9186-3582E856AEF1}"/>
    <dgm:cxn modelId="{CB774BF6-72EB-435B-92BD-08A8814EDDD9}" type="presOf" srcId="{914E9A3C-BD7F-40BE-89DF-8AA056A64ECD}" destId="{B0259016-0DCD-4BC4-8E4E-D95F24875660}" srcOrd="0" destOrd="0" presId="urn:microsoft.com/office/officeart/2005/8/layout/hierarchy3"/>
    <dgm:cxn modelId="{0D00E5EE-7BA9-4ACC-BE40-10D0189D1B59}" type="presParOf" srcId="{58A33D07-FA85-41F6-BE09-9228E5819058}" destId="{A0C26E0D-7FB9-46E6-9E8F-27D4F3B8AE82}" srcOrd="0" destOrd="0" presId="urn:microsoft.com/office/officeart/2005/8/layout/hierarchy3"/>
    <dgm:cxn modelId="{3007B528-FAB6-40BA-A092-6CC45E39C9D0}" type="presParOf" srcId="{A0C26E0D-7FB9-46E6-9E8F-27D4F3B8AE82}" destId="{BB028628-B8F8-444D-BD8B-794B139FB180}" srcOrd="0" destOrd="0" presId="urn:microsoft.com/office/officeart/2005/8/layout/hierarchy3"/>
    <dgm:cxn modelId="{51E95FB2-D643-4997-A3B9-F4A82C596A49}" type="presParOf" srcId="{BB028628-B8F8-444D-BD8B-794B139FB180}" destId="{DA981D5C-BD6A-432D-8C05-27CEA91A4F4A}" srcOrd="0" destOrd="0" presId="urn:microsoft.com/office/officeart/2005/8/layout/hierarchy3"/>
    <dgm:cxn modelId="{7A46010D-F6F4-42AA-A621-144BC90EE783}" type="presParOf" srcId="{BB028628-B8F8-444D-BD8B-794B139FB180}" destId="{C46165CC-98A2-47E5-9D84-112056944542}" srcOrd="1" destOrd="0" presId="urn:microsoft.com/office/officeart/2005/8/layout/hierarchy3"/>
    <dgm:cxn modelId="{1909D0A0-FB57-422A-87E4-7C8FF1CDDA91}" type="presParOf" srcId="{A0C26E0D-7FB9-46E6-9E8F-27D4F3B8AE82}" destId="{D588D3DA-D090-40C4-87D2-DC0A5CE8CC74}" srcOrd="1" destOrd="0" presId="urn:microsoft.com/office/officeart/2005/8/layout/hierarchy3"/>
    <dgm:cxn modelId="{1BB57457-B1E7-4E4C-81B4-1AF8D140799C}" type="presParOf" srcId="{D588D3DA-D090-40C4-87D2-DC0A5CE8CC74}" destId="{8161D358-1CD0-4595-BA11-8A11ADCF97DF}" srcOrd="0" destOrd="0" presId="urn:microsoft.com/office/officeart/2005/8/layout/hierarchy3"/>
    <dgm:cxn modelId="{AFF062BA-D217-4A14-A4E9-11FB5C82ED2A}" type="presParOf" srcId="{D588D3DA-D090-40C4-87D2-DC0A5CE8CC74}" destId="{69EB051A-B5D8-4FFB-AAAE-750315AD6A93}" srcOrd="1" destOrd="0" presId="urn:microsoft.com/office/officeart/2005/8/layout/hierarchy3"/>
    <dgm:cxn modelId="{85D1332D-9057-4F93-950E-F7892B36AB36}" type="presParOf" srcId="{D588D3DA-D090-40C4-87D2-DC0A5CE8CC74}" destId="{959C117E-288B-4F67-9A40-AC706C9DBE7A}" srcOrd="2" destOrd="0" presId="urn:microsoft.com/office/officeart/2005/8/layout/hierarchy3"/>
    <dgm:cxn modelId="{5F74FF16-4248-48F0-8474-09BE76680F4B}" type="presParOf" srcId="{D588D3DA-D090-40C4-87D2-DC0A5CE8CC74}" destId="{CA4E5AF1-6D42-4267-A349-34839BAE721B}" srcOrd="3" destOrd="0" presId="urn:microsoft.com/office/officeart/2005/8/layout/hierarchy3"/>
    <dgm:cxn modelId="{EBD4B45B-63C2-4EBB-921B-F0C881754439}" type="presParOf" srcId="{D588D3DA-D090-40C4-87D2-DC0A5CE8CC74}" destId="{92226FAC-F22E-4EE7-9635-A567719170A0}" srcOrd="4" destOrd="0" presId="urn:microsoft.com/office/officeart/2005/8/layout/hierarchy3"/>
    <dgm:cxn modelId="{C396C317-95DF-4F1D-B9B7-9820103DF0D9}" type="presParOf" srcId="{D588D3DA-D090-40C4-87D2-DC0A5CE8CC74}" destId="{7659E939-11F6-4C84-BB42-A962D77484C2}" srcOrd="5" destOrd="0" presId="urn:microsoft.com/office/officeart/2005/8/layout/hierarchy3"/>
    <dgm:cxn modelId="{D2F7034E-2FF8-4758-B214-04F4E7F088E6}" type="presParOf" srcId="{D588D3DA-D090-40C4-87D2-DC0A5CE8CC74}" destId="{B0259016-0DCD-4BC4-8E4E-D95F24875660}" srcOrd="6" destOrd="0" presId="urn:microsoft.com/office/officeart/2005/8/layout/hierarchy3"/>
    <dgm:cxn modelId="{3F8A0EB5-BD41-4E8A-8086-4235E34816FA}" type="presParOf" srcId="{D588D3DA-D090-40C4-87D2-DC0A5CE8CC74}" destId="{79B08B95-029E-40C8-87B2-B1086EE89124}"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735129-AB2D-41CF-952A-0BC2016D73C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ZA"/>
        </a:p>
      </dgm:t>
    </dgm:pt>
    <dgm:pt modelId="{825D6820-4C46-4A8C-BCF1-6F72BF39B6B3}">
      <dgm:prSet phldrT="[Text]"/>
      <dgm:spPr/>
      <dgm:t>
        <a:bodyPr/>
        <a:lstStyle/>
        <a:p>
          <a:r>
            <a:rPr lang="en-US" dirty="0"/>
            <a:t>Friend or family at risk</a:t>
          </a:r>
          <a:endParaRPr lang="en-ZA" dirty="0"/>
        </a:p>
      </dgm:t>
    </dgm:pt>
    <dgm:pt modelId="{AEC2D6DD-2B80-4DA7-984A-94D6279AE4FB}" type="parTrans" cxnId="{A6C815E3-9D0A-41F2-874D-7D777EC2AF6B}">
      <dgm:prSet/>
      <dgm:spPr/>
      <dgm:t>
        <a:bodyPr/>
        <a:lstStyle/>
        <a:p>
          <a:endParaRPr lang="en-ZA"/>
        </a:p>
      </dgm:t>
    </dgm:pt>
    <dgm:pt modelId="{84E667E7-5201-49C3-856C-B8362311458C}" type="sibTrans" cxnId="{A6C815E3-9D0A-41F2-874D-7D777EC2AF6B}">
      <dgm:prSet/>
      <dgm:spPr/>
      <dgm:t>
        <a:bodyPr/>
        <a:lstStyle/>
        <a:p>
          <a:endParaRPr lang="en-ZA"/>
        </a:p>
      </dgm:t>
    </dgm:pt>
    <dgm:pt modelId="{9132ED8E-8B84-4FC6-AC60-302443310E24}">
      <dgm:prSet phldrT="[Text]"/>
      <dgm:spPr/>
      <dgm:t>
        <a:bodyPr/>
        <a:lstStyle/>
        <a:p>
          <a:r>
            <a:rPr lang="en-US" dirty="0"/>
            <a:t>Toolkits/</a:t>
          </a:r>
        </a:p>
        <a:p>
          <a:r>
            <a:rPr lang="en-US" dirty="0"/>
            <a:t>Resources</a:t>
          </a:r>
          <a:endParaRPr lang="en-ZA" dirty="0"/>
        </a:p>
      </dgm:t>
    </dgm:pt>
    <dgm:pt modelId="{34E4762E-5DF9-473E-83CF-26DE2F80E487}" type="parTrans" cxnId="{8FAF02A5-552A-4F3E-AAA4-7CF9DD77BA69}">
      <dgm:prSet/>
      <dgm:spPr/>
      <dgm:t>
        <a:bodyPr/>
        <a:lstStyle/>
        <a:p>
          <a:endParaRPr lang="en-ZA"/>
        </a:p>
      </dgm:t>
    </dgm:pt>
    <dgm:pt modelId="{AF0FABE5-43BD-422B-BC24-6108497E7A48}" type="sibTrans" cxnId="{8FAF02A5-552A-4F3E-AAA4-7CF9DD77BA69}">
      <dgm:prSet/>
      <dgm:spPr/>
      <dgm:t>
        <a:bodyPr/>
        <a:lstStyle/>
        <a:p>
          <a:endParaRPr lang="en-ZA"/>
        </a:p>
      </dgm:t>
    </dgm:pt>
    <dgm:pt modelId="{A911F989-C538-4771-9B04-F0C88F43A2D8}">
      <dgm:prSet phldrT="[Text]"/>
      <dgm:spPr/>
      <dgm:t>
        <a:bodyPr/>
        <a:lstStyle/>
        <a:p>
          <a:r>
            <a:rPr lang="en-US" dirty="0"/>
            <a:t>Vlogs/ Webinars</a:t>
          </a:r>
          <a:endParaRPr lang="en-ZA" dirty="0"/>
        </a:p>
      </dgm:t>
    </dgm:pt>
    <dgm:pt modelId="{56CD191B-64E8-4805-947C-95D46742FB1A}" type="parTrans" cxnId="{25DECB1C-74D0-4DDB-8C7B-38DC4CFEB0FF}">
      <dgm:prSet/>
      <dgm:spPr/>
      <dgm:t>
        <a:bodyPr/>
        <a:lstStyle/>
        <a:p>
          <a:endParaRPr lang="en-ZA"/>
        </a:p>
      </dgm:t>
    </dgm:pt>
    <dgm:pt modelId="{FF35C2C7-9078-4561-A48E-2B5B7941674F}" type="sibTrans" cxnId="{25DECB1C-74D0-4DDB-8C7B-38DC4CFEB0FF}">
      <dgm:prSet/>
      <dgm:spPr/>
      <dgm:t>
        <a:bodyPr/>
        <a:lstStyle/>
        <a:p>
          <a:endParaRPr lang="en-ZA"/>
        </a:p>
      </dgm:t>
    </dgm:pt>
    <dgm:pt modelId="{549688CF-365A-4AEE-8F5F-F4D2F7462A65}">
      <dgm:prSet/>
      <dgm:spPr/>
      <dgm:t>
        <a:bodyPr/>
        <a:lstStyle/>
        <a:p>
          <a:r>
            <a:rPr lang="en-US" dirty="0"/>
            <a:t>Support</a:t>
          </a:r>
          <a:endParaRPr lang="en-ZA" dirty="0"/>
        </a:p>
      </dgm:t>
    </dgm:pt>
    <dgm:pt modelId="{ACEA5F90-89F8-4766-8517-517D60C95CBC}" type="parTrans" cxnId="{F301E176-133B-4586-AF71-1B25C4C5D4B7}">
      <dgm:prSet/>
      <dgm:spPr/>
      <dgm:t>
        <a:bodyPr/>
        <a:lstStyle/>
        <a:p>
          <a:endParaRPr lang="en-ZA"/>
        </a:p>
      </dgm:t>
    </dgm:pt>
    <dgm:pt modelId="{CB9E3336-6AA3-4BF6-B244-01F260B7CA64}" type="sibTrans" cxnId="{F301E176-133B-4586-AF71-1B25C4C5D4B7}">
      <dgm:prSet/>
      <dgm:spPr/>
      <dgm:t>
        <a:bodyPr/>
        <a:lstStyle/>
        <a:p>
          <a:endParaRPr lang="en-ZA"/>
        </a:p>
      </dgm:t>
    </dgm:pt>
    <dgm:pt modelId="{58A33D07-FA85-41F6-BE09-9228E5819058}" type="pres">
      <dgm:prSet presAssocID="{C7735129-AB2D-41CF-952A-0BC2016D73C9}" presName="diagram" presStyleCnt="0">
        <dgm:presLayoutVars>
          <dgm:chPref val="1"/>
          <dgm:dir/>
          <dgm:animOne val="branch"/>
          <dgm:animLvl val="lvl"/>
          <dgm:resizeHandles/>
        </dgm:presLayoutVars>
      </dgm:prSet>
      <dgm:spPr/>
    </dgm:pt>
    <dgm:pt modelId="{AA13C66C-EF58-479E-A67F-C20E08FC1D09}" type="pres">
      <dgm:prSet presAssocID="{825D6820-4C46-4A8C-BCF1-6F72BF39B6B3}" presName="root" presStyleCnt="0"/>
      <dgm:spPr/>
    </dgm:pt>
    <dgm:pt modelId="{24C7D646-FFE5-49A9-98F9-88237C72A6D2}" type="pres">
      <dgm:prSet presAssocID="{825D6820-4C46-4A8C-BCF1-6F72BF39B6B3}" presName="rootComposite" presStyleCnt="0"/>
      <dgm:spPr/>
    </dgm:pt>
    <dgm:pt modelId="{97D96B31-0BFE-442F-90E6-585ECCC4D04A}" type="pres">
      <dgm:prSet presAssocID="{825D6820-4C46-4A8C-BCF1-6F72BF39B6B3}" presName="rootText" presStyleLbl="node1" presStyleIdx="0" presStyleCnt="1" custLinFactNeighborY="-44080"/>
      <dgm:spPr/>
    </dgm:pt>
    <dgm:pt modelId="{DAB7E421-FEF2-4D77-A608-15A9C859081B}" type="pres">
      <dgm:prSet presAssocID="{825D6820-4C46-4A8C-BCF1-6F72BF39B6B3}" presName="rootConnector" presStyleLbl="node1" presStyleIdx="0" presStyleCnt="1"/>
      <dgm:spPr/>
    </dgm:pt>
    <dgm:pt modelId="{8D2B87F2-B589-42AC-85CA-FA59CC2B21DB}" type="pres">
      <dgm:prSet presAssocID="{825D6820-4C46-4A8C-BCF1-6F72BF39B6B3}" presName="childShape" presStyleCnt="0"/>
      <dgm:spPr/>
    </dgm:pt>
    <dgm:pt modelId="{123A0901-7E1C-4CAE-BC50-395575AF37E7}" type="pres">
      <dgm:prSet presAssocID="{34E4762E-5DF9-473E-83CF-26DE2F80E487}" presName="Name13" presStyleLbl="parChTrans1D2" presStyleIdx="0" presStyleCnt="3"/>
      <dgm:spPr/>
    </dgm:pt>
    <dgm:pt modelId="{E9DA20D2-4A8E-40FC-9169-BBF67A572DC6}" type="pres">
      <dgm:prSet presAssocID="{9132ED8E-8B84-4FC6-AC60-302443310E24}" presName="childText" presStyleLbl="bgAcc1" presStyleIdx="0" presStyleCnt="3" custLinFactNeighborY="-15172">
        <dgm:presLayoutVars>
          <dgm:bulletEnabled val="1"/>
        </dgm:presLayoutVars>
      </dgm:prSet>
      <dgm:spPr/>
    </dgm:pt>
    <dgm:pt modelId="{6FF2594C-CB96-4D1B-ABB5-D7D0FF03E4E2}" type="pres">
      <dgm:prSet presAssocID="{56CD191B-64E8-4805-947C-95D46742FB1A}" presName="Name13" presStyleLbl="parChTrans1D2" presStyleIdx="1" presStyleCnt="3"/>
      <dgm:spPr/>
    </dgm:pt>
    <dgm:pt modelId="{4F8D1DE1-946A-4D68-AE3D-9A6BC4F9EBA4}" type="pres">
      <dgm:prSet presAssocID="{A911F989-C538-4771-9B04-F0C88F43A2D8}" presName="childText" presStyleLbl="bgAcc1" presStyleIdx="1" presStyleCnt="3" custLinFactNeighborY="-15172">
        <dgm:presLayoutVars>
          <dgm:bulletEnabled val="1"/>
        </dgm:presLayoutVars>
      </dgm:prSet>
      <dgm:spPr/>
    </dgm:pt>
    <dgm:pt modelId="{0D04B670-D71B-4BD2-AEA9-83F07FDA4959}" type="pres">
      <dgm:prSet presAssocID="{ACEA5F90-89F8-4766-8517-517D60C95CBC}" presName="Name13" presStyleLbl="parChTrans1D2" presStyleIdx="2" presStyleCnt="3"/>
      <dgm:spPr/>
    </dgm:pt>
    <dgm:pt modelId="{B454A5CD-EBA8-415E-948F-CE0D6BE485CE}" type="pres">
      <dgm:prSet presAssocID="{549688CF-365A-4AEE-8F5F-F4D2F7462A65}" presName="childText" presStyleLbl="bgAcc1" presStyleIdx="2" presStyleCnt="3" custLinFactNeighborY="-15172">
        <dgm:presLayoutVars>
          <dgm:bulletEnabled val="1"/>
        </dgm:presLayoutVars>
      </dgm:prSet>
      <dgm:spPr/>
    </dgm:pt>
  </dgm:ptLst>
  <dgm:cxnLst>
    <dgm:cxn modelId="{3BC58817-7A8F-4A71-B87D-2687287DC656}" type="presOf" srcId="{825D6820-4C46-4A8C-BCF1-6F72BF39B6B3}" destId="{97D96B31-0BFE-442F-90E6-585ECCC4D04A}" srcOrd="0" destOrd="0" presId="urn:microsoft.com/office/officeart/2005/8/layout/hierarchy3"/>
    <dgm:cxn modelId="{25DECB1C-74D0-4DDB-8C7B-38DC4CFEB0FF}" srcId="{825D6820-4C46-4A8C-BCF1-6F72BF39B6B3}" destId="{A911F989-C538-4771-9B04-F0C88F43A2D8}" srcOrd="1" destOrd="0" parTransId="{56CD191B-64E8-4805-947C-95D46742FB1A}" sibTransId="{FF35C2C7-9078-4561-A48E-2B5B7941674F}"/>
    <dgm:cxn modelId="{FEB13C1D-13E8-4FD8-939C-BDB8003048C8}" type="presOf" srcId="{9132ED8E-8B84-4FC6-AC60-302443310E24}" destId="{E9DA20D2-4A8E-40FC-9169-BBF67A572DC6}" srcOrd="0" destOrd="0" presId="urn:microsoft.com/office/officeart/2005/8/layout/hierarchy3"/>
    <dgm:cxn modelId="{A00AB63A-0F2D-48C2-A0BC-88DF92BC3BA4}" type="presOf" srcId="{56CD191B-64E8-4805-947C-95D46742FB1A}" destId="{6FF2594C-CB96-4D1B-ABB5-D7D0FF03E4E2}" srcOrd="0" destOrd="0" presId="urn:microsoft.com/office/officeart/2005/8/layout/hierarchy3"/>
    <dgm:cxn modelId="{2623B15E-3454-4501-BD30-24D8201E5798}" type="presOf" srcId="{825D6820-4C46-4A8C-BCF1-6F72BF39B6B3}" destId="{DAB7E421-FEF2-4D77-A608-15A9C859081B}" srcOrd="1" destOrd="0" presId="urn:microsoft.com/office/officeart/2005/8/layout/hierarchy3"/>
    <dgm:cxn modelId="{288D4D4E-E55C-40CC-90A1-D2B5861F4441}" type="presOf" srcId="{A911F989-C538-4771-9B04-F0C88F43A2D8}" destId="{4F8D1DE1-946A-4D68-AE3D-9A6BC4F9EBA4}" srcOrd="0" destOrd="0" presId="urn:microsoft.com/office/officeart/2005/8/layout/hierarchy3"/>
    <dgm:cxn modelId="{F301E176-133B-4586-AF71-1B25C4C5D4B7}" srcId="{825D6820-4C46-4A8C-BCF1-6F72BF39B6B3}" destId="{549688CF-365A-4AEE-8F5F-F4D2F7462A65}" srcOrd="2" destOrd="0" parTransId="{ACEA5F90-89F8-4766-8517-517D60C95CBC}" sibTransId="{CB9E3336-6AA3-4BF6-B244-01F260B7CA64}"/>
    <dgm:cxn modelId="{096DCE84-5258-4F58-A5E2-6146014455D5}" type="presOf" srcId="{C7735129-AB2D-41CF-952A-0BC2016D73C9}" destId="{58A33D07-FA85-41F6-BE09-9228E5819058}" srcOrd="0" destOrd="0" presId="urn:microsoft.com/office/officeart/2005/8/layout/hierarchy3"/>
    <dgm:cxn modelId="{B2EA4190-9076-4322-95B3-D16E5769980B}" type="presOf" srcId="{34E4762E-5DF9-473E-83CF-26DE2F80E487}" destId="{123A0901-7E1C-4CAE-BC50-395575AF37E7}" srcOrd="0" destOrd="0" presId="urn:microsoft.com/office/officeart/2005/8/layout/hierarchy3"/>
    <dgm:cxn modelId="{8FAF02A5-552A-4F3E-AAA4-7CF9DD77BA69}" srcId="{825D6820-4C46-4A8C-BCF1-6F72BF39B6B3}" destId="{9132ED8E-8B84-4FC6-AC60-302443310E24}" srcOrd="0" destOrd="0" parTransId="{34E4762E-5DF9-473E-83CF-26DE2F80E487}" sibTransId="{AF0FABE5-43BD-422B-BC24-6108497E7A48}"/>
    <dgm:cxn modelId="{241A60A6-924F-41E1-9112-66FF3862E27B}" type="presOf" srcId="{549688CF-365A-4AEE-8F5F-F4D2F7462A65}" destId="{B454A5CD-EBA8-415E-948F-CE0D6BE485CE}" srcOrd="0" destOrd="0" presId="urn:microsoft.com/office/officeart/2005/8/layout/hierarchy3"/>
    <dgm:cxn modelId="{D956FEAB-9807-48F3-83EB-FDD4FC84E43E}" type="presOf" srcId="{ACEA5F90-89F8-4766-8517-517D60C95CBC}" destId="{0D04B670-D71B-4BD2-AEA9-83F07FDA4959}" srcOrd="0" destOrd="0" presId="urn:microsoft.com/office/officeart/2005/8/layout/hierarchy3"/>
    <dgm:cxn modelId="{A6C815E3-9D0A-41F2-874D-7D777EC2AF6B}" srcId="{C7735129-AB2D-41CF-952A-0BC2016D73C9}" destId="{825D6820-4C46-4A8C-BCF1-6F72BF39B6B3}" srcOrd="0" destOrd="0" parTransId="{AEC2D6DD-2B80-4DA7-984A-94D6279AE4FB}" sibTransId="{84E667E7-5201-49C3-856C-B8362311458C}"/>
    <dgm:cxn modelId="{32E37973-0510-4A41-8FAA-1E64D392CE54}" type="presParOf" srcId="{58A33D07-FA85-41F6-BE09-9228E5819058}" destId="{AA13C66C-EF58-479E-A67F-C20E08FC1D09}" srcOrd="0" destOrd="0" presId="urn:microsoft.com/office/officeart/2005/8/layout/hierarchy3"/>
    <dgm:cxn modelId="{0E7067B9-38D8-4EC4-A3D4-9AD706B1CF59}" type="presParOf" srcId="{AA13C66C-EF58-479E-A67F-C20E08FC1D09}" destId="{24C7D646-FFE5-49A9-98F9-88237C72A6D2}" srcOrd="0" destOrd="0" presId="urn:microsoft.com/office/officeart/2005/8/layout/hierarchy3"/>
    <dgm:cxn modelId="{64AA06C8-53F4-483C-9A9B-D233263C4C16}" type="presParOf" srcId="{24C7D646-FFE5-49A9-98F9-88237C72A6D2}" destId="{97D96B31-0BFE-442F-90E6-585ECCC4D04A}" srcOrd="0" destOrd="0" presId="urn:microsoft.com/office/officeart/2005/8/layout/hierarchy3"/>
    <dgm:cxn modelId="{445307B5-58BB-47EB-9642-D8EC443A0EEB}" type="presParOf" srcId="{24C7D646-FFE5-49A9-98F9-88237C72A6D2}" destId="{DAB7E421-FEF2-4D77-A608-15A9C859081B}" srcOrd="1" destOrd="0" presId="urn:microsoft.com/office/officeart/2005/8/layout/hierarchy3"/>
    <dgm:cxn modelId="{EBA30DBC-06DE-473E-8651-30CC0E560287}" type="presParOf" srcId="{AA13C66C-EF58-479E-A67F-C20E08FC1D09}" destId="{8D2B87F2-B589-42AC-85CA-FA59CC2B21DB}" srcOrd="1" destOrd="0" presId="urn:microsoft.com/office/officeart/2005/8/layout/hierarchy3"/>
    <dgm:cxn modelId="{91F40D43-B53C-4F27-9FAC-F3AAF2FC1EC8}" type="presParOf" srcId="{8D2B87F2-B589-42AC-85CA-FA59CC2B21DB}" destId="{123A0901-7E1C-4CAE-BC50-395575AF37E7}" srcOrd="0" destOrd="0" presId="urn:microsoft.com/office/officeart/2005/8/layout/hierarchy3"/>
    <dgm:cxn modelId="{00372623-7986-4A27-8D75-E0F63626EC67}" type="presParOf" srcId="{8D2B87F2-B589-42AC-85CA-FA59CC2B21DB}" destId="{E9DA20D2-4A8E-40FC-9169-BBF67A572DC6}" srcOrd="1" destOrd="0" presId="urn:microsoft.com/office/officeart/2005/8/layout/hierarchy3"/>
    <dgm:cxn modelId="{FB43D01D-E9DD-4150-B7CB-568003357CD1}" type="presParOf" srcId="{8D2B87F2-B589-42AC-85CA-FA59CC2B21DB}" destId="{6FF2594C-CB96-4D1B-ABB5-D7D0FF03E4E2}" srcOrd="2" destOrd="0" presId="urn:microsoft.com/office/officeart/2005/8/layout/hierarchy3"/>
    <dgm:cxn modelId="{292A37D2-49A4-4A82-9DF7-F5A3D04A2DA5}" type="presParOf" srcId="{8D2B87F2-B589-42AC-85CA-FA59CC2B21DB}" destId="{4F8D1DE1-946A-4D68-AE3D-9A6BC4F9EBA4}" srcOrd="3" destOrd="0" presId="urn:microsoft.com/office/officeart/2005/8/layout/hierarchy3"/>
    <dgm:cxn modelId="{9BD6EDB7-5F6F-4F28-B939-47E23DCB9A55}" type="presParOf" srcId="{8D2B87F2-B589-42AC-85CA-FA59CC2B21DB}" destId="{0D04B670-D71B-4BD2-AEA9-83F07FDA4959}" srcOrd="4" destOrd="0" presId="urn:microsoft.com/office/officeart/2005/8/layout/hierarchy3"/>
    <dgm:cxn modelId="{4D0E0E4A-4251-42FA-87AB-84A97033A34B}" type="presParOf" srcId="{8D2B87F2-B589-42AC-85CA-FA59CC2B21DB}" destId="{B454A5CD-EBA8-415E-948F-CE0D6BE485CE}"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1D5C-BD6A-432D-8C05-27CEA91A4F4A}">
      <dsp:nvSpPr>
        <dsp:cNvPr id="0" name=""/>
        <dsp:cNvSpPr/>
      </dsp:nvSpPr>
      <dsp:spPr>
        <a:xfrm>
          <a:off x="4257" y="554067"/>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Mental health</a:t>
          </a:r>
          <a:endParaRPr lang="en-ZA" sz="1500" kern="1200" dirty="0"/>
        </a:p>
      </dsp:txBody>
      <dsp:txXfrm>
        <a:off x="25520" y="575330"/>
        <a:ext cx="1409394" cy="683434"/>
      </dsp:txXfrm>
    </dsp:sp>
    <dsp:sp modelId="{8161D358-1CD0-4595-BA11-8A11ADCF97DF}">
      <dsp:nvSpPr>
        <dsp:cNvPr id="0" name=""/>
        <dsp:cNvSpPr/>
      </dsp:nvSpPr>
      <dsp:spPr>
        <a:xfrm>
          <a:off x="149449" y="1280027"/>
          <a:ext cx="145192" cy="544470"/>
        </a:xfrm>
        <a:custGeom>
          <a:avLst/>
          <a:gdLst/>
          <a:ahLst/>
          <a:cxnLst/>
          <a:rect l="0" t="0" r="0" b="0"/>
          <a:pathLst>
            <a:path>
              <a:moveTo>
                <a:pt x="0" y="0"/>
              </a:moveTo>
              <a:lnTo>
                <a:pt x="0" y="544470"/>
              </a:lnTo>
              <a:lnTo>
                <a:pt x="145192" y="544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051A-B5D8-4FFB-AAAE-750315AD6A93}">
      <dsp:nvSpPr>
        <dsp:cNvPr id="0" name=""/>
        <dsp:cNvSpPr/>
      </dsp:nvSpPr>
      <dsp:spPr>
        <a:xfrm>
          <a:off x="294641" y="1461517"/>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315904" y="1482780"/>
        <a:ext cx="1119010" cy="683434"/>
      </dsp:txXfrm>
    </dsp:sp>
    <dsp:sp modelId="{959C117E-288B-4F67-9A40-AC706C9DBE7A}">
      <dsp:nvSpPr>
        <dsp:cNvPr id="0" name=""/>
        <dsp:cNvSpPr/>
      </dsp:nvSpPr>
      <dsp:spPr>
        <a:xfrm>
          <a:off x="149449" y="1280027"/>
          <a:ext cx="145192" cy="1451920"/>
        </a:xfrm>
        <a:custGeom>
          <a:avLst/>
          <a:gdLst/>
          <a:ahLst/>
          <a:cxnLst/>
          <a:rect l="0" t="0" r="0" b="0"/>
          <a:pathLst>
            <a:path>
              <a:moveTo>
                <a:pt x="0" y="0"/>
              </a:moveTo>
              <a:lnTo>
                <a:pt x="0" y="1451920"/>
              </a:lnTo>
              <a:lnTo>
                <a:pt x="145192" y="1451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E5AF1-6D42-4267-A349-34839BAE721B}">
      <dsp:nvSpPr>
        <dsp:cNvPr id="0" name=""/>
        <dsp:cNvSpPr/>
      </dsp:nvSpPr>
      <dsp:spPr>
        <a:xfrm>
          <a:off x="294641" y="236896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315904" y="2390231"/>
        <a:ext cx="1119010" cy="683434"/>
      </dsp:txXfrm>
    </dsp:sp>
    <dsp:sp modelId="{92226FAC-F22E-4EE7-9635-A567719170A0}">
      <dsp:nvSpPr>
        <dsp:cNvPr id="0" name=""/>
        <dsp:cNvSpPr/>
      </dsp:nvSpPr>
      <dsp:spPr>
        <a:xfrm>
          <a:off x="149449" y="1280027"/>
          <a:ext cx="145192" cy="2359371"/>
        </a:xfrm>
        <a:custGeom>
          <a:avLst/>
          <a:gdLst/>
          <a:ahLst/>
          <a:cxnLst/>
          <a:rect l="0" t="0" r="0" b="0"/>
          <a:pathLst>
            <a:path>
              <a:moveTo>
                <a:pt x="0" y="0"/>
              </a:moveTo>
              <a:lnTo>
                <a:pt x="0" y="2359371"/>
              </a:lnTo>
              <a:lnTo>
                <a:pt x="145192" y="2359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9E939-11F6-4C84-BB42-A962D77484C2}">
      <dsp:nvSpPr>
        <dsp:cNvPr id="0" name=""/>
        <dsp:cNvSpPr/>
      </dsp:nvSpPr>
      <dsp:spPr>
        <a:xfrm>
          <a:off x="294641" y="327641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315904" y="3297681"/>
        <a:ext cx="1119010" cy="683434"/>
      </dsp:txXfrm>
    </dsp:sp>
    <dsp:sp modelId="{399532DE-02AA-4216-A473-476142CE4250}">
      <dsp:nvSpPr>
        <dsp:cNvPr id="0" name=""/>
        <dsp:cNvSpPr/>
      </dsp:nvSpPr>
      <dsp:spPr>
        <a:xfrm>
          <a:off x="149449" y="1280027"/>
          <a:ext cx="145192" cy="3266821"/>
        </a:xfrm>
        <a:custGeom>
          <a:avLst/>
          <a:gdLst/>
          <a:ahLst/>
          <a:cxnLst/>
          <a:rect l="0" t="0" r="0" b="0"/>
          <a:pathLst>
            <a:path>
              <a:moveTo>
                <a:pt x="0" y="0"/>
              </a:moveTo>
              <a:lnTo>
                <a:pt x="0" y="3266821"/>
              </a:lnTo>
              <a:lnTo>
                <a:pt x="145192" y="3266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E97833-1738-4D88-9B98-1842E853B1DE}">
      <dsp:nvSpPr>
        <dsp:cNvPr id="0" name=""/>
        <dsp:cNvSpPr/>
      </dsp:nvSpPr>
      <dsp:spPr>
        <a:xfrm>
          <a:off x="294641" y="418386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Trauma/ counselling</a:t>
          </a:r>
          <a:endParaRPr lang="en-ZA" sz="1500" kern="1200" dirty="0"/>
        </a:p>
      </dsp:txBody>
      <dsp:txXfrm>
        <a:off x="315904" y="4205132"/>
        <a:ext cx="1119010" cy="683434"/>
      </dsp:txXfrm>
    </dsp:sp>
    <dsp:sp modelId="{97D96B31-0BFE-442F-90E6-585ECCC4D04A}">
      <dsp:nvSpPr>
        <dsp:cNvPr id="0" name=""/>
        <dsp:cNvSpPr/>
      </dsp:nvSpPr>
      <dsp:spPr>
        <a:xfrm>
          <a:off x="1819158" y="554067"/>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Sexual health</a:t>
          </a:r>
          <a:endParaRPr lang="en-ZA" sz="1500" kern="1200" dirty="0"/>
        </a:p>
      </dsp:txBody>
      <dsp:txXfrm>
        <a:off x="1840421" y="575330"/>
        <a:ext cx="1409394" cy="683434"/>
      </dsp:txXfrm>
    </dsp:sp>
    <dsp:sp modelId="{123A0901-7E1C-4CAE-BC50-395575AF37E7}">
      <dsp:nvSpPr>
        <dsp:cNvPr id="0" name=""/>
        <dsp:cNvSpPr/>
      </dsp:nvSpPr>
      <dsp:spPr>
        <a:xfrm>
          <a:off x="1964350" y="1280027"/>
          <a:ext cx="145192" cy="544470"/>
        </a:xfrm>
        <a:custGeom>
          <a:avLst/>
          <a:gdLst/>
          <a:ahLst/>
          <a:cxnLst/>
          <a:rect l="0" t="0" r="0" b="0"/>
          <a:pathLst>
            <a:path>
              <a:moveTo>
                <a:pt x="0" y="0"/>
              </a:moveTo>
              <a:lnTo>
                <a:pt x="0" y="544470"/>
              </a:lnTo>
              <a:lnTo>
                <a:pt x="145192" y="544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A20D2-4A8E-40FC-9169-BBF67A572DC6}">
      <dsp:nvSpPr>
        <dsp:cNvPr id="0" name=""/>
        <dsp:cNvSpPr/>
      </dsp:nvSpPr>
      <dsp:spPr>
        <a:xfrm>
          <a:off x="2109542" y="1461517"/>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2130805" y="1482780"/>
        <a:ext cx="1119010" cy="683434"/>
      </dsp:txXfrm>
    </dsp:sp>
    <dsp:sp modelId="{6FF2594C-CB96-4D1B-ABB5-D7D0FF03E4E2}">
      <dsp:nvSpPr>
        <dsp:cNvPr id="0" name=""/>
        <dsp:cNvSpPr/>
      </dsp:nvSpPr>
      <dsp:spPr>
        <a:xfrm>
          <a:off x="1964350" y="1280027"/>
          <a:ext cx="145192" cy="1451920"/>
        </a:xfrm>
        <a:custGeom>
          <a:avLst/>
          <a:gdLst/>
          <a:ahLst/>
          <a:cxnLst/>
          <a:rect l="0" t="0" r="0" b="0"/>
          <a:pathLst>
            <a:path>
              <a:moveTo>
                <a:pt x="0" y="0"/>
              </a:moveTo>
              <a:lnTo>
                <a:pt x="0" y="1451920"/>
              </a:lnTo>
              <a:lnTo>
                <a:pt x="145192" y="1451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D1DE1-946A-4D68-AE3D-9A6BC4F9EBA4}">
      <dsp:nvSpPr>
        <dsp:cNvPr id="0" name=""/>
        <dsp:cNvSpPr/>
      </dsp:nvSpPr>
      <dsp:spPr>
        <a:xfrm>
          <a:off x="2109542" y="236896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2130805" y="2390231"/>
        <a:ext cx="1119010" cy="683434"/>
      </dsp:txXfrm>
    </dsp:sp>
    <dsp:sp modelId="{0D04B670-D71B-4BD2-AEA9-83F07FDA4959}">
      <dsp:nvSpPr>
        <dsp:cNvPr id="0" name=""/>
        <dsp:cNvSpPr/>
      </dsp:nvSpPr>
      <dsp:spPr>
        <a:xfrm>
          <a:off x="1964350" y="1280027"/>
          <a:ext cx="145192" cy="2359371"/>
        </a:xfrm>
        <a:custGeom>
          <a:avLst/>
          <a:gdLst/>
          <a:ahLst/>
          <a:cxnLst/>
          <a:rect l="0" t="0" r="0" b="0"/>
          <a:pathLst>
            <a:path>
              <a:moveTo>
                <a:pt x="0" y="0"/>
              </a:moveTo>
              <a:lnTo>
                <a:pt x="0" y="2359371"/>
              </a:lnTo>
              <a:lnTo>
                <a:pt x="145192" y="2359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A5CD-EBA8-415E-948F-CE0D6BE485CE}">
      <dsp:nvSpPr>
        <dsp:cNvPr id="0" name=""/>
        <dsp:cNvSpPr/>
      </dsp:nvSpPr>
      <dsp:spPr>
        <a:xfrm>
          <a:off x="2109542" y="327641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2130805" y="3297681"/>
        <a:ext cx="1119010" cy="683434"/>
      </dsp:txXfrm>
    </dsp:sp>
    <dsp:sp modelId="{490B97E1-3E72-4CDE-BBCB-D4394CFB7C0B}">
      <dsp:nvSpPr>
        <dsp:cNvPr id="0" name=""/>
        <dsp:cNvSpPr/>
      </dsp:nvSpPr>
      <dsp:spPr>
        <a:xfrm>
          <a:off x="1964350" y="1280027"/>
          <a:ext cx="145192" cy="3266821"/>
        </a:xfrm>
        <a:custGeom>
          <a:avLst/>
          <a:gdLst/>
          <a:ahLst/>
          <a:cxnLst/>
          <a:rect l="0" t="0" r="0" b="0"/>
          <a:pathLst>
            <a:path>
              <a:moveTo>
                <a:pt x="0" y="0"/>
              </a:moveTo>
              <a:lnTo>
                <a:pt x="0" y="3266821"/>
              </a:lnTo>
              <a:lnTo>
                <a:pt x="145192" y="3266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3A8E3-B52E-46C8-AB7C-FE06EB271B23}">
      <dsp:nvSpPr>
        <dsp:cNvPr id="0" name=""/>
        <dsp:cNvSpPr/>
      </dsp:nvSpPr>
      <dsp:spPr>
        <a:xfrm>
          <a:off x="2109542" y="418386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OUT link</a:t>
          </a:r>
          <a:endParaRPr lang="en-ZA" sz="1500" kern="1200" dirty="0"/>
        </a:p>
      </dsp:txBody>
      <dsp:txXfrm>
        <a:off x="2130805" y="4205132"/>
        <a:ext cx="1119010" cy="683434"/>
      </dsp:txXfrm>
    </dsp:sp>
    <dsp:sp modelId="{8F6763C4-0418-48C3-BDAC-D34B88F3335F}">
      <dsp:nvSpPr>
        <dsp:cNvPr id="0" name=""/>
        <dsp:cNvSpPr/>
      </dsp:nvSpPr>
      <dsp:spPr>
        <a:xfrm>
          <a:off x="3634059" y="554067"/>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Sexual offences/ domestic violence</a:t>
          </a:r>
          <a:endParaRPr lang="en-ZA" sz="1500" kern="1200" dirty="0"/>
        </a:p>
      </dsp:txBody>
      <dsp:txXfrm>
        <a:off x="3655322" y="575330"/>
        <a:ext cx="1409394" cy="683434"/>
      </dsp:txXfrm>
    </dsp:sp>
    <dsp:sp modelId="{10F6D293-B058-4DEF-9C32-BA8BAC37C4F2}">
      <dsp:nvSpPr>
        <dsp:cNvPr id="0" name=""/>
        <dsp:cNvSpPr/>
      </dsp:nvSpPr>
      <dsp:spPr>
        <a:xfrm>
          <a:off x="3779251" y="1280027"/>
          <a:ext cx="145192" cy="544470"/>
        </a:xfrm>
        <a:custGeom>
          <a:avLst/>
          <a:gdLst/>
          <a:ahLst/>
          <a:cxnLst/>
          <a:rect l="0" t="0" r="0" b="0"/>
          <a:pathLst>
            <a:path>
              <a:moveTo>
                <a:pt x="0" y="0"/>
              </a:moveTo>
              <a:lnTo>
                <a:pt x="0" y="544470"/>
              </a:lnTo>
              <a:lnTo>
                <a:pt x="145192" y="544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03D6E-335D-483B-95DB-D807EB113324}">
      <dsp:nvSpPr>
        <dsp:cNvPr id="0" name=""/>
        <dsp:cNvSpPr/>
      </dsp:nvSpPr>
      <dsp:spPr>
        <a:xfrm>
          <a:off x="3924443" y="1461517"/>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3945706" y="1482780"/>
        <a:ext cx="1119010" cy="683434"/>
      </dsp:txXfrm>
    </dsp:sp>
    <dsp:sp modelId="{463DE8A8-779F-4BF6-B9A8-6216FCEC65D9}">
      <dsp:nvSpPr>
        <dsp:cNvPr id="0" name=""/>
        <dsp:cNvSpPr/>
      </dsp:nvSpPr>
      <dsp:spPr>
        <a:xfrm>
          <a:off x="3779251" y="1280027"/>
          <a:ext cx="145192" cy="1451920"/>
        </a:xfrm>
        <a:custGeom>
          <a:avLst/>
          <a:gdLst/>
          <a:ahLst/>
          <a:cxnLst/>
          <a:rect l="0" t="0" r="0" b="0"/>
          <a:pathLst>
            <a:path>
              <a:moveTo>
                <a:pt x="0" y="0"/>
              </a:moveTo>
              <a:lnTo>
                <a:pt x="0" y="1451920"/>
              </a:lnTo>
              <a:lnTo>
                <a:pt x="145192" y="1451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954B5-4660-47DC-9DB2-53027C184E27}">
      <dsp:nvSpPr>
        <dsp:cNvPr id="0" name=""/>
        <dsp:cNvSpPr/>
      </dsp:nvSpPr>
      <dsp:spPr>
        <a:xfrm>
          <a:off x="3924443" y="236896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3945706" y="2390231"/>
        <a:ext cx="1119010" cy="683434"/>
      </dsp:txXfrm>
    </dsp:sp>
    <dsp:sp modelId="{4E0CDABD-37C8-49EE-BB45-08AFB7BD86C6}">
      <dsp:nvSpPr>
        <dsp:cNvPr id="0" name=""/>
        <dsp:cNvSpPr/>
      </dsp:nvSpPr>
      <dsp:spPr>
        <a:xfrm>
          <a:off x="3779251" y="1280027"/>
          <a:ext cx="145192" cy="2359371"/>
        </a:xfrm>
        <a:custGeom>
          <a:avLst/>
          <a:gdLst/>
          <a:ahLst/>
          <a:cxnLst/>
          <a:rect l="0" t="0" r="0" b="0"/>
          <a:pathLst>
            <a:path>
              <a:moveTo>
                <a:pt x="0" y="0"/>
              </a:moveTo>
              <a:lnTo>
                <a:pt x="0" y="2359371"/>
              </a:lnTo>
              <a:lnTo>
                <a:pt x="145192" y="2359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B20B5-18ED-4EFF-8769-460819CBF729}">
      <dsp:nvSpPr>
        <dsp:cNvPr id="0" name=""/>
        <dsp:cNvSpPr/>
      </dsp:nvSpPr>
      <dsp:spPr>
        <a:xfrm>
          <a:off x="3924443" y="327641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3945706" y="3297681"/>
        <a:ext cx="1119010" cy="683434"/>
      </dsp:txXfrm>
    </dsp:sp>
    <dsp:sp modelId="{97E9AD23-F247-40B0-8234-D122500B5F45}">
      <dsp:nvSpPr>
        <dsp:cNvPr id="0" name=""/>
        <dsp:cNvSpPr/>
      </dsp:nvSpPr>
      <dsp:spPr>
        <a:xfrm>
          <a:off x="3779251" y="1280027"/>
          <a:ext cx="145192" cy="3266821"/>
        </a:xfrm>
        <a:custGeom>
          <a:avLst/>
          <a:gdLst/>
          <a:ahLst/>
          <a:cxnLst/>
          <a:rect l="0" t="0" r="0" b="0"/>
          <a:pathLst>
            <a:path>
              <a:moveTo>
                <a:pt x="0" y="0"/>
              </a:moveTo>
              <a:lnTo>
                <a:pt x="0" y="3266821"/>
              </a:lnTo>
              <a:lnTo>
                <a:pt x="145192" y="3266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69B70-F317-48A2-B1F4-186DFEC9FFA8}">
      <dsp:nvSpPr>
        <dsp:cNvPr id="0" name=""/>
        <dsp:cNvSpPr/>
      </dsp:nvSpPr>
      <dsp:spPr>
        <a:xfrm>
          <a:off x="3924443" y="418386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Physical and Psychological safety</a:t>
          </a:r>
          <a:endParaRPr lang="en-ZA" sz="1500" kern="1200" dirty="0"/>
        </a:p>
      </dsp:txBody>
      <dsp:txXfrm>
        <a:off x="3945706" y="4205132"/>
        <a:ext cx="1119010" cy="683434"/>
      </dsp:txXfrm>
    </dsp:sp>
    <dsp:sp modelId="{98AE1B62-3BB3-46CE-A867-319B9129D190}">
      <dsp:nvSpPr>
        <dsp:cNvPr id="0" name=""/>
        <dsp:cNvSpPr/>
      </dsp:nvSpPr>
      <dsp:spPr>
        <a:xfrm>
          <a:off x="5448960" y="554067"/>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Legal and financial</a:t>
          </a:r>
          <a:endParaRPr lang="en-ZA" sz="1500" kern="1200" dirty="0"/>
        </a:p>
      </dsp:txBody>
      <dsp:txXfrm>
        <a:off x="5470223" y="575330"/>
        <a:ext cx="1409394" cy="683434"/>
      </dsp:txXfrm>
    </dsp:sp>
    <dsp:sp modelId="{D41837C3-9076-4C89-A5C6-2AFAF70D12DB}">
      <dsp:nvSpPr>
        <dsp:cNvPr id="0" name=""/>
        <dsp:cNvSpPr/>
      </dsp:nvSpPr>
      <dsp:spPr>
        <a:xfrm>
          <a:off x="5594152" y="1280027"/>
          <a:ext cx="145192" cy="544470"/>
        </a:xfrm>
        <a:custGeom>
          <a:avLst/>
          <a:gdLst/>
          <a:ahLst/>
          <a:cxnLst/>
          <a:rect l="0" t="0" r="0" b="0"/>
          <a:pathLst>
            <a:path>
              <a:moveTo>
                <a:pt x="0" y="0"/>
              </a:moveTo>
              <a:lnTo>
                <a:pt x="0" y="544470"/>
              </a:lnTo>
              <a:lnTo>
                <a:pt x="145192" y="544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90A426-F1D9-49CD-A08C-4741D80BBBD6}">
      <dsp:nvSpPr>
        <dsp:cNvPr id="0" name=""/>
        <dsp:cNvSpPr/>
      </dsp:nvSpPr>
      <dsp:spPr>
        <a:xfrm>
          <a:off x="5739344" y="1461517"/>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5760607" y="1482780"/>
        <a:ext cx="1119010" cy="683434"/>
      </dsp:txXfrm>
    </dsp:sp>
    <dsp:sp modelId="{74B0916E-D9F6-4E39-AD14-F24562423576}">
      <dsp:nvSpPr>
        <dsp:cNvPr id="0" name=""/>
        <dsp:cNvSpPr/>
      </dsp:nvSpPr>
      <dsp:spPr>
        <a:xfrm>
          <a:off x="5594152" y="1280027"/>
          <a:ext cx="145192" cy="1451920"/>
        </a:xfrm>
        <a:custGeom>
          <a:avLst/>
          <a:gdLst/>
          <a:ahLst/>
          <a:cxnLst/>
          <a:rect l="0" t="0" r="0" b="0"/>
          <a:pathLst>
            <a:path>
              <a:moveTo>
                <a:pt x="0" y="0"/>
              </a:moveTo>
              <a:lnTo>
                <a:pt x="0" y="1451920"/>
              </a:lnTo>
              <a:lnTo>
                <a:pt x="145192" y="1451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6818F-CD3D-454F-88D3-59FBD290C481}">
      <dsp:nvSpPr>
        <dsp:cNvPr id="0" name=""/>
        <dsp:cNvSpPr/>
      </dsp:nvSpPr>
      <dsp:spPr>
        <a:xfrm>
          <a:off x="5739344" y="236896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5760607" y="2390231"/>
        <a:ext cx="1119010" cy="683434"/>
      </dsp:txXfrm>
    </dsp:sp>
    <dsp:sp modelId="{C84CBCB1-17BF-422E-89CF-0F0C54C9B985}">
      <dsp:nvSpPr>
        <dsp:cNvPr id="0" name=""/>
        <dsp:cNvSpPr/>
      </dsp:nvSpPr>
      <dsp:spPr>
        <a:xfrm>
          <a:off x="5594152" y="1280027"/>
          <a:ext cx="145192" cy="2359371"/>
        </a:xfrm>
        <a:custGeom>
          <a:avLst/>
          <a:gdLst/>
          <a:ahLst/>
          <a:cxnLst/>
          <a:rect l="0" t="0" r="0" b="0"/>
          <a:pathLst>
            <a:path>
              <a:moveTo>
                <a:pt x="0" y="0"/>
              </a:moveTo>
              <a:lnTo>
                <a:pt x="0" y="2359371"/>
              </a:lnTo>
              <a:lnTo>
                <a:pt x="145192" y="2359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F9680-3A96-4196-953E-98376F24A622}">
      <dsp:nvSpPr>
        <dsp:cNvPr id="0" name=""/>
        <dsp:cNvSpPr/>
      </dsp:nvSpPr>
      <dsp:spPr>
        <a:xfrm>
          <a:off x="5739344" y="327641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5760607" y="3297681"/>
        <a:ext cx="1119010" cy="683434"/>
      </dsp:txXfrm>
    </dsp:sp>
    <dsp:sp modelId="{EEDC8794-7140-4E66-A5CB-C52AC7794E3D}">
      <dsp:nvSpPr>
        <dsp:cNvPr id="0" name=""/>
        <dsp:cNvSpPr/>
      </dsp:nvSpPr>
      <dsp:spPr>
        <a:xfrm>
          <a:off x="5594152" y="1280027"/>
          <a:ext cx="145192" cy="3266821"/>
        </a:xfrm>
        <a:custGeom>
          <a:avLst/>
          <a:gdLst/>
          <a:ahLst/>
          <a:cxnLst/>
          <a:rect l="0" t="0" r="0" b="0"/>
          <a:pathLst>
            <a:path>
              <a:moveTo>
                <a:pt x="0" y="0"/>
              </a:moveTo>
              <a:lnTo>
                <a:pt x="0" y="3266821"/>
              </a:lnTo>
              <a:lnTo>
                <a:pt x="145192" y="3266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D7E05-5B8C-4E11-924B-85AD5F621B4E}">
      <dsp:nvSpPr>
        <dsp:cNvPr id="0" name=""/>
        <dsp:cNvSpPr/>
      </dsp:nvSpPr>
      <dsp:spPr>
        <a:xfrm>
          <a:off x="5739344" y="418386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Equality court</a:t>
          </a:r>
          <a:endParaRPr lang="en-ZA" sz="1500" kern="1200" dirty="0"/>
        </a:p>
      </dsp:txBody>
      <dsp:txXfrm>
        <a:off x="5760607" y="4205132"/>
        <a:ext cx="1119010" cy="683434"/>
      </dsp:txXfrm>
    </dsp:sp>
    <dsp:sp modelId="{D20882EC-C6BC-4E52-883D-33B972869F1A}">
      <dsp:nvSpPr>
        <dsp:cNvPr id="0" name=""/>
        <dsp:cNvSpPr/>
      </dsp:nvSpPr>
      <dsp:spPr>
        <a:xfrm>
          <a:off x="7263861" y="554067"/>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My Journal</a:t>
          </a:r>
          <a:endParaRPr lang="en-ZA" sz="1500" kern="1200" dirty="0"/>
        </a:p>
      </dsp:txBody>
      <dsp:txXfrm>
        <a:off x="7285124" y="575330"/>
        <a:ext cx="1409394" cy="683434"/>
      </dsp:txXfrm>
    </dsp:sp>
    <dsp:sp modelId="{44B8A0F9-F9AF-4346-ACF6-EA0396FAFB4A}">
      <dsp:nvSpPr>
        <dsp:cNvPr id="0" name=""/>
        <dsp:cNvSpPr/>
      </dsp:nvSpPr>
      <dsp:spPr>
        <a:xfrm>
          <a:off x="7409053" y="1280027"/>
          <a:ext cx="145192" cy="544470"/>
        </a:xfrm>
        <a:custGeom>
          <a:avLst/>
          <a:gdLst/>
          <a:ahLst/>
          <a:cxnLst/>
          <a:rect l="0" t="0" r="0" b="0"/>
          <a:pathLst>
            <a:path>
              <a:moveTo>
                <a:pt x="0" y="0"/>
              </a:moveTo>
              <a:lnTo>
                <a:pt x="0" y="544470"/>
              </a:lnTo>
              <a:lnTo>
                <a:pt x="145192" y="544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5925B-0010-48B0-A7AD-5D41DEAFE26F}">
      <dsp:nvSpPr>
        <dsp:cNvPr id="0" name=""/>
        <dsp:cNvSpPr/>
      </dsp:nvSpPr>
      <dsp:spPr>
        <a:xfrm>
          <a:off x="7554245" y="1461517"/>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Record events</a:t>
          </a:r>
          <a:endParaRPr lang="en-ZA" sz="1500" kern="1200" dirty="0"/>
        </a:p>
      </dsp:txBody>
      <dsp:txXfrm>
        <a:off x="7575508" y="1482780"/>
        <a:ext cx="1119010" cy="683434"/>
      </dsp:txXfrm>
    </dsp:sp>
    <dsp:sp modelId="{F248B35E-5286-4F41-A171-7BA9ACEEDD28}">
      <dsp:nvSpPr>
        <dsp:cNvPr id="0" name=""/>
        <dsp:cNvSpPr/>
      </dsp:nvSpPr>
      <dsp:spPr>
        <a:xfrm>
          <a:off x="7409053" y="1280027"/>
          <a:ext cx="145192" cy="1451920"/>
        </a:xfrm>
        <a:custGeom>
          <a:avLst/>
          <a:gdLst/>
          <a:ahLst/>
          <a:cxnLst/>
          <a:rect l="0" t="0" r="0" b="0"/>
          <a:pathLst>
            <a:path>
              <a:moveTo>
                <a:pt x="0" y="0"/>
              </a:moveTo>
              <a:lnTo>
                <a:pt x="0" y="1451920"/>
              </a:lnTo>
              <a:lnTo>
                <a:pt x="145192" y="14519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1010D-5908-40D6-A933-C87DEE59396F}">
      <dsp:nvSpPr>
        <dsp:cNvPr id="0" name=""/>
        <dsp:cNvSpPr/>
      </dsp:nvSpPr>
      <dsp:spPr>
        <a:xfrm>
          <a:off x="7554245" y="236896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Video/ photo</a:t>
          </a:r>
          <a:endParaRPr lang="en-ZA" sz="1500" kern="1200" dirty="0"/>
        </a:p>
      </dsp:txBody>
      <dsp:txXfrm>
        <a:off x="7575508" y="2390231"/>
        <a:ext cx="1119010" cy="6834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763C4-0418-48C3-BDAC-D34B88F3335F}">
      <dsp:nvSpPr>
        <dsp:cNvPr id="0" name=""/>
        <dsp:cNvSpPr/>
      </dsp:nvSpPr>
      <dsp:spPr>
        <a:xfrm>
          <a:off x="0" y="0"/>
          <a:ext cx="2088232" cy="10441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ABC’s of LGBT+</a:t>
          </a:r>
          <a:endParaRPr lang="en-ZA" sz="3200" kern="1200" dirty="0"/>
        </a:p>
      </dsp:txBody>
      <dsp:txXfrm>
        <a:off x="30581" y="30581"/>
        <a:ext cx="2027070" cy="982954"/>
      </dsp:txXfrm>
    </dsp:sp>
    <dsp:sp modelId="{10F6D293-B058-4DEF-9C32-BA8BAC37C4F2}">
      <dsp:nvSpPr>
        <dsp:cNvPr id="0" name=""/>
        <dsp:cNvSpPr/>
      </dsp:nvSpPr>
      <dsp:spPr>
        <a:xfrm>
          <a:off x="208823" y="1044116"/>
          <a:ext cx="208823" cy="871561"/>
        </a:xfrm>
        <a:custGeom>
          <a:avLst/>
          <a:gdLst/>
          <a:ahLst/>
          <a:cxnLst/>
          <a:rect l="0" t="0" r="0" b="0"/>
          <a:pathLst>
            <a:path>
              <a:moveTo>
                <a:pt x="0" y="0"/>
              </a:moveTo>
              <a:lnTo>
                <a:pt x="0" y="871561"/>
              </a:lnTo>
              <a:lnTo>
                <a:pt x="208823" y="87156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03D6E-335D-483B-95DB-D807EB113324}">
      <dsp:nvSpPr>
        <dsp:cNvPr id="0" name=""/>
        <dsp:cNvSpPr/>
      </dsp:nvSpPr>
      <dsp:spPr>
        <a:xfrm>
          <a:off x="417646" y="1393619"/>
          <a:ext cx="1670585" cy="10441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Toolkits/ Resources</a:t>
          </a:r>
          <a:endParaRPr lang="en-ZA" sz="2800" kern="1200" dirty="0"/>
        </a:p>
      </dsp:txBody>
      <dsp:txXfrm>
        <a:off x="448227" y="1424200"/>
        <a:ext cx="1609423" cy="982954"/>
      </dsp:txXfrm>
    </dsp:sp>
    <dsp:sp modelId="{463DE8A8-779F-4BF6-B9A8-6216FCEC65D9}">
      <dsp:nvSpPr>
        <dsp:cNvPr id="0" name=""/>
        <dsp:cNvSpPr/>
      </dsp:nvSpPr>
      <dsp:spPr>
        <a:xfrm>
          <a:off x="208823" y="1044116"/>
          <a:ext cx="208823" cy="2176706"/>
        </a:xfrm>
        <a:custGeom>
          <a:avLst/>
          <a:gdLst/>
          <a:ahLst/>
          <a:cxnLst/>
          <a:rect l="0" t="0" r="0" b="0"/>
          <a:pathLst>
            <a:path>
              <a:moveTo>
                <a:pt x="0" y="0"/>
              </a:moveTo>
              <a:lnTo>
                <a:pt x="0" y="2176706"/>
              </a:lnTo>
              <a:lnTo>
                <a:pt x="208823" y="21767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954B5-4660-47DC-9DB2-53027C184E27}">
      <dsp:nvSpPr>
        <dsp:cNvPr id="0" name=""/>
        <dsp:cNvSpPr/>
      </dsp:nvSpPr>
      <dsp:spPr>
        <a:xfrm>
          <a:off x="417646" y="2698764"/>
          <a:ext cx="1670585" cy="10441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Vlogs/ Webinars</a:t>
          </a:r>
          <a:endParaRPr lang="en-ZA" sz="2800" kern="1200" dirty="0"/>
        </a:p>
      </dsp:txBody>
      <dsp:txXfrm>
        <a:off x="448227" y="2729345"/>
        <a:ext cx="1609423" cy="982954"/>
      </dsp:txXfrm>
    </dsp:sp>
    <dsp:sp modelId="{4E0CDABD-37C8-49EE-BB45-08AFB7BD86C6}">
      <dsp:nvSpPr>
        <dsp:cNvPr id="0" name=""/>
        <dsp:cNvSpPr/>
      </dsp:nvSpPr>
      <dsp:spPr>
        <a:xfrm>
          <a:off x="208823" y="1044116"/>
          <a:ext cx="208823" cy="3481851"/>
        </a:xfrm>
        <a:custGeom>
          <a:avLst/>
          <a:gdLst/>
          <a:ahLst/>
          <a:cxnLst/>
          <a:rect l="0" t="0" r="0" b="0"/>
          <a:pathLst>
            <a:path>
              <a:moveTo>
                <a:pt x="0" y="0"/>
              </a:moveTo>
              <a:lnTo>
                <a:pt x="0" y="3481851"/>
              </a:lnTo>
              <a:lnTo>
                <a:pt x="208823" y="34818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B20B5-18ED-4EFF-8769-460819CBF729}">
      <dsp:nvSpPr>
        <dsp:cNvPr id="0" name=""/>
        <dsp:cNvSpPr/>
      </dsp:nvSpPr>
      <dsp:spPr>
        <a:xfrm>
          <a:off x="417646" y="4003909"/>
          <a:ext cx="1670585" cy="10441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Support</a:t>
          </a:r>
          <a:endParaRPr lang="en-ZA" sz="2800" kern="1200" dirty="0"/>
        </a:p>
      </dsp:txBody>
      <dsp:txXfrm>
        <a:off x="448227" y="4034490"/>
        <a:ext cx="1609423" cy="9829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882EC-C6BC-4E52-883D-33B972869F1A}">
      <dsp:nvSpPr>
        <dsp:cNvPr id="0" name=""/>
        <dsp:cNvSpPr/>
      </dsp:nvSpPr>
      <dsp:spPr>
        <a:xfrm>
          <a:off x="0" y="0"/>
          <a:ext cx="2232248" cy="12277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dirty="0"/>
            <a:t>Parental support</a:t>
          </a:r>
          <a:endParaRPr lang="en-ZA" sz="3700" kern="1200" dirty="0"/>
        </a:p>
      </dsp:txBody>
      <dsp:txXfrm>
        <a:off x="35959" y="35959"/>
        <a:ext cx="2160330" cy="1155818"/>
      </dsp:txXfrm>
    </dsp:sp>
    <dsp:sp modelId="{BCEE99E2-4C4D-43BC-8EC0-D7EC12032285}">
      <dsp:nvSpPr>
        <dsp:cNvPr id="0" name=""/>
        <dsp:cNvSpPr/>
      </dsp:nvSpPr>
      <dsp:spPr>
        <a:xfrm>
          <a:off x="223224" y="1227736"/>
          <a:ext cx="151221" cy="755996"/>
        </a:xfrm>
        <a:custGeom>
          <a:avLst/>
          <a:gdLst/>
          <a:ahLst/>
          <a:cxnLst/>
          <a:rect l="0" t="0" r="0" b="0"/>
          <a:pathLst>
            <a:path>
              <a:moveTo>
                <a:pt x="0" y="0"/>
              </a:moveTo>
              <a:lnTo>
                <a:pt x="0" y="755996"/>
              </a:lnTo>
              <a:lnTo>
                <a:pt x="151221" y="7559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54465-CBD4-4F22-AE9C-CDC01344A80F}">
      <dsp:nvSpPr>
        <dsp:cNvPr id="0" name=""/>
        <dsp:cNvSpPr/>
      </dsp:nvSpPr>
      <dsp:spPr>
        <a:xfrm>
          <a:off x="374446" y="1425670"/>
          <a:ext cx="1785798" cy="1116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Toolkits/ Resources</a:t>
          </a:r>
          <a:endParaRPr lang="en-ZA" sz="3000" kern="1200" dirty="0"/>
        </a:p>
      </dsp:txBody>
      <dsp:txXfrm>
        <a:off x="407136" y="1458360"/>
        <a:ext cx="1720418" cy="1050744"/>
      </dsp:txXfrm>
    </dsp:sp>
    <dsp:sp modelId="{CFBE0D6E-00BC-4B26-8793-8FCCF74525A3}">
      <dsp:nvSpPr>
        <dsp:cNvPr id="0" name=""/>
        <dsp:cNvSpPr/>
      </dsp:nvSpPr>
      <dsp:spPr>
        <a:xfrm>
          <a:off x="223224" y="1227736"/>
          <a:ext cx="151221" cy="2151151"/>
        </a:xfrm>
        <a:custGeom>
          <a:avLst/>
          <a:gdLst/>
          <a:ahLst/>
          <a:cxnLst/>
          <a:rect l="0" t="0" r="0" b="0"/>
          <a:pathLst>
            <a:path>
              <a:moveTo>
                <a:pt x="0" y="0"/>
              </a:moveTo>
              <a:lnTo>
                <a:pt x="0" y="2151151"/>
              </a:lnTo>
              <a:lnTo>
                <a:pt x="151221" y="21511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8990DB-4BB4-4375-A1E9-FBC28D7526AC}">
      <dsp:nvSpPr>
        <dsp:cNvPr id="0" name=""/>
        <dsp:cNvSpPr/>
      </dsp:nvSpPr>
      <dsp:spPr>
        <a:xfrm>
          <a:off x="374446" y="2820825"/>
          <a:ext cx="1785798" cy="1116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Vlogs/ Webinars</a:t>
          </a:r>
          <a:endParaRPr lang="en-ZA" sz="3000" kern="1200" dirty="0"/>
        </a:p>
      </dsp:txBody>
      <dsp:txXfrm>
        <a:off x="407136" y="2853515"/>
        <a:ext cx="1720418" cy="1050744"/>
      </dsp:txXfrm>
    </dsp:sp>
    <dsp:sp modelId="{452256DA-9625-4DE4-A6DF-24739B21F74D}">
      <dsp:nvSpPr>
        <dsp:cNvPr id="0" name=""/>
        <dsp:cNvSpPr/>
      </dsp:nvSpPr>
      <dsp:spPr>
        <a:xfrm>
          <a:off x="223224" y="1227736"/>
          <a:ext cx="151221" cy="3546306"/>
        </a:xfrm>
        <a:custGeom>
          <a:avLst/>
          <a:gdLst/>
          <a:ahLst/>
          <a:cxnLst/>
          <a:rect l="0" t="0" r="0" b="0"/>
          <a:pathLst>
            <a:path>
              <a:moveTo>
                <a:pt x="0" y="0"/>
              </a:moveTo>
              <a:lnTo>
                <a:pt x="0" y="3546306"/>
              </a:lnTo>
              <a:lnTo>
                <a:pt x="151221" y="35463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5DD703-75BD-46EB-AE13-D39515EAEADC}">
      <dsp:nvSpPr>
        <dsp:cNvPr id="0" name=""/>
        <dsp:cNvSpPr/>
      </dsp:nvSpPr>
      <dsp:spPr>
        <a:xfrm>
          <a:off x="374446" y="4215980"/>
          <a:ext cx="1785798" cy="11161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Support</a:t>
          </a:r>
          <a:endParaRPr lang="en-ZA" sz="3000" kern="1200" dirty="0"/>
        </a:p>
      </dsp:txBody>
      <dsp:txXfrm>
        <a:off x="407136" y="4248670"/>
        <a:ext cx="1720418" cy="10507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E1B62-3BB3-46CE-A867-319B9129D190}">
      <dsp:nvSpPr>
        <dsp:cNvPr id="0" name=""/>
        <dsp:cNvSpPr/>
      </dsp:nvSpPr>
      <dsp:spPr>
        <a:xfrm>
          <a:off x="358352" y="0"/>
          <a:ext cx="1513855" cy="8326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Support services</a:t>
          </a:r>
          <a:endParaRPr lang="en-ZA" sz="2500" kern="1200" dirty="0"/>
        </a:p>
      </dsp:txBody>
      <dsp:txXfrm>
        <a:off x="382739" y="24387"/>
        <a:ext cx="1465081" cy="783846"/>
      </dsp:txXfrm>
    </dsp:sp>
    <dsp:sp modelId="{D41837C3-9076-4C89-A5C6-2AFAF70D12DB}">
      <dsp:nvSpPr>
        <dsp:cNvPr id="0" name=""/>
        <dsp:cNvSpPr/>
      </dsp:nvSpPr>
      <dsp:spPr>
        <a:xfrm>
          <a:off x="509737" y="832620"/>
          <a:ext cx="151385" cy="461298"/>
        </a:xfrm>
        <a:custGeom>
          <a:avLst/>
          <a:gdLst/>
          <a:ahLst/>
          <a:cxnLst/>
          <a:rect l="0" t="0" r="0" b="0"/>
          <a:pathLst>
            <a:path>
              <a:moveTo>
                <a:pt x="0" y="0"/>
              </a:moveTo>
              <a:lnTo>
                <a:pt x="0" y="461298"/>
              </a:lnTo>
              <a:lnTo>
                <a:pt x="151385" y="461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90A426-F1D9-49CD-A08C-4741D80BBBD6}">
      <dsp:nvSpPr>
        <dsp:cNvPr id="0" name=""/>
        <dsp:cNvSpPr/>
      </dsp:nvSpPr>
      <dsp:spPr>
        <a:xfrm>
          <a:off x="661123" y="915455"/>
          <a:ext cx="1211084" cy="7569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NGOs/ Government</a:t>
          </a:r>
          <a:endParaRPr lang="en-ZA" sz="1600" kern="1200" dirty="0"/>
        </a:p>
      </dsp:txBody>
      <dsp:txXfrm>
        <a:off x="683293" y="937625"/>
        <a:ext cx="1166744" cy="712587"/>
      </dsp:txXfrm>
    </dsp:sp>
    <dsp:sp modelId="{74B0916E-D9F6-4E39-AD14-F24562423576}">
      <dsp:nvSpPr>
        <dsp:cNvPr id="0" name=""/>
        <dsp:cNvSpPr/>
      </dsp:nvSpPr>
      <dsp:spPr>
        <a:xfrm>
          <a:off x="509737" y="832620"/>
          <a:ext cx="151385" cy="1407458"/>
        </a:xfrm>
        <a:custGeom>
          <a:avLst/>
          <a:gdLst/>
          <a:ahLst/>
          <a:cxnLst/>
          <a:rect l="0" t="0" r="0" b="0"/>
          <a:pathLst>
            <a:path>
              <a:moveTo>
                <a:pt x="0" y="0"/>
              </a:moveTo>
              <a:lnTo>
                <a:pt x="0" y="1407458"/>
              </a:lnTo>
              <a:lnTo>
                <a:pt x="151385" y="14074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6818F-CD3D-454F-88D3-59FBD290C481}">
      <dsp:nvSpPr>
        <dsp:cNvPr id="0" name=""/>
        <dsp:cNvSpPr/>
      </dsp:nvSpPr>
      <dsp:spPr>
        <a:xfrm>
          <a:off x="661123" y="1861614"/>
          <a:ext cx="1211084" cy="7569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Emergency services</a:t>
          </a:r>
          <a:endParaRPr lang="en-ZA" sz="1600" kern="1200" dirty="0"/>
        </a:p>
      </dsp:txBody>
      <dsp:txXfrm>
        <a:off x="683293" y="1883784"/>
        <a:ext cx="1166744" cy="712587"/>
      </dsp:txXfrm>
    </dsp:sp>
    <dsp:sp modelId="{C84CBCB1-17BF-422E-89CF-0F0C54C9B985}">
      <dsp:nvSpPr>
        <dsp:cNvPr id="0" name=""/>
        <dsp:cNvSpPr/>
      </dsp:nvSpPr>
      <dsp:spPr>
        <a:xfrm>
          <a:off x="509737" y="832620"/>
          <a:ext cx="151385" cy="2353617"/>
        </a:xfrm>
        <a:custGeom>
          <a:avLst/>
          <a:gdLst/>
          <a:ahLst/>
          <a:cxnLst/>
          <a:rect l="0" t="0" r="0" b="0"/>
          <a:pathLst>
            <a:path>
              <a:moveTo>
                <a:pt x="0" y="0"/>
              </a:moveTo>
              <a:lnTo>
                <a:pt x="0" y="2353617"/>
              </a:lnTo>
              <a:lnTo>
                <a:pt x="151385" y="23536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F9680-3A96-4196-953E-98376F24A622}">
      <dsp:nvSpPr>
        <dsp:cNvPr id="0" name=""/>
        <dsp:cNvSpPr/>
      </dsp:nvSpPr>
      <dsp:spPr>
        <a:xfrm>
          <a:off x="661123" y="2807774"/>
          <a:ext cx="1211084" cy="7569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Legal and Financial</a:t>
          </a:r>
          <a:endParaRPr lang="en-ZA" sz="1600" kern="1200" dirty="0"/>
        </a:p>
      </dsp:txBody>
      <dsp:txXfrm>
        <a:off x="683293" y="2829944"/>
        <a:ext cx="1166744" cy="712587"/>
      </dsp:txXfrm>
    </dsp:sp>
    <dsp:sp modelId="{82D23733-3C3C-4BAF-AE24-92A056B346D7}">
      <dsp:nvSpPr>
        <dsp:cNvPr id="0" name=""/>
        <dsp:cNvSpPr/>
      </dsp:nvSpPr>
      <dsp:spPr>
        <a:xfrm>
          <a:off x="509737" y="832620"/>
          <a:ext cx="151385" cy="3365902"/>
        </a:xfrm>
        <a:custGeom>
          <a:avLst/>
          <a:gdLst/>
          <a:ahLst/>
          <a:cxnLst/>
          <a:rect l="0" t="0" r="0" b="0"/>
          <a:pathLst>
            <a:path>
              <a:moveTo>
                <a:pt x="0" y="0"/>
              </a:moveTo>
              <a:lnTo>
                <a:pt x="0" y="3365902"/>
              </a:lnTo>
              <a:lnTo>
                <a:pt x="151385" y="33659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A97EF-BF50-4E59-97CC-30193C9BED3C}">
      <dsp:nvSpPr>
        <dsp:cNvPr id="0" name=""/>
        <dsp:cNvSpPr/>
      </dsp:nvSpPr>
      <dsp:spPr>
        <a:xfrm>
          <a:off x="661123" y="3820059"/>
          <a:ext cx="1211084" cy="7569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Spiritual</a:t>
          </a:r>
          <a:endParaRPr lang="en-ZA" sz="1600" kern="1200" dirty="0"/>
        </a:p>
      </dsp:txBody>
      <dsp:txXfrm>
        <a:off x="683293" y="3842229"/>
        <a:ext cx="1166744" cy="712587"/>
      </dsp:txXfrm>
    </dsp:sp>
    <dsp:sp modelId="{72E5B462-600A-4184-9E2E-FA56740A430A}">
      <dsp:nvSpPr>
        <dsp:cNvPr id="0" name=""/>
        <dsp:cNvSpPr/>
      </dsp:nvSpPr>
      <dsp:spPr>
        <a:xfrm>
          <a:off x="509737" y="832620"/>
          <a:ext cx="151385" cy="4312047"/>
        </a:xfrm>
        <a:custGeom>
          <a:avLst/>
          <a:gdLst/>
          <a:ahLst/>
          <a:cxnLst/>
          <a:rect l="0" t="0" r="0" b="0"/>
          <a:pathLst>
            <a:path>
              <a:moveTo>
                <a:pt x="0" y="0"/>
              </a:moveTo>
              <a:lnTo>
                <a:pt x="0" y="4312047"/>
              </a:lnTo>
              <a:lnTo>
                <a:pt x="151385" y="43120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11C11-950D-4042-BBFB-247FAE5C4346}">
      <dsp:nvSpPr>
        <dsp:cNvPr id="0" name=""/>
        <dsp:cNvSpPr/>
      </dsp:nvSpPr>
      <dsp:spPr>
        <a:xfrm>
          <a:off x="661123" y="4766204"/>
          <a:ext cx="1211084" cy="7569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Emotional</a:t>
          </a:r>
          <a:endParaRPr lang="en-ZA" sz="1600" kern="1200" dirty="0"/>
        </a:p>
      </dsp:txBody>
      <dsp:txXfrm>
        <a:off x="683293" y="4788374"/>
        <a:ext cx="1166744" cy="7125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1D5C-BD6A-432D-8C05-27CEA91A4F4A}">
      <dsp:nvSpPr>
        <dsp:cNvPr id="0" name=""/>
        <dsp:cNvSpPr/>
      </dsp:nvSpPr>
      <dsp:spPr>
        <a:xfrm>
          <a:off x="4184" y="199469"/>
          <a:ext cx="1426763" cy="7133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Jobs for LGBT+</a:t>
          </a:r>
          <a:endParaRPr lang="en-ZA" sz="1600" kern="1200" dirty="0"/>
        </a:p>
      </dsp:txBody>
      <dsp:txXfrm>
        <a:off x="25078" y="220363"/>
        <a:ext cx="1384975" cy="671593"/>
      </dsp:txXfrm>
    </dsp:sp>
    <dsp:sp modelId="{8161D358-1CD0-4595-BA11-8A11ADCF97DF}">
      <dsp:nvSpPr>
        <dsp:cNvPr id="0" name=""/>
        <dsp:cNvSpPr/>
      </dsp:nvSpPr>
      <dsp:spPr>
        <a:xfrm>
          <a:off x="146860" y="912851"/>
          <a:ext cx="142676" cy="535036"/>
        </a:xfrm>
        <a:custGeom>
          <a:avLst/>
          <a:gdLst/>
          <a:ahLst/>
          <a:cxnLst/>
          <a:rect l="0" t="0" r="0" b="0"/>
          <a:pathLst>
            <a:path>
              <a:moveTo>
                <a:pt x="0" y="0"/>
              </a:moveTo>
              <a:lnTo>
                <a:pt x="0" y="535036"/>
              </a:lnTo>
              <a:lnTo>
                <a:pt x="142676" y="5350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051A-B5D8-4FFB-AAAE-750315AD6A93}">
      <dsp:nvSpPr>
        <dsp:cNvPr id="0" name=""/>
        <dsp:cNvSpPr/>
      </dsp:nvSpPr>
      <dsp:spPr>
        <a:xfrm>
          <a:off x="289536" y="109119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Recruitment</a:t>
          </a:r>
          <a:endParaRPr lang="en-ZA" sz="1400" kern="1200" dirty="0"/>
        </a:p>
      </dsp:txBody>
      <dsp:txXfrm>
        <a:off x="310430" y="1112090"/>
        <a:ext cx="1099623" cy="671593"/>
      </dsp:txXfrm>
    </dsp:sp>
    <dsp:sp modelId="{959C117E-288B-4F67-9A40-AC706C9DBE7A}">
      <dsp:nvSpPr>
        <dsp:cNvPr id="0" name=""/>
        <dsp:cNvSpPr/>
      </dsp:nvSpPr>
      <dsp:spPr>
        <a:xfrm>
          <a:off x="146860" y="912851"/>
          <a:ext cx="142676" cy="1426763"/>
        </a:xfrm>
        <a:custGeom>
          <a:avLst/>
          <a:gdLst/>
          <a:ahLst/>
          <a:cxnLst/>
          <a:rect l="0" t="0" r="0" b="0"/>
          <a:pathLst>
            <a:path>
              <a:moveTo>
                <a:pt x="0" y="0"/>
              </a:moveTo>
              <a:lnTo>
                <a:pt x="0" y="1426763"/>
              </a:lnTo>
              <a:lnTo>
                <a:pt x="142676" y="14267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E5AF1-6D42-4267-A349-34839BAE721B}">
      <dsp:nvSpPr>
        <dsp:cNvPr id="0" name=""/>
        <dsp:cNvSpPr/>
      </dsp:nvSpPr>
      <dsp:spPr>
        <a:xfrm>
          <a:off x="289536" y="1982924"/>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Entre-preneurship</a:t>
          </a:r>
          <a:endParaRPr lang="en-ZA" sz="1400" kern="1200" dirty="0"/>
        </a:p>
      </dsp:txBody>
      <dsp:txXfrm>
        <a:off x="310430" y="2003818"/>
        <a:ext cx="1099623" cy="671593"/>
      </dsp:txXfrm>
    </dsp:sp>
    <dsp:sp modelId="{92226FAC-F22E-4EE7-9635-A567719170A0}">
      <dsp:nvSpPr>
        <dsp:cNvPr id="0" name=""/>
        <dsp:cNvSpPr/>
      </dsp:nvSpPr>
      <dsp:spPr>
        <a:xfrm>
          <a:off x="146860" y="912851"/>
          <a:ext cx="142676" cy="2318491"/>
        </a:xfrm>
        <a:custGeom>
          <a:avLst/>
          <a:gdLst/>
          <a:ahLst/>
          <a:cxnLst/>
          <a:rect l="0" t="0" r="0" b="0"/>
          <a:pathLst>
            <a:path>
              <a:moveTo>
                <a:pt x="0" y="0"/>
              </a:moveTo>
              <a:lnTo>
                <a:pt x="0" y="2318491"/>
              </a:lnTo>
              <a:lnTo>
                <a:pt x="142676" y="2318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9E939-11F6-4C84-BB42-A962D77484C2}">
      <dsp:nvSpPr>
        <dsp:cNvPr id="0" name=""/>
        <dsp:cNvSpPr/>
      </dsp:nvSpPr>
      <dsp:spPr>
        <a:xfrm>
          <a:off x="289536" y="2874651"/>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SMME Development</a:t>
          </a:r>
          <a:endParaRPr lang="en-ZA" sz="1400" kern="1200" dirty="0"/>
        </a:p>
      </dsp:txBody>
      <dsp:txXfrm>
        <a:off x="310430" y="2895545"/>
        <a:ext cx="1099623" cy="671593"/>
      </dsp:txXfrm>
    </dsp:sp>
    <dsp:sp modelId="{0A42CF88-C5EA-49DD-8AA8-08D63DCA42CC}">
      <dsp:nvSpPr>
        <dsp:cNvPr id="0" name=""/>
        <dsp:cNvSpPr/>
      </dsp:nvSpPr>
      <dsp:spPr>
        <a:xfrm>
          <a:off x="146860" y="912851"/>
          <a:ext cx="142676" cy="3210218"/>
        </a:xfrm>
        <a:custGeom>
          <a:avLst/>
          <a:gdLst/>
          <a:ahLst/>
          <a:cxnLst/>
          <a:rect l="0" t="0" r="0" b="0"/>
          <a:pathLst>
            <a:path>
              <a:moveTo>
                <a:pt x="0" y="0"/>
              </a:moveTo>
              <a:lnTo>
                <a:pt x="0" y="3210218"/>
              </a:lnTo>
              <a:lnTo>
                <a:pt x="142676" y="3210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31D5FB-676A-41B0-B827-9CC3AF1E0982}">
      <dsp:nvSpPr>
        <dsp:cNvPr id="0" name=""/>
        <dsp:cNvSpPr/>
      </dsp:nvSpPr>
      <dsp:spPr>
        <a:xfrm>
          <a:off x="289536" y="3766379"/>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How to guides/ Support</a:t>
          </a:r>
          <a:endParaRPr lang="en-ZA" sz="1400" kern="1200" dirty="0"/>
        </a:p>
      </dsp:txBody>
      <dsp:txXfrm>
        <a:off x="310430" y="3787273"/>
        <a:ext cx="1099623" cy="671593"/>
      </dsp:txXfrm>
    </dsp:sp>
    <dsp:sp modelId="{4A3A3B55-EC9C-4D3F-8557-AB21E4A01870}">
      <dsp:nvSpPr>
        <dsp:cNvPr id="0" name=""/>
        <dsp:cNvSpPr/>
      </dsp:nvSpPr>
      <dsp:spPr>
        <a:xfrm>
          <a:off x="146860" y="912851"/>
          <a:ext cx="142676" cy="4101946"/>
        </a:xfrm>
        <a:custGeom>
          <a:avLst/>
          <a:gdLst/>
          <a:ahLst/>
          <a:cxnLst/>
          <a:rect l="0" t="0" r="0" b="0"/>
          <a:pathLst>
            <a:path>
              <a:moveTo>
                <a:pt x="0" y="0"/>
              </a:moveTo>
              <a:lnTo>
                <a:pt x="0" y="4101946"/>
              </a:lnTo>
              <a:lnTo>
                <a:pt x="142676" y="4101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90D16-58E7-4D57-A3D7-04CD99B9CCC5}">
      <dsp:nvSpPr>
        <dsp:cNvPr id="0" name=""/>
        <dsp:cNvSpPr/>
      </dsp:nvSpPr>
      <dsp:spPr>
        <a:xfrm>
          <a:off x="289536" y="465810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PLUS</a:t>
          </a:r>
          <a:endParaRPr lang="en-ZA" sz="1400" kern="1200" dirty="0"/>
        </a:p>
      </dsp:txBody>
      <dsp:txXfrm>
        <a:off x="310430" y="4679000"/>
        <a:ext cx="1099623" cy="671593"/>
      </dsp:txXfrm>
    </dsp:sp>
    <dsp:sp modelId="{97D96B31-0BFE-442F-90E6-585ECCC4D04A}">
      <dsp:nvSpPr>
        <dsp:cNvPr id="0" name=""/>
        <dsp:cNvSpPr/>
      </dsp:nvSpPr>
      <dsp:spPr>
        <a:xfrm>
          <a:off x="1787639" y="199469"/>
          <a:ext cx="1426763" cy="7133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Mentorship programme</a:t>
          </a:r>
          <a:endParaRPr lang="en-ZA" sz="1600" kern="1200" dirty="0"/>
        </a:p>
      </dsp:txBody>
      <dsp:txXfrm>
        <a:off x="1808533" y="220363"/>
        <a:ext cx="1384975" cy="671593"/>
      </dsp:txXfrm>
    </dsp:sp>
    <dsp:sp modelId="{123A0901-7E1C-4CAE-BC50-395575AF37E7}">
      <dsp:nvSpPr>
        <dsp:cNvPr id="0" name=""/>
        <dsp:cNvSpPr/>
      </dsp:nvSpPr>
      <dsp:spPr>
        <a:xfrm>
          <a:off x="1930315" y="912851"/>
          <a:ext cx="142676" cy="535036"/>
        </a:xfrm>
        <a:custGeom>
          <a:avLst/>
          <a:gdLst/>
          <a:ahLst/>
          <a:cxnLst/>
          <a:rect l="0" t="0" r="0" b="0"/>
          <a:pathLst>
            <a:path>
              <a:moveTo>
                <a:pt x="0" y="0"/>
              </a:moveTo>
              <a:lnTo>
                <a:pt x="0" y="535036"/>
              </a:lnTo>
              <a:lnTo>
                <a:pt x="142676" y="5350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A20D2-4A8E-40FC-9169-BBF67A572DC6}">
      <dsp:nvSpPr>
        <dsp:cNvPr id="0" name=""/>
        <dsp:cNvSpPr/>
      </dsp:nvSpPr>
      <dsp:spPr>
        <a:xfrm>
          <a:off x="2072991" y="109119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Find a mentor</a:t>
          </a:r>
          <a:endParaRPr lang="en-ZA" sz="1400" kern="1200" dirty="0"/>
        </a:p>
      </dsp:txBody>
      <dsp:txXfrm>
        <a:off x="2093885" y="1112090"/>
        <a:ext cx="1099623" cy="671593"/>
      </dsp:txXfrm>
    </dsp:sp>
    <dsp:sp modelId="{6FF2594C-CB96-4D1B-ABB5-D7D0FF03E4E2}">
      <dsp:nvSpPr>
        <dsp:cNvPr id="0" name=""/>
        <dsp:cNvSpPr/>
      </dsp:nvSpPr>
      <dsp:spPr>
        <a:xfrm>
          <a:off x="1930315" y="912851"/>
          <a:ext cx="142676" cy="1426763"/>
        </a:xfrm>
        <a:custGeom>
          <a:avLst/>
          <a:gdLst/>
          <a:ahLst/>
          <a:cxnLst/>
          <a:rect l="0" t="0" r="0" b="0"/>
          <a:pathLst>
            <a:path>
              <a:moveTo>
                <a:pt x="0" y="0"/>
              </a:moveTo>
              <a:lnTo>
                <a:pt x="0" y="1426763"/>
              </a:lnTo>
              <a:lnTo>
                <a:pt x="142676" y="14267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D1DE1-946A-4D68-AE3D-9A6BC4F9EBA4}">
      <dsp:nvSpPr>
        <dsp:cNvPr id="0" name=""/>
        <dsp:cNvSpPr/>
      </dsp:nvSpPr>
      <dsp:spPr>
        <a:xfrm>
          <a:off x="2072991" y="1982924"/>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Become a mentor</a:t>
          </a:r>
          <a:endParaRPr lang="en-ZA" sz="1400" kern="1200" dirty="0"/>
        </a:p>
      </dsp:txBody>
      <dsp:txXfrm>
        <a:off x="2093885" y="2003818"/>
        <a:ext cx="1099623" cy="671593"/>
      </dsp:txXfrm>
    </dsp:sp>
    <dsp:sp modelId="{0D04B670-D71B-4BD2-AEA9-83F07FDA4959}">
      <dsp:nvSpPr>
        <dsp:cNvPr id="0" name=""/>
        <dsp:cNvSpPr/>
      </dsp:nvSpPr>
      <dsp:spPr>
        <a:xfrm>
          <a:off x="1930315" y="912851"/>
          <a:ext cx="142676" cy="2318491"/>
        </a:xfrm>
        <a:custGeom>
          <a:avLst/>
          <a:gdLst/>
          <a:ahLst/>
          <a:cxnLst/>
          <a:rect l="0" t="0" r="0" b="0"/>
          <a:pathLst>
            <a:path>
              <a:moveTo>
                <a:pt x="0" y="0"/>
              </a:moveTo>
              <a:lnTo>
                <a:pt x="0" y="2318491"/>
              </a:lnTo>
              <a:lnTo>
                <a:pt x="142676" y="2318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A5CD-EBA8-415E-948F-CE0D6BE485CE}">
      <dsp:nvSpPr>
        <dsp:cNvPr id="0" name=""/>
        <dsp:cNvSpPr/>
      </dsp:nvSpPr>
      <dsp:spPr>
        <a:xfrm>
          <a:off x="2072991" y="2874651"/>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Coaching support</a:t>
          </a:r>
          <a:endParaRPr lang="en-ZA" sz="1400" kern="1200" dirty="0"/>
        </a:p>
      </dsp:txBody>
      <dsp:txXfrm>
        <a:off x="2093885" y="2895545"/>
        <a:ext cx="1099623" cy="671593"/>
      </dsp:txXfrm>
    </dsp:sp>
    <dsp:sp modelId="{D08773F2-A9FB-4DE9-88B3-6DF9963374F5}">
      <dsp:nvSpPr>
        <dsp:cNvPr id="0" name=""/>
        <dsp:cNvSpPr/>
      </dsp:nvSpPr>
      <dsp:spPr>
        <a:xfrm>
          <a:off x="1930315" y="912851"/>
          <a:ext cx="142676" cy="3210218"/>
        </a:xfrm>
        <a:custGeom>
          <a:avLst/>
          <a:gdLst/>
          <a:ahLst/>
          <a:cxnLst/>
          <a:rect l="0" t="0" r="0" b="0"/>
          <a:pathLst>
            <a:path>
              <a:moveTo>
                <a:pt x="0" y="0"/>
              </a:moveTo>
              <a:lnTo>
                <a:pt x="0" y="3210218"/>
              </a:lnTo>
              <a:lnTo>
                <a:pt x="142676" y="3210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D2F98B-EED7-47AA-BB35-56BE70FA143F}">
      <dsp:nvSpPr>
        <dsp:cNvPr id="0" name=""/>
        <dsp:cNvSpPr/>
      </dsp:nvSpPr>
      <dsp:spPr>
        <a:xfrm>
          <a:off x="2072991" y="3766379"/>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How to guides/ Support</a:t>
          </a:r>
          <a:endParaRPr lang="en-ZA" sz="1400" kern="1200" dirty="0"/>
        </a:p>
      </dsp:txBody>
      <dsp:txXfrm>
        <a:off x="2093885" y="3787273"/>
        <a:ext cx="1099623" cy="671593"/>
      </dsp:txXfrm>
    </dsp:sp>
    <dsp:sp modelId="{98AE1B62-3BB3-46CE-A867-319B9129D190}">
      <dsp:nvSpPr>
        <dsp:cNvPr id="0" name=""/>
        <dsp:cNvSpPr/>
      </dsp:nvSpPr>
      <dsp:spPr>
        <a:xfrm>
          <a:off x="3571094" y="199469"/>
          <a:ext cx="1426763" cy="7133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Content College</a:t>
          </a:r>
          <a:endParaRPr lang="en-ZA" sz="1600" kern="1200" dirty="0"/>
        </a:p>
      </dsp:txBody>
      <dsp:txXfrm>
        <a:off x="3591988" y="220363"/>
        <a:ext cx="1384975" cy="671593"/>
      </dsp:txXfrm>
    </dsp:sp>
    <dsp:sp modelId="{D41837C3-9076-4C89-A5C6-2AFAF70D12DB}">
      <dsp:nvSpPr>
        <dsp:cNvPr id="0" name=""/>
        <dsp:cNvSpPr/>
      </dsp:nvSpPr>
      <dsp:spPr>
        <a:xfrm>
          <a:off x="3713770" y="912851"/>
          <a:ext cx="142676" cy="535036"/>
        </a:xfrm>
        <a:custGeom>
          <a:avLst/>
          <a:gdLst/>
          <a:ahLst/>
          <a:cxnLst/>
          <a:rect l="0" t="0" r="0" b="0"/>
          <a:pathLst>
            <a:path>
              <a:moveTo>
                <a:pt x="0" y="0"/>
              </a:moveTo>
              <a:lnTo>
                <a:pt x="0" y="535036"/>
              </a:lnTo>
              <a:lnTo>
                <a:pt x="142676" y="5350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90A426-F1D9-49CD-A08C-4741D80BBBD6}">
      <dsp:nvSpPr>
        <dsp:cNvPr id="0" name=""/>
        <dsp:cNvSpPr/>
      </dsp:nvSpPr>
      <dsp:spPr>
        <a:xfrm>
          <a:off x="3856446" y="109119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Share your story</a:t>
          </a:r>
          <a:endParaRPr lang="en-ZA" sz="1400" kern="1200" dirty="0"/>
        </a:p>
      </dsp:txBody>
      <dsp:txXfrm>
        <a:off x="3877340" y="1112090"/>
        <a:ext cx="1099623" cy="671593"/>
      </dsp:txXfrm>
    </dsp:sp>
    <dsp:sp modelId="{74B0916E-D9F6-4E39-AD14-F24562423576}">
      <dsp:nvSpPr>
        <dsp:cNvPr id="0" name=""/>
        <dsp:cNvSpPr/>
      </dsp:nvSpPr>
      <dsp:spPr>
        <a:xfrm>
          <a:off x="3713770" y="912851"/>
          <a:ext cx="142676" cy="1426763"/>
        </a:xfrm>
        <a:custGeom>
          <a:avLst/>
          <a:gdLst/>
          <a:ahLst/>
          <a:cxnLst/>
          <a:rect l="0" t="0" r="0" b="0"/>
          <a:pathLst>
            <a:path>
              <a:moveTo>
                <a:pt x="0" y="0"/>
              </a:moveTo>
              <a:lnTo>
                <a:pt x="0" y="1426763"/>
              </a:lnTo>
              <a:lnTo>
                <a:pt x="142676" y="14267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6818F-CD3D-454F-88D3-59FBD290C481}">
      <dsp:nvSpPr>
        <dsp:cNvPr id="0" name=""/>
        <dsp:cNvSpPr/>
      </dsp:nvSpPr>
      <dsp:spPr>
        <a:xfrm>
          <a:off x="3856446" y="1982924"/>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Queer Media</a:t>
          </a:r>
        </a:p>
        <a:p>
          <a:pPr marL="0" lvl="0" indent="0" algn="ctr" defTabSz="622300">
            <a:lnSpc>
              <a:spcPct val="90000"/>
            </a:lnSpc>
            <a:spcBef>
              <a:spcPct val="0"/>
            </a:spcBef>
            <a:spcAft>
              <a:spcPct val="35000"/>
            </a:spcAft>
            <a:buNone/>
          </a:pPr>
          <a:r>
            <a:rPr lang="en-US" sz="1400" kern="1200" dirty="0"/>
            <a:t>Social Media</a:t>
          </a:r>
          <a:endParaRPr lang="en-ZA" sz="1400" kern="1200" dirty="0"/>
        </a:p>
      </dsp:txBody>
      <dsp:txXfrm>
        <a:off x="3877340" y="2003818"/>
        <a:ext cx="1099623" cy="671593"/>
      </dsp:txXfrm>
    </dsp:sp>
    <dsp:sp modelId="{C84CBCB1-17BF-422E-89CF-0F0C54C9B985}">
      <dsp:nvSpPr>
        <dsp:cNvPr id="0" name=""/>
        <dsp:cNvSpPr/>
      </dsp:nvSpPr>
      <dsp:spPr>
        <a:xfrm>
          <a:off x="3713770" y="912851"/>
          <a:ext cx="142676" cy="2318491"/>
        </a:xfrm>
        <a:custGeom>
          <a:avLst/>
          <a:gdLst/>
          <a:ahLst/>
          <a:cxnLst/>
          <a:rect l="0" t="0" r="0" b="0"/>
          <a:pathLst>
            <a:path>
              <a:moveTo>
                <a:pt x="0" y="0"/>
              </a:moveTo>
              <a:lnTo>
                <a:pt x="0" y="2318491"/>
              </a:lnTo>
              <a:lnTo>
                <a:pt x="142676" y="2318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F9680-3A96-4196-953E-98376F24A622}">
      <dsp:nvSpPr>
        <dsp:cNvPr id="0" name=""/>
        <dsp:cNvSpPr/>
      </dsp:nvSpPr>
      <dsp:spPr>
        <a:xfrm>
          <a:off x="3856446" y="2874651"/>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Mambaonline</a:t>
          </a:r>
          <a:endParaRPr lang="en-ZA" sz="1400" kern="1200" dirty="0"/>
        </a:p>
      </dsp:txBody>
      <dsp:txXfrm>
        <a:off x="3877340" y="2895545"/>
        <a:ext cx="1099623" cy="671593"/>
      </dsp:txXfrm>
    </dsp:sp>
    <dsp:sp modelId="{18669A4F-58CD-4B7F-AE5A-FDE855A68BA2}">
      <dsp:nvSpPr>
        <dsp:cNvPr id="0" name=""/>
        <dsp:cNvSpPr/>
      </dsp:nvSpPr>
      <dsp:spPr>
        <a:xfrm>
          <a:off x="3713770" y="912851"/>
          <a:ext cx="142676" cy="3210218"/>
        </a:xfrm>
        <a:custGeom>
          <a:avLst/>
          <a:gdLst/>
          <a:ahLst/>
          <a:cxnLst/>
          <a:rect l="0" t="0" r="0" b="0"/>
          <a:pathLst>
            <a:path>
              <a:moveTo>
                <a:pt x="0" y="0"/>
              </a:moveTo>
              <a:lnTo>
                <a:pt x="0" y="3210218"/>
              </a:lnTo>
              <a:lnTo>
                <a:pt x="142676" y="3210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D325-E380-4FA2-B6E2-E5F7996B23D6}">
      <dsp:nvSpPr>
        <dsp:cNvPr id="0" name=""/>
        <dsp:cNvSpPr/>
      </dsp:nvSpPr>
      <dsp:spPr>
        <a:xfrm>
          <a:off x="3856446" y="3766379"/>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Corporate content</a:t>
          </a:r>
          <a:endParaRPr lang="en-ZA" sz="1400" kern="1200" dirty="0"/>
        </a:p>
      </dsp:txBody>
      <dsp:txXfrm>
        <a:off x="3877340" y="3787273"/>
        <a:ext cx="1099623" cy="671593"/>
      </dsp:txXfrm>
    </dsp:sp>
    <dsp:sp modelId="{4E0879FA-84D1-4063-87EA-89ED4FB19B1E}">
      <dsp:nvSpPr>
        <dsp:cNvPr id="0" name=""/>
        <dsp:cNvSpPr/>
      </dsp:nvSpPr>
      <dsp:spPr>
        <a:xfrm>
          <a:off x="3713770" y="912851"/>
          <a:ext cx="142676" cy="4101946"/>
        </a:xfrm>
        <a:custGeom>
          <a:avLst/>
          <a:gdLst/>
          <a:ahLst/>
          <a:cxnLst/>
          <a:rect l="0" t="0" r="0" b="0"/>
          <a:pathLst>
            <a:path>
              <a:moveTo>
                <a:pt x="0" y="0"/>
              </a:moveTo>
              <a:lnTo>
                <a:pt x="0" y="4101946"/>
              </a:lnTo>
              <a:lnTo>
                <a:pt x="142676" y="4101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42F221-F08D-4F45-8E79-E597B74DD5AF}">
      <dsp:nvSpPr>
        <dsp:cNvPr id="0" name=""/>
        <dsp:cNvSpPr/>
      </dsp:nvSpPr>
      <dsp:spPr>
        <a:xfrm>
          <a:off x="3856446" y="465810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Events</a:t>
          </a:r>
          <a:endParaRPr lang="en-ZA" sz="1400" kern="1200" dirty="0"/>
        </a:p>
      </dsp:txBody>
      <dsp:txXfrm>
        <a:off x="3877340" y="4679000"/>
        <a:ext cx="1099623" cy="671593"/>
      </dsp:txXfrm>
    </dsp:sp>
    <dsp:sp modelId="{D20882EC-C6BC-4E52-883D-33B972869F1A}">
      <dsp:nvSpPr>
        <dsp:cNvPr id="0" name=""/>
        <dsp:cNvSpPr/>
      </dsp:nvSpPr>
      <dsp:spPr>
        <a:xfrm>
          <a:off x="5354548" y="199469"/>
          <a:ext cx="1426763" cy="7133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Questionnaire/ Surveys</a:t>
          </a:r>
          <a:endParaRPr lang="en-ZA" sz="1600" kern="1200" dirty="0"/>
        </a:p>
      </dsp:txBody>
      <dsp:txXfrm>
        <a:off x="5375442" y="220363"/>
        <a:ext cx="1384975" cy="671593"/>
      </dsp:txXfrm>
    </dsp:sp>
    <dsp:sp modelId="{44B8A0F9-F9AF-4346-ACF6-EA0396FAFB4A}">
      <dsp:nvSpPr>
        <dsp:cNvPr id="0" name=""/>
        <dsp:cNvSpPr/>
      </dsp:nvSpPr>
      <dsp:spPr>
        <a:xfrm>
          <a:off x="5497225" y="912851"/>
          <a:ext cx="142676" cy="535036"/>
        </a:xfrm>
        <a:custGeom>
          <a:avLst/>
          <a:gdLst/>
          <a:ahLst/>
          <a:cxnLst/>
          <a:rect l="0" t="0" r="0" b="0"/>
          <a:pathLst>
            <a:path>
              <a:moveTo>
                <a:pt x="0" y="0"/>
              </a:moveTo>
              <a:lnTo>
                <a:pt x="0" y="535036"/>
              </a:lnTo>
              <a:lnTo>
                <a:pt x="142676" y="5350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5925B-0010-48B0-A7AD-5D41DEAFE26F}">
      <dsp:nvSpPr>
        <dsp:cNvPr id="0" name=""/>
        <dsp:cNvSpPr/>
      </dsp:nvSpPr>
      <dsp:spPr>
        <a:xfrm>
          <a:off x="5639901" y="109119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Anonymous data gathering</a:t>
          </a:r>
          <a:endParaRPr lang="en-ZA" sz="1400" kern="1200" dirty="0"/>
        </a:p>
      </dsp:txBody>
      <dsp:txXfrm>
        <a:off x="5660795" y="1112090"/>
        <a:ext cx="1099623" cy="671593"/>
      </dsp:txXfrm>
    </dsp:sp>
    <dsp:sp modelId="{F248B35E-5286-4F41-A171-7BA9ACEEDD28}">
      <dsp:nvSpPr>
        <dsp:cNvPr id="0" name=""/>
        <dsp:cNvSpPr/>
      </dsp:nvSpPr>
      <dsp:spPr>
        <a:xfrm>
          <a:off x="5497225" y="912851"/>
          <a:ext cx="142676" cy="1426763"/>
        </a:xfrm>
        <a:custGeom>
          <a:avLst/>
          <a:gdLst/>
          <a:ahLst/>
          <a:cxnLst/>
          <a:rect l="0" t="0" r="0" b="0"/>
          <a:pathLst>
            <a:path>
              <a:moveTo>
                <a:pt x="0" y="0"/>
              </a:moveTo>
              <a:lnTo>
                <a:pt x="0" y="1426763"/>
              </a:lnTo>
              <a:lnTo>
                <a:pt x="142676" y="14267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1010D-5908-40D6-A933-C87DEE59396F}">
      <dsp:nvSpPr>
        <dsp:cNvPr id="0" name=""/>
        <dsp:cNvSpPr/>
      </dsp:nvSpPr>
      <dsp:spPr>
        <a:xfrm>
          <a:off x="5639901" y="1982924"/>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Research</a:t>
          </a:r>
          <a:endParaRPr lang="en-ZA" sz="1400" kern="1200" dirty="0"/>
        </a:p>
      </dsp:txBody>
      <dsp:txXfrm>
        <a:off x="5660795" y="2003818"/>
        <a:ext cx="1099623" cy="671593"/>
      </dsp:txXfrm>
    </dsp:sp>
    <dsp:sp modelId="{E90F98E6-C759-4E90-876F-C1D134DADB9E}">
      <dsp:nvSpPr>
        <dsp:cNvPr id="0" name=""/>
        <dsp:cNvSpPr/>
      </dsp:nvSpPr>
      <dsp:spPr>
        <a:xfrm>
          <a:off x="5497225" y="912851"/>
          <a:ext cx="142676" cy="2318491"/>
        </a:xfrm>
        <a:custGeom>
          <a:avLst/>
          <a:gdLst/>
          <a:ahLst/>
          <a:cxnLst/>
          <a:rect l="0" t="0" r="0" b="0"/>
          <a:pathLst>
            <a:path>
              <a:moveTo>
                <a:pt x="0" y="0"/>
              </a:moveTo>
              <a:lnTo>
                <a:pt x="0" y="2318491"/>
              </a:lnTo>
              <a:lnTo>
                <a:pt x="142676" y="2318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4899B-9B78-43E4-9CCB-835FBC3AEE6B}">
      <dsp:nvSpPr>
        <dsp:cNvPr id="0" name=""/>
        <dsp:cNvSpPr/>
      </dsp:nvSpPr>
      <dsp:spPr>
        <a:xfrm>
          <a:off x="5639901" y="2874651"/>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Community outreach</a:t>
          </a:r>
          <a:endParaRPr lang="en-ZA" sz="1400" kern="1200" dirty="0"/>
        </a:p>
      </dsp:txBody>
      <dsp:txXfrm>
        <a:off x="5660795" y="2895545"/>
        <a:ext cx="1099623" cy="671593"/>
      </dsp:txXfrm>
    </dsp:sp>
    <dsp:sp modelId="{7C964E0B-7450-41C1-9AB5-DFCF42D1DDF4}">
      <dsp:nvSpPr>
        <dsp:cNvPr id="0" name=""/>
        <dsp:cNvSpPr/>
      </dsp:nvSpPr>
      <dsp:spPr>
        <a:xfrm>
          <a:off x="5497225" y="912851"/>
          <a:ext cx="142676" cy="3210218"/>
        </a:xfrm>
        <a:custGeom>
          <a:avLst/>
          <a:gdLst/>
          <a:ahLst/>
          <a:cxnLst/>
          <a:rect l="0" t="0" r="0" b="0"/>
          <a:pathLst>
            <a:path>
              <a:moveTo>
                <a:pt x="0" y="0"/>
              </a:moveTo>
              <a:lnTo>
                <a:pt x="0" y="3210218"/>
              </a:lnTo>
              <a:lnTo>
                <a:pt x="142676" y="3210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90165B-8AC9-4254-B62D-11DD18780180}">
      <dsp:nvSpPr>
        <dsp:cNvPr id="0" name=""/>
        <dsp:cNvSpPr/>
      </dsp:nvSpPr>
      <dsp:spPr>
        <a:xfrm>
          <a:off x="5639901" y="3766379"/>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Online polls and surveys</a:t>
          </a:r>
          <a:endParaRPr lang="en-ZA" sz="1400" kern="1200" dirty="0"/>
        </a:p>
      </dsp:txBody>
      <dsp:txXfrm>
        <a:off x="5660795" y="3787273"/>
        <a:ext cx="1099623" cy="671593"/>
      </dsp:txXfrm>
    </dsp:sp>
    <dsp:sp modelId="{C5FB09BD-0EAB-43CE-B575-9B136C777081}">
      <dsp:nvSpPr>
        <dsp:cNvPr id="0" name=""/>
        <dsp:cNvSpPr/>
      </dsp:nvSpPr>
      <dsp:spPr>
        <a:xfrm>
          <a:off x="5497225" y="912851"/>
          <a:ext cx="142676" cy="4101946"/>
        </a:xfrm>
        <a:custGeom>
          <a:avLst/>
          <a:gdLst/>
          <a:ahLst/>
          <a:cxnLst/>
          <a:rect l="0" t="0" r="0" b="0"/>
          <a:pathLst>
            <a:path>
              <a:moveTo>
                <a:pt x="0" y="0"/>
              </a:moveTo>
              <a:lnTo>
                <a:pt x="0" y="4101946"/>
              </a:lnTo>
              <a:lnTo>
                <a:pt x="142676" y="4101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A5F6C6-7003-4FC6-A20E-8867E5D8D8B6}">
      <dsp:nvSpPr>
        <dsp:cNvPr id="0" name=""/>
        <dsp:cNvSpPr/>
      </dsp:nvSpPr>
      <dsp:spPr>
        <a:xfrm>
          <a:off x="5639901" y="465810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SAWEI</a:t>
          </a:r>
          <a:endParaRPr lang="en-ZA" sz="1400" kern="1200" dirty="0"/>
        </a:p>
      </dsp:txBody>
      <dsp:txXfrm>
        <a:off x="5660795" y="4679000"/>
        <a:ext cx="1099623" cy="671593"/>
      </dsp:txXfrm>
    </dsp:sp>
    <dsp:sp modelId="{AEF00F6B-6FA2-40C7-8AF2-F38DC64656AA}">
      <dsp:nvSpPr>
        <dsp:cNvPr id="0" name=""/>
        <dsp:cNvSpPr/>
      </dsp:nvSpPr>
      <dsp:spPr>
        <a:xfrm>
          <a:off x="7138003" y="199469"/>
          <a:ext cx="1426763" cy="7133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Affinity Network </a:t>
          </a:r>
          <a:endParaRPr lang="en-ZA" sz="1600" kern="1200" dirty="0"/>
        </a:p>
      </dsp:txBody>
      <dsp:txXfrm>
        <a:off x="7158897" y="220363"/>
        <a:ext cx="1384975" cy="671593"/>
      </dsp:txXfrm>
    </dsp:sp>
    <dsp:sp modelId="{C35703C5-FD30-41A4-B5BB-6C473362D6A9}">
      <dsp:nvSpPr>
        <dsp:cNvPr id="0" name=""/>
        <dsp:cNvSpPr/>
      </dsp:nvSpPr>
      <dsp:spPr>
        <a:xfrm>
          <a:off x="7280680" y="912851"/>
          <a:ext cx="142676" cy="535036"/>
        </a:xfrm>
        <a:custGeom>
          <a:avLst/>
          <a:gdLst/>
          <a:ahLst/>
          <a:cxnLst/>
          <a:rect l="0" t="0" r="0" b="0"/>
          <a:pathLst>
            <a:path>
              <a:moveTo>
                <a:pt x="0" y="0"/>
              </a:moveTo>
              <a:lnTo>
                <a:pt x="0" y="535036"/>
              </a:lnTo>
              <a:lnTo>
                <a:pt x="142676" y="5350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7F12F2-B676-40D7-A35C-002B70109579}">
      <dsp:nvSpPr>
        <dsp:cNvPr id="0" name=""/>
        <dsp:cNvSpPr/>
      </dsp:nvSpPr>
      <dsp:spPr>
        <a:xfrm>
          <a:off x="7423356" y="109119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Volunteer</a:t>
          </a:r>
          <a:endParaRPr lang="en-ZA" sz="1400" kern="1200" dirty="0"/>
        </a:p>
      </dsp:txBody>
      <dsp:txXfrm>
        <a:off x="7444250" y="1112090"/>
        <a:ext cx="1099623" cy="671593"/>
      </dsp:txXfrm>
    </dsp:sp>
    <dsp:sp modelId="{2DCD1AF3-373D-4F7D-A247-2A57251C4F74}">
      <dsp:nvSpPr>
        <dsp:cNvPr id="0" name=""/>
        <dsp:cNvSpPr/>
      </dsp:nvSpPr>
      <dsp:spPr>
        <a:xfrm>
          <a:off x="7280680" y="912851"/>
          <a:ext cx="142676" cy="1426763"/>
        </a:xfrm>
        <a:custGeom>
          <a:avLst/>
          <a:gdLst/>
          <a:ahLst/>
          <a:cxnLst/>
          <a:rect l="0" t="0" r="0" b="0"/>
          <a:pathLst>
            <a:path>
              <a:moveTo>
                <a:pt x="0" y="0"/>
              </a:moveTo>
              <a:lnTo>
                <a:pt x="0" y="1426763"/>
              </a:lnTo>
              <a:lnTo>
                <a:pt x="142676" y="14267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1B1069-EBA5-4497-B56C-437EF3A72EF8}">
      <dsp:nvSpPr>
        <dsp:cNvPr id="0" name=""/>
        <dsp:cNvSpPr/>
      </dsp:nvSpPr>
      <dsp:spPr>
        <a:xfrm>
          <a:off x="7423356" y="1982924"/>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Donate</a:t>
          </a:r>
          <a:endParaRPr lang="en-ZA" sz="1400" kern="1200" dirty="0"/>
        </a:p>
      </dsp:txBody>
      <dsp:txXfrm>
        <a:off x="7444250" y="2003818"/>
        <a:ext cx="1099623" cy="671593"/>
      </dsp:txXfrm>
    </dsp:sp>
    <dsp:sp modelId="{C411EF06-151D-4F09-9996-1017F87BC2DA}">
      <dsp:nvSpPr>
        <dsp:cNvPr id="0" name=""/>
        <dsp:cNvSpPr/>
      </dsp:nvSpPr>
      <dsp:spPr>
        <a:xfrm>
          <a:off x="7280680" y="912851"/>
          <a:ext cx="142676" cy="2318491"/>
        </a:xfrm>
        <a:custGeom>
          <a:avLst/>
          <a:gdLst/>
          <a:ahLst/>
          <a:cxnLst/>
          <a:rect l="0" t="0" r="0" b="0"/>
          <a:pathLst>
            <a:path>
              <a:moveTo>
                <a:pt x="0" y="0"/>
              </a:moveTo>
              <a:lnTo>
                <a:pt x="0" y="2318491"/>
              </a:lnTo>
              <a:lnTo>
                <a:pt x="142676" y="2318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F885B-EFEC-4265-9C71-62DF6806677D}">
      <dsp:nvSpPr>
        <dsp:cNvPr id="0" name=""/>
        <dsp:cNvSpPr/>
      </dsp:nvSpPr>
      <dsp:spPr>
        <a:xfrm>
          <a:off x="7423356" y="2874651"/>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Support</a:t>
          </a:r>
          <a:endParaRPr lang="en-ZA" sz="1400" kern="1200" dirty="0"/>
        </a:p>
      </dsp:txBody>
      <dsp:txXfrm>
        <a:off x="7444250" y="2895545"/>
        <a:ext cx="1099623" cy="671593"/>
      </dsp:txXfrm>
    </dsp:sp>
    <dsp:sp modelId="{093A6026-5C04-4792-9C83-CC31C33D2A7D}">
      <dsp:nvSpPr>
        <dsp:cNvPr id="0" name=""/>
        <dsp:cNvSpPr/>
      </dsp:nvSpPr>
      <dsp:spPr>
        <a:xfrm>
          <a:off x="7280680" y="912851"/>
          <a:ext cx="142676" cy="3210218"/>
        </a:xfrm>
        <a:custGeom>
          <a:avLst/>
          <a:gdLst/>
          <a:ahLst/>
          <a:cxnLst/>
          <a:rect l="0" t="0" r="0" b="0"/>
          <a:pathLst>
            <a:path>
              <a:moveTo>
                <a:pt x="0" y="0"/>
              </a:moveTo>
              <a:lnTo>
                <a:pt x="0" y="3210218"/>
              </a:lnTo>
              <a:lnTo>
                <a:pt x="142676" y="32102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52EB15-362B-4444-99A4-6AF6050E9397}">
      <dsp:nvSpPr>
        <dsp:cNvPr id="0" name=""/>
        <dsp:cNvSpPr/>
      </dsp:nvSpPr>
      <dsp:spPr>
        <a:xfrm>
          <a:off x="7423356" y="3766379"/>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Mentorship</a:t>
          </a:r>
          <a:endParaRPr lang="en-ZA" sz="1400" kern="1200" dirty="0"/>
        </a:p>
      </dsp:txBody>
      <dsp:txXfrm>
        <a:off x="7444250" y="3787273"/>
        <a:ext cx="1099623" cy="671593"/>
      </dsp:txXfrm>
    </dsp:sp>
    <dsp:sp modelId="{37A2E916-094A-4141-A5A0-6AF761AF0C62}">
      <dsp:nvSpPr>
        <dsp:cNvPr id="0" name=""/>
        <dsp:cNvSpPr/>
      </dsp:nvSpPr>
      <dsp:spPr>
        <a:xfrm>
          <a:off x="7280680" y="912851"/>
          <a:ext cx="142676" cy="4101946"/>
        </a:xfrm>
        <a:custGeom>
          <a:avLst/>
          <a:gdLst/>
          <a:ahLst/>
          <a:cxnLst/>
          <a:rect l="0" t="0" r="0" b="0"/>
          <a:pathLst>
            <a:path>
              <a:moveTo>
                <a:pt x="0" y="0"/>
              </a:moveTo>
              <a:lnTo>
                <a:pt x="0" y="4101946"/>
              </a:lnTo>
              <a:lnTo>
                <a:pt x="142676" y="41019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33B02-D0AF-49AA-BB5F-853CAACD4D4F}">
      <dsp:nvSpPr>
        <dsp:cNvPr id="0" name=""/>
        <dsp:cNvSpPr/>
      </dsp:nvSpPr>
      <dsp:spPr>
        <a:xfrm>
          <a:off x="7423356" y="4658106"/>
          <a:ext cx="1141411" cy="7133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Round Table</a:t>
          </a:r>
          <a:endParaRPr lang="en-ZA" sz="1400" kern="1200" dirty="0"/>
        </a:p>
      </dsp:txBody>
      <dsp:txXfrm>
        <a:off x="7444250" y="4679000"/>
        <a:ext cx="1099623" cy="6715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1D5C-BD6A-432D-8C05-27CEA91A4F4A}">
      <dsp:nvSpPr>
        <dsp:cNvPr id="0" name=""/>
        <dsp:cNvSpPr/>
      </dsp:nvSpPr>
      <dsp:spPr>
        <a:xfrm>
          <a:off x="492242" y="1849"/>
          <a:ext cx="1535795" cy="7678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Jobs for LGBT+</a:t>
          </a:r>
          <a:endParaRPr lang="en-ZA" sz="2300" kern="1200" dirty="0"/>
        </a:p>
      </dsp:txBody>
      <dsp:txXfrm>
        <a:off x="514733" y="24340"/>
        <a:ext cx="1490813" cy="722915"/>
      </dsp:txXfrm>
    </dsp:sp>
    <dsp:sp modelId="{8161D358-1CD0-4595-BA11-8A11ADCF97DF}">
      <dsp:nvSpPr>
        <dsp:cNvPr id="0" name=""/>
        <dsp:cNvSpPr/>
      </dsp:nvSpPr>
      <dsp:spPr>
        <a:xfrm>
          <a:off x="645821" y="769747"/>
          <a:ext cx="153579" cy="575923"/>
        </a:xfrm>
        <a:custGeom>
          <a:avLst/>
          <a:gdLst/>
          <a:ahLst/>
          <a:cxnLst/>
          <a:rect l="0" t="0" r="0" b="0"/>
          <a:pathLst>
            <a:path>
              <a:moveTo>
                <a:pt x="0" y="0"/>
              </a:moveTo>
              <a:lnTo>
                <a:pt x="0" y="575923"/>
              </a:lnTo>
              <a:lnTo>
                <a:pt x="153579" y="5759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051A-B5D8-4FFB-AAAE-750315AD6A93}">
      <dsp:nvSpPr>
        <dsp:cNvPr id="0" name=""/>
        <dsp:cNvSpPr/>
      </dsp:nvSpPr>
      <dsp:spPr>
        <a:xfrm>
          <a:off x="799401" y="961721"/>
          <a:ext cx="1228636" cy="7678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Recruitment</a:t>
          </a:r>
          <a:endParaRPr lang="en-ZA" sz="1600" kern="1200" dirty="0"/>
        </a:p>
      </dsp:txBody>
      <dsp:txXfrm>
        <a:off x="821892" y="984212"/>
        <a:ext cx="1183654" cy="722915"/>
      </dsp:txXfrm>
    </dsp:sp>
    <dsp:sp modelId="{959C117E-288B-4F67-9A40-AC706C9DBE7A}">
      <dsp:nvSpPr>
        <dsp:cNvPr id="0" name=""/>
        <dsp:cNvSpPr/>
      </dsp:nvSpPr>
      <dsp:spPr>
        <a:xfrm>
          <a:off x="645821" y="769747"/>
          <a:ext cx="153579" cy="1535795"/>
        </a:xfrm>
        <a:custGeom>
          <a:avLst/>
          <a:gdLst/>
          <a:ahLst/>
          <a:cxnLst/>
          <a:rect l="0" t="0" r="0" b="0"/>
          <a:pathLst>
            <a:path>
              <a:moveTo>
                <a:pt x="0" y="0"/>
              </a:moveTo>
              <a:lnTo>
                <a:pt x="0" y="1535795"/>
              </a:lnTo>
              <a:lnTo>
                <a:pt x="153579" y="15357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E5AF1-6D42-4267-A349-34839BAE721B}">
      <dsp:nvSpPr>
        <dsp:cNvPr id="0" name=""/>
        <dsp:cNvSpPr/>
      </dsp:nvSpPr>
      <dsp:spPr>
        <a:xfrm>
          <a:off x="799401" y="1921593"/>
          <a:ext cx="1228636" cy="7678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Entre-preneurship</a:t>
          </a:r>
          <a:endParaRPr lang="en-ZA" sz="1600" kern="1200" dirty="0"/>
        </a:p>
      </dsp:txBody>
      <dsp:txXfrm>
        <a:off x="821892" y="1944084"/>
        <a:ext cx="1183654" cy="722915"/>
      </dsp:txXfrm>
    </dsp:sp>
    <dsp:sp modelId="{92226FAC-F22E-4EE7-9635-A567719170A0}">
      <dsp:nvSpPr>
        <dsp:cNvPr id="0" name=""/>
        <dsp:cNvSpPr/>
      </dsp:nvSpPr>
      <dsp:spPr>
        <a:xfrm>
          <a:off x="645821" y="769747"/>
          <a:ext cx="153579" cy="2495667"/>
        </a:xfrm>
        <a:custGeom>
          <a:avLst/>
          <a:gdLst/>
          <a:ahLst/>
          <a:cxnLst/>
          <a:rect l="0" t="0" r="0" b="0"/>
          <a:pathLst>
            <a:path>
              <a:moveTo>
                <a:pt x="0" y="0"/>
              </a:moveTo>
              <a:lnTo>
                <a:pt x="0" y="2495667"/>
              </a:lnTo>
              <a:lnTo>
                <a:pt x="153579" y="24956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9E939-11F6-4C84-BB42-A962D77484C2}">
      <dsp:nvSpPr>
        <dsp:cNvPr id="0" name=""/>
        <dsp:cNvSpPr/>
      </dsp:nvSpPr>
      <dsp:spPr>
        <a:xfrm>
          <a:off x="799401" y="2881466"/>
          <a:ext cx="1228636" cy="7678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SMME Development</a:t>
          </a:r>
          <a:endParaRPr lang="en-ZA" sz="1600" kern="1200" dirty="0"/>
        </a:p>
      </dsp:txBody>
      <dsp:txXfrm>
        <a:off x="821892" y="2903957"/>
        <a:ext cx="1183654" cy="722915"/>
      </dsp:txXfrm>
    </dsp:sp>
    <dsp:sp modelId="{0A42CF88-C5EA-49DD-8AA8-08D63DCA42CC}">
      <dsp:nvSpPr>
        <dsp:cNvPr id="0" name=""/>
        <dsp:cNvSpPr/>
      </dsp:nvSpPr>
      <dsp:spPr>
        <a:xfrm>
          <a:off x="645821" y="769747"/>
          <a:ext cx="153579" cy="3455540"/>
        </a:xfrm>
        <a:custGeom>
          <a:avLst/>
          <a:gdLst/>
          <a:ahLst/>
          <a:cxnLst/>
          <a:rect l="0" t="0" r="0" b="0"/>
          <a:pathLst>
            <a:path>
              <a:moveTo>
                <a:pt x="0" y="0"/>
              </a:moveTo>
              <a:lnTo>
                <a:pt x="0" y="3455540"/>
              </a:lnTo>
              <a:lnTo>
                <a:pt x="153579" y="34555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31D5FB-676A-41B0-B827-9CC3AF1E0982}">
      <dsp:nvSpPr>
        <dsp:cNvPr id="0" name=""/>
        <dsp:cNvSpPr/>
      </dsp:nvSpPr>
      <dsp:spPr>
        <a:xfrm>
          <a:off x="799401" y="3841338"/>
          <a:ext cx="1228636" cy="7678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How to guides/ Support</a:t>
          </a:r>
          <a:endParaRPr lang="en-ZA" sz="1600" kern="1200" dirty="0"/>
        </a:p>
      </dsp:txBody>
      <dsp:txXfrm>
        <a:off x="821892" y="3863829"/>
        <a:ext cx="1183654" cy="722915"/>
      </dsp:txXfrm>
    </dsp:sp>
    <dsp:sp modelId="{4A3A3B55-EC9C-4D3F-8557-AB21E4A01870}">
      <dsp:nvSpPr>
        <dsp:cNvPr id="0" name=""/>
        <dsp:cNvSpPr/>
      </dsp:nvSpPr>
      <dsp:spPr>
        <a:xfrm>
          <a:off x="645821" y="769747"/>
          <a:ext cx="153579" cy="4415412"/>
        </a:xfrm>
        <a:custGeom>
          <a:avLst/>
          <a:gdLst/>
          <a:ahLst/>
          <a:cxnLst/>
          <a:rect l="0" t="0" r="0" b="0"/>
          <a:pathLst>
            <a:path>
              <a:moveTo>
                <a:pt x="0" y="0"/>
              </a:moveTo>
              <a:lnTo>
                <a:pt x="0" y="4415412"/>
              </a:lnTo>
              <a:lnTo>
                <a:pt x="153579" y="4415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90D16-58E7-4D57-A3D7-04CD99B9CCC5}">
      <dsp:nvSpPr>
        <dsp:cNvPr id="0" name=""/>
        <dsp:cNvSpPr/>
      </dsp:nvSpPr>
      <dsp:spPr>
        <a:xfrm>
          <a:off x="799401" y="4801210"/>
          <a:ext cx="1228636" cy="7678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PLUS</a:t>
          </a:r>
          <a:endParaRPr lang="en-ZA" sz="1600" kern="1200" dirty="0"/>
        </a:p>
      </dsp:txBody>
      <dsp:txXfrm>
        <a:off x="821892" y="4823701"/>
        <a:ext cx="1183654" cy="7229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96B31-0BFE-442F-90E6-585ECCC4D04A}">
      <dsp:nvSpPr>
        <dsp:cNvPr id="0" name=""/>
        <dsp:cNvSpPr/>
      </dsp:nvSpPr>
      <dsp:spPr>
        <a:xfrm>
          <a:off x="368337" y="2060"/>
          <a:ext cx="1855612" cy="9278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Mentorship programme</a:t>
          </a:r>
          <a:endParaRPr lang="en-ZA" sz="2800" kern="1200" dirty="0"/>
        </a:p>
      </dsp:txBody>
      <dsp:txXfrm>
        <a:off x="395512" y="29235"/>
        <a:ext cx="1801262" cy="873456"/>
      </dsp:txXfrm>
    </dsp:sp>
    <dsp:sp modelId="{123A0901-7E1C-4CAE-BC50-395575AF37E7}">
      <dsp:nvSpPr>
        <dsp:cNvPr id="0" name=""/>
        <dsp:cNvSpPr/>
      </dsp:nvSpPr>
      <dsp:spPr>
        <a:xfrm>
          <a:off x="553899" y="929866"/>
          <a:ext cx="185561" cy="695854"/>
        </a:xfrm>
        <a:custGeom>
          <a:avLst/>
          <a:gdLst/>
          <a:ahLst/>
          <a:cxnLst/>
          <a:rect l="0" t="0" r="0" b="0"/>
          <a:pathLst>
            <a:path>
              <a:moveTo>
                <a:pt x="0" y="0"/>
              </a:moveTo>
              <a:lnTo>
                <a:pt x="0" y="695854"/>
              </a:lnTo>
              <a:lnTo>
                <a:pt x="185561" y="6958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A20D2-4A8E-40FC-9169-BBF67A572DC6}">
      <dsp:nvSpPr>
        <dsp:cNvPr id="0" name=""/>
        <dsp:cNvSpPr/>
      </dsp:nvSpPr>
      <dsp:spPr>
        <a:xfrm>
          <a:off x="739460" y="1161818"/>
          <a:ext cx="1484489" cy="9278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Find a mentor</a:t>
          </a:r>
          <a:endParaRPr lang="en-ZA" sz="1900" kern="1200" dirty="0"/>
        </a:p>
      </dsp:txBody>
      <dsp:txXfrm>
        <a:off x="766635" y="1188993"/>
        <a:ext cx="1430139" cy="873456"/>
      </dsp:txXfrm>
    </dsp:sp>
    <dsp:sp modelId="{6FF2594C-CB96-4D1B-ABB5-D7D0FF03E4E2}">
      <dsp:nvSpPr>
        <dsp:cNvPr id="0" name=""/>
        <dsp:cNvSpPr/>
      </dsp:nvSpPr>
      <dsp:spPr>
        <a:xfrm>
          <a:off x="553899" y="929866"/>
          <a:ext cx="185561" cy="1855612"/>
        </a:xfrm>
        <a:custGeom>
          <a:avLst/>
          <a:gdLst/>
          <a:ahLst/>
          <a:cxnLst/>
          <a:rect l="0" t="0" r="0" b="0"/>
          <a:pathLst>
            <a:path>
              <a:moveTo>
                <a:pt x="0" y="0"/>
              </a:moveTo>
              <a:lnTo>
                <a:pt x="0" y="1855612"/>
              </a:lnTo>
              <a:lnTo>
                <a:pt x="185561" y="18556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D1DE1-946A-4D68-AE3D-9A6BC4F9EBA4}">
      <dsp:nvSpPr>
        <dsp:cNvPr id="0" name=""/>
        <dsp:cNvSpPr/>
      </dsp:nvSpPr>
      <dsp:spPr>
        <a:xfrm>
          <a:off x="739460" y="2321575"/>
          <a:ext cx="1484489" cy="9278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Become a mentor</a:t>
          </a:r>
          <a:endParaRPr lang="en-ZA" sz="1900" kern="1200" dirty="0"/>
        </a:p>
      </dsp:txBody>
      <dsp:txXfrm>
        <a:off x="766635" y="2348750"/>
        <a:ext cx="1430139" cy="873456"/>
      </dsp:txXfrm>
    </dsp:sp>
    <dsp:sp modelId="{0D04B670-D71B-4BD2-AEA9-83F07FDA4959}">
      <dsp:nvSpPr>
        <dsp:cNvPr id="0" name=""/>
        <dsp:cNvSpPr/>
      </dsp:nvSpPr>
      <dsp:spPr>
        <a:xfrm>
          <a:off x="553899" y="929866"/>
          <a:ext cx="185561" cy="3015370"/>
        </a:xfrm>
        <a:custGeom>
          <a:avLst/>
          <a:gdLst/>
          <a:ahLst/>
          <a:cxnLst/>
          <a:rect l="0" t="0" r="0" b="0"/>
          <a:pathLst>
            <a:path>
              <a:moveTo>
                <a:pt x="0" y="0"/>
              </a:moveTo>
              <a:lnTo>
                <a:pt x="0" y="3015370"/>
              </a:lnTo>
              <a:lnTo>
                <a:pt x="185561" y="3015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A5CD-EBA8-415E-948F-CE0D6BE485CE}">
      <dsp:nvSpPr>
        <dsp:cNvPr id="0" name=""/>
        <dsp:cNvSpPr/>
      </dsp:nvSpPr>
      <dsp:spPr>
        <a:xfrm>
          <a:off x="739460" y="3481333"/>
          <a:ext cx="1484489" cy="9278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Coaching support</a:t>
          </a:r>
          <a:endParaRPr lang="en-ZA" sz="1900" kern="1200" dirty="0"/>
        </a:p>
      </dsp:txBody>
      <dsp:txXfrm>
        <a:off x="766635" y="3508508"/>
        <a:ext cx="1430139" cy="873456"/>
      </dsp:txXfrm>
    </dsp:sp>
    <dsp:sp modelId="{D08773F2-A9FB-4DE9-88B3-6DF9963374F5}">
      <dsp:nvSpPr>
        <dsp:cNvPr id="0" name=""/>
        <dsp:cNvSpPr/>
      </dsp:nvSpPr>
      <dsp:spPr>
        <a:xfrm>
          <a:off x="553899" y="929866"/>
          <a:ext cx="185561" cy="4175127"/>
        </a:xfrm>
        <a:custGeom>
          <a:avLst/>
          <a:gdLst/>
          <a:ahLst/>
          <a:cxnLst/>
          <a:rect l="0" t="0" r="0" b="0"/>
          <a:pathLst>
            <a:path>
              <a:moveTo>
                <a:pt x="0" y="0"/>
              </a:moveTo>
              <a:lnTo>
                <a:pt x="0" y="4175127"/>
              </a:lnTo>
              <a:lnTo>
                <a:pt x="185561" y="4175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D2F98B-EED7-47AA-BB35-56BE70FA143F}">
      <dsp:nvSpPr>
        <dsp:cNvPr id="0" name=""/>
        <dsp:cNvSpPr/>
      </dsp:nvSpPr>
      <dsp:spPr>
        <a:xfrm>
          <a:off x="739460" y="4641091"/>
          <a:ext cx="1484489" cy="9278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How to guides/ Support</a:t>
          </a:r>
          <a:endParaRPr lang="en-ZA" sz="1900" kern="1200" dirty="0"/>
        </a:p>
      </dsp:txBody>
      <dsp:txXfrm>
        <a:off x="766635" y="4668266"/>
        <a:ext cx="1430139" cy="8734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E1B62-3BB3-46CE-A867-319B9129D190}">
      <dsp:nvSpPr>
        <dsp:cNvPr id="0" name=""/>
        <dsp:cNvSpPr/>
      </dsp:nvSpPr>
      <dsp:spPr>
        <a:xfrm>
          <a:off x="456660" y="3378"/>
          <a:ext cx="1534951" cy="7674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Content College</a:t>
          </a:r>
          <a:endParaRPr lang="en-ZA" sz="2300" kern="1200" dirty="0"/>
        </a:p>
      </dsp:txBody>
      <dsp:txXfrm>
        <a:off x="479139" y="25857"/>
        <a:ext cx="1489993" cy="722517"/>
      </dsp:txXfrm>
    </dsp:sp>
    <dsp:sp modelId="{D41837C3-9076-4C89-A5C6-2AFAF70D12DB}">
      <dsp:nvSpPr>
        <dsp:cNvPr id="0" name=""/>
        <dsp:cNvSpPr/>
      </dsp:nvSpPr>
      <dsp:spPr>
        <a:xfrm>
          <a:off x="610155" y="770854"/>
          <a:ext cx="153495" cy="575606"/>
        </a:xfrm>
        <a:custGeom>
          <a:avLst/>
          <a:gdLst/>
          <a:ahLst/>
          <a:cxnLst/>
          <a:rect l="0" t="0" r="0" b="0"/>
          <a:pathLst>
            <a:path>
              <a:moveTo>
                <a:pt x="0" y="0"/>
              </a:moveTo>
              <a:lnTo>
                <a:pt x="0" y="575606"/>
              </a:lnTo>
              <a:lnTo>
                <a:pt x="153495" y="5756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90A426-F1D9-49CD-A08C-4741D80BBBD6}">
      <dsp:nvSpPr>
        <dsp:cNvPr id="0" name=""/>
        <dsp:cNvSpPr/>
      </dsp:nvSpPr>
      <dsp:spPr>
        <a:xfrm>
          <a:off x="763650" y="962723"/>
          <a:ext cx="1227961" cy="7674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Share your story</a:t>
          </a:r>
          <a:endParaRPr lang="en-ZA" sz="1500" kern="1200" dirty="0"/>
        </a:p>
      </dsp:txBody>
      <dsp:txXfrm>
        <a:off x="786129" y="985202"/>
        <a:ext cx="1183003" cy="722517"/>
      </dsp:txXfrm>
    </dsp:sp>
    <dsp:sp modelId="{74B0916E-D9F6-4E39-AD14-F24562423576}">
      <dsp:nvSpPr>
        <dsp:cNvPr id="0" name=""/>
        <dsp:cNvSpPr/>
      </dsp:nvSpPr>
      <dsp:spPr>
        <a:xfrm>
          <a:off x="610155" y="770854"/>
          <a:ext cx="153495" cy="1534951"/>
        </a:xfrm>
        <a:custGeom>
          <a:avLst/>
          <a:gdLst/>
          <a:ahLst/>
          <a:cxnLst/>
          <a:rect l="0" t="0" r="0" b="0"/>
          <a:pathLst>
            <a:path>
              <a:moveTo>
                <a:pt x="0" y="0"/>
              </a:moveTo>
              <a:lnTo>
                <a:pt x="0" y="1534951"/>
              </a:lnTo>
              <a:lnTo>
                <a:pt x="153495" y="1534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6818F-CD3D-454F-88D3-59FBD290C481}">
      <dsp:nvSpPr>
        <dsp:cNvPr id="0" name=""/>
        <dsp:cNvSpPr/>
      </dsp:nvSpPr>
      <dsp:spPr>
        <a:xfrm>
          <a:off x="763650" y="1922068"/>
          <a:ext cx="1227961" cy="7674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Queer Media</a:t>
          </a:r>
        </a:p>
        <a:p>
          <a:pPr marL="0" lvl="0" indent="0" algn="ctr" defTabSz="666750">
            <a:lnSpc>
              <a:spcPct val="90000"/>
            </a:lnSpc>
            <a:spcBef>
              <a:spcPct val="0"/>
            </a:spcBef>
            <a:spcAft>
              <a:spcPct val="35000"/>
            </a:spcAft>
            <a:buNone/>
          </a:pPr>
          <a:r>
            <a:rPr lang="en-US" sz="1500" kern="1200" dirty="0"/>
            <a:t>Social Media</a:t>
          </a:r>
          <a:endParaRPr lang="en-ZA" sz="1500" kern="1200" dirty="0"/>
        </a:p>
      </dsp:txBody>
      <dsp:txXfrm>
        <a:off x="786129" y="1944547"/>
        <a:ext cx="1183003" cy="722517"/>
      </dsp:txXfrm>
    </dsp:sp>
    <dsp:sp modelId="{C84CBCB1-17BF-422E-89CF-0F0C54C9B985}">
      <dsp:nvSpPr>
        <dsp:cNvPr id="0" name=""/>
        <dsp:cNvSpPr/>
      </dsp:nvSpPr>
      <dsp:spPr>
        <a:xfrm>
          <a:off x="610155" y="770854"/>
          <a:ext cx="153495" cy="2494296"/>
        </a:xfrm>
        <a:custGeom>
          <a:avLst/>
          <a:gdLst/>
          <a:ahLst/>
          <a:cxnLst/>
          <a:rect l="0" t="0" r="0" b="0"/>
          <a:pathLst>
            <a:path>
              <a:moveTo>
                <a:pt x="0" y="0"/>
              </a:moveTo>
              <a:lnTo>
                <a:pt x="0" y="2494296"/>
              </a:lnTo>
              <a:lnTo>
                <a:pt x="153495" y="24942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F9680-3A96-4196-953E-98376F24A622}">
      <dsp:nvSpPr>
        <dsp:cNvPr id="0" name=""/>
        <dsp:cNvSpPr/>
      </dsp:nvSpPr>
      <dsp:spPr>
        <a:xfrm>
          <a:off x="763650" y="2881413"/>
          <a:ext cx="1227961" cy="7674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Mambaonline</a:t>
          </a:r>
          <a:endParaRPr lang="en-ZA" sz="1500" kern="1200" dirty="0"/>
        </a:p>
      </dsp:txBody>
      <dsp:txXfrm>
        <a:off x="786129" y="2903892"/>
        <a:ext cx="1183003" cy="722517"/>
      </dsp:txXfrm>
    </dsp:sp>
    <dsp:sp modelId="{18669A4F-58CD-4B7F-AE5A-FDE855A68BA2}">
      <dsp:nvSpPr>
        <dsp:cNvPr id="0" name=""/>
        <dsp:cNvSpPr/>
      </dsp:nvSpPr>
      <dsp:spPr>
        <a:xfrm>
          <a:off x="610155" y="770854"/>
          <a:ext cx="153495" cy="3453641"/>
        </a:xfrm>
        <a:custGeom>
          <a:avLst/>
          <a:gdLst/>
          <a:ahLst/>
          <a:cxnLst/>
          <a:rect l="0" t="0" r="0" b="0"/>
          <a:pathLst>
            <a:path>
              <a:moveTo>
                <a:pt x="0" y="0"/>
              </a:moveTo>
              <a:lnTo>
                <a:pt x="0" y="3453641"/>
              </a:lnTo>
              <a:lnTo>
                <a:pt x="153495" y="34536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D325-E380-4FA2-B6E2-E5F7996B23D6}">
      <dsp:nvSpPr>
        <dsp:cNvPr id="0" name=""/>
        <dsp:cNvSpPr/>
      </dsp:nvSpPr>
      <dsp:spPr>
        <a:xfrm>
          <a:off x="763650" y="3840758"/>
          <a:ext cx="1227961" cy="7674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Corporate content</a:t>
          </a:r>
          <a:endParaRPr lang="en-ZA" sz="1500" kern="1200" dirty="0"/>
        </a:p>
      </dsp:txBody>
      <dsp:txXfrm>
        <a:off x="786129" y="3863237"/>
        <a:ext cx="1183003" cy="722517"/>
      </dsp:txXfrm>
    </dsp:sp>
    <dsp:sp modelId="{4E0879FA-84D1-4063-87EA-89ED4FB19B1E}">
      <dsp:nvSpPr>
        <dsp:cNvPr id="0" name=""/>
        <dsp:cNvSpPr/>
      </dsp:nvSpPr>
      <dsp:spPr>
        <a:xfrm>
          <a:off x="610155" y="770854"/>
          <a:ext cx="153495" cy="4412986"/>
        </a:xfrm>
        <a:custGeom>
          <a:avLst/>
          <a:gdLst/>
          <a:ahLst/>
          <a:cxnLst/>
          <a:rect l="0" t="0" r="0" b="0"/>
          <a:pathLst>
            <a:path>
              <a:moveTo>
                <a:pt x="0" y="0"/>
              </a:moveTo>
              <a:lnTo>
                <a:pt x="0" y="4412986"/>
              </a:lnTo>
              <a:lnTo>
                <a:pt x="153495" y="44129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42F221-F08D-4F45-8E79-E597B74DD5AF}">
      <dsp:nvSpPr>
        <dsp:cNvPr id="0" name=""/>
        <dsp:cNvSpPr/>
      </dsp:nvSpPr>
      <dsp:spPr>
        <a:xfrm>
          <a:off x="763650" y="4800103"/>
          <a:ext cx="1227961" cy="7674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Events</a:t>
          </a:r>
          <a:endParaRPr lang="en-ZA" sz="1500" kern="1200" dirty="0"/>
        </a:p>
      </dsp:txBody>
      <dsp:txXfrm>
        <a:off x="786129" y="4822582"/>
        <a:ext cx="1183003" cy="72251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882EC-C6BC-4E52-883D-33B972869F1A}">
      <dsp:nvSpPr>
        <dsp:cNvPr id="0" name=""/>
        <dsp:cNvSpPr/>
      </dsp:nvSpPr>
      <dsp:spPr>
        <a:xfrm>
          <a:off x="348788" y="3888"/>
          <a:ext cx="1534670" cy="7673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Questionnaire/ Surveys</a:t>
          </a:r>
          <a:endParaRPr lang="en-ZA" sz="1800" kern="1200" dirty="0"/>
        </a:p>
      </dsp:txBody>
      <dsp:txXfrm>
        <a:off x="371262" y="26362"/>
        <a:ext cx="1489722" cy="722387"/>
      </dsp:txXfrm>
    </dsp:sp>
    <dsp:sp modelId="{44B8A0F9-F9AF-4346-ACF6-EA0396FAFB4A}">
      <dsp:nvSpPr>
        <dsp:cNvPr id="0" name=""/>
        <dsp:cNvSpPr/>
      </dsp:nvSpPr>
      <dsp:spPr>
        <a:xfrm>
          <a:off x="502255" y="771223"/>
          <a:ext cx="153467" cy="575501"/>
        </a:xfrm>
        <a:custGeom>
          <a:avLst/>
          <a:gdLst/>
          <a:ahLst/>
          <a:cxnLst/>
          <a:rect l="0" t="0" r="0" b="0"/>
          <a:pathLst>
            <a:path>
              <a:moveTo>
                <a:pt x="0" y="0"/>
              </a:moveTo>
              <a:lnTo>
                <a:pt x="0" y="575501"/>
              </a:lnTo>
              <a:lnTo>
                <a:pt x="153467" y="5755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5925B-0010-48B0-A7AD-5D41DEAFE26F}">
      <dsp:nvSpPr>
        <dsp:cNvPr id="0" name=""/>
        <dsp:cNvSpPr/>
      </dsp:nvSpPr>
      <dsp:spPr>
        <a:xfrm>
          <a:off x="655722" y="963057"/>
          <a:ext cx="1227736" cy="7673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Anonymous data gathering</a:t>
          </a:r>
          <a:endParaRPr lang="en-ZA" sz="1600" kern="1200" dirty="0"/>
        </a:p>
      </dsp:txBody>
      <dsp:txXfrm>
        <a:off x="678196" y="985531"/>
        <a:ext cx="1182788" cy="722387"/>
      </dsp:txXfrm>
    </dsp:sp>
    <dsp:sp modelId="{F248B35E-5286-4F41-A171-7BA9ACEEDD28}">
      <dsp:nvSpPr>
        <dsp:cNvPr id="0" name=""/>
        <dsp:cNvSpPr/>
      </dsp:nvSpPr>
      <dsp:spPr>
        <a:xfrm>
          <a:off x="502255" y="771223"/>
          <a:ext cx="153467" cy="1534670"/>
        </a:xfrm>
        <a:custGeom>
          <a:avLst/>
          <a:gdLst/>
          <a:ahLst/>
          <a:cxnLst/>
          <a:rect l="0" t="0" r="0" b="0"/>
          <a:pathLst>
            <a:path>
              <a:moveTo>
                <a:pt x="0" y="0"/>
              </a:moveTo>
              <a:lnTo>
                <a:pt x="0" y="1534670"/>
              </a:lnTo>
              <a:lnTo>
                <a:pt x="153467" y="15346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1010D-5908-40D6-A933-C87DEE59396F}">
      <dsp:nvSpPr>
        <dsp:cNvPr id="0" name=""/>
        <dsp:cNvSpPr/>
      </dsp:nvSpPr>
      <dsp:spPr>
        <a:xfrm>
          <a:off x="655722" y="1922226"/>
          <a:ext cx="1227736" cy="7673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Research</a:t>
          </a:r>
          <a:endParaRPr lang="en-ZA" sz="1600" kern="1200" dirty="0"/>
        </a:p>
      </dsp:txBody>
      <dsp:txXfrm>
        <a:off x="678196" y="1944700"/>
        <a:ext cx="1182788" cy="722387"/>
      </dsp:txXfrm>
    </dsp:sp>
    <dsp:sp modelId="{E90F98E6-C759-4E90-876F-C1D134DADB9E}">
      <dsp:nvSpPr>
        <dsp:cNvPr id="0" name=""/>
        <dsp:cNvSpPr/>
      </dsp:nvSpPr>
      <dsp:spPr>
        <a:xfrm>
          <a:off x="502255" y="771223"/>
          <a:ext cx="153467" cy="2493839"/>
        </a:xfrm>
        <a:custGeom>
          <a:avLst/>
          <a:gdLst/>
          <a:ahLst/>
          <a:cxnLst/>
          <a:rect l="0" t="0" r="0" b="0"/>
          <a:pathLst>
            <a:path>
              <a:moveTo>
                <a:pt x="0" y="0"/>
              </a:moveTo>
              <a:lnTo>
                <a:pt x="0" y="2493839"/>
              </a:lnTo>
              <a:lnTo>
                <a:pt x="153467" y="24938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C4899B-9B78-43E4-9CCB-835FBC3AEE6B}">
      <dsp:nvSpPr>
        <dsp:cNvPr id="0" name=""/>
        <dsp:cNvSpPr/>
      </dsp:nvSpPr>
      <dsp:spPr>
        <a:xfrm>
          <a:off x="655722" y="2881395"/>
          <a:ext cx="1227736" cy="7673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Community outreach</a:t>
          </a:r>
          <a:endParaRPr lang="en-ZA" sz="1600" kern="1200" dirty="0"/>
        </a:p>
      </dsp:txBody>
      <dsp:txXfrm>
        <a:off x="678196" y="2903869"/>
        <a:ext cx="1182788" cy="722387"/>
      </dsp:txXfrm>
    </dsp:sp>
    <dsp:sp modelId="{7C964E0B-7450-41C1-9AB5-DFCF42D1DDF4}">
      <dsp:nvSpPr>
        <dsp:cNvPr id="0" name=""/>
        <dsp:cNvSpPr/>
      </dsp:nvSpPr>
      <dsp:spPr>
        <a:xfrm>
          <a:off x="502255" y="771223"/>
          <a:ext cx="153467" cy="3453008"/>
        </a:xfrm>
        <a:custGeom>
          <a:avLst/>
          <a:gdLst/>
          <a:ahLst/>
          <a:cxnLst/>
          <a:rect l="0" t="0" r="0" b="0"/>
          <a:pathLst>
            <a:path>
              <a:moveTo>
                <a:pt x="0" y="0"/>
              </a:moveTo>
              <a:lnTo>
                <a:pt x="0" y="3453008"/>
              </a:lnTo>
              <a:lnTo>
                <a:pt x="153467" y="3453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90165B-8AC9-4254-B62D-11DD18780180}">
      <dsp:nvSpPr>
        <dsp:cNvPr id="0" name=""/>
        <dsp:cNvSpPr/>
      </dsp:nvSpPr>
      <dsp:spPr>
        <a:xfrm>
          <a:off x="655722" y="3840564"/>
          <a:ext cx="1227736" cy="7673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Online polls and surveys</a:t>
          </a:r>
          <a:endParaRPr lang="en-ZA" sz="1600" kern="1200" dirty="0"/>
        </a:p>
      </dsp:txBody>
      <dsp:txXfrm>
        <a:off x="678196" y="3863038"/>
        <a:ext cx="1182788" cy="722387"/>
      </dsp:txXfrm>
    </dsp:sp>
    <dsp:sp modelId="{C5FB09BD-0EAB-43CE-B575-9B136C777081}">
      <dsp:nvSpPr>
        <dsp:cNvPr id="0" name=""/>
        <dsp:cNvSpPr/>
      </dsp:nvSpPr>
      <dsp:spPr>
        <a:xfrm>
          <a:off x="502255" y="771223"/>
          <a:ext cx="153467" cy="4412177"/>
        </a:xfrm>
        <a:custGeom>
          <a:avLst/>
          <a:gdLst/>
          <a:ahLst/>
          <a:cxnLst/>
          <a:rect l="0" t="0" r="0" b="0"/>
          <a:pathLst>
            <a:path>
              <a:moveTo>
                <a:pt x="0" y="0"/>
              </a:moveTo>
              <a:lnTo>
                <a:pt x="0" y="4412177"/>
              </a:lnTo>
              <a:lnTo>
                <a:pt x="153467" y="44121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A5F6C6-7003-4FC6-A20E-8867E5D8D8B6}">
      <dsp:nvSpPr>
        <dsp:cNvPr id="0" name=""/>
        <dsp:cNvSpPr/>
      </dsp:nvSpPr>
      <dsp:spPr>
        <a:xfrm>
          <a:off x="655722" y="4799734"/>
          <a:ext cx="1227736" cy="7673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SAWEI</a:t>
          </a:r>
          <a:endParaRPr lang="en-ZA" sz="1600" kern="1200" dirty="0"/>
        </a:p>
      </dsp:txBody>
      <dsp:txXfrm>
        <a:off x="678196" y="4822208"/>
        <a:ext cx="1182788" cy="7223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00F6B-6FA2-40C7-8AF2-F38DC64656AA}">
      <dsp:nvSpPr>
        <dsp:cNvPr id="0" name=""/>
        <dsp:cNvSpPr/>
      </dsp:nvSpPr>
      <dsp:spPr>
        <a:xfrm>
          <a:off x="341868" y="3314"/>
          <a:ext cx="1772918" cy="8864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Affinity Network </a:t>
          </a:r>
          <a:endParaRPr lang="en-ZA" sz="2700" kern="1200" dirty="0"/>
        </a:p>
      </dsp:txBody>
      <dsp:txXfrm>
        <a:off x="367831" y="29277"/>
        <a:ext cx="1720992" cy="834533"/>
      </dsp:txXfrm>
    </dsp:sp>
    <dsp:sp modelId="{C35703C5-FD30-41A4-B5BB-6C473362D6A9}">
      <dsp:nvSpPr>
        <dsp:cNvPr id="0" name=""/>
        <dsp:cNvSpPr/>
      </dsp:nvSpPr>
      <dsp:spPr>
        <a:xfrm>
          <a:off x="519160" y="889774"/>
          <a:ext cx="177291" cy="664844"/>
        </a:xfrm>
        <a:custGeom>
          <a:avLst/>
          <a:gdLst/>
          <a:ahLst/>
          <a:cxnLst/>
          <a:rect l="0" t="0" r="0" b="0"/>
          <a:pathLst>
            <a:path>
              <a:moveTo>
                <a:pt x="0" y="0"/>
              </a:moveTo>
              <a:lnTo>
                <a:pt x="0" y="664844"/>
              </a:lnTo>
              <a:lnTo>
                <a:pt x="177291" y="6648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7F12F2-B676-40D7-A35C-002B70109579}">
      <dsp:nvSpPr>
        <dsp:cNvPr id="0" name=""/>
        <dsp:cNvSpPr/>
      </dsp:nvSpPr>
      <dsp:spPr>
        <a:xfrm>
          <a:off x="696452" y="1111389"/>
          <a:ext cx="1418334" cy="886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Volunteer</a:t>
          </a:r>
          <a:endParaRPr lang="en-ZA" sz="2100" kern="1200" dirty="0"/>
        </a:p>
      </dsp:txBody>
      <dsp:txXfrm>
        <a:off x="722415" y="1137352"/>
        <a:ext cx="1366408" cy="834533"/>
      </dsp:txXfrm>
    </dsp:sp>
    <dsp:sp modelId="{2DCD1AF3-373D-4F7D-A247-2A57251C4F74}">
      <dsp:nvSpPr>
        <dsp:cNvPr id="0" name=""/>
        <dsp:cNvSpPr/>
      </dsp:nvSpPr>
      <dsp:spPr>
        <a:xfrm>
          <a:off x="519160" y="889774"/>
          <a:ext cx="177291" cy="1772918"/>
        </a:xfrm>
        <a:custGeom>
          <a:avLst/>
          <a:gdLst/>
          <a:ahLst/>
          <a:cxnLst/>
          <a:rect l="0" t="0" r="0" b="0"/>
          <a:pathLst>
            <a:path>
              <a:moveTo>
                <a:pt x="0" y="0"/>
              </a:moveTo>
              <a:lnTo>
                <a:pt x="0" y="1772918"/>
              </a:lnTo>
              <a:lnTo>
                <a:pt x="177291" y="17729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1B1069-EBA5-4497-B56C-437EF3A72EF8}">
      <dsp:nvSpPr>
        <dsp:cNvPr id="0" name=""/>
        <dsp:cNvSpPr/>
      </dsp:nvSpPr>
      <dsp:spPr>
        <a:xfrm>
          <a:off x="696452" y="2219463"/>
          <a:ext cx="1418334" cy="886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Donate</a:t>
          </a:r>
          <a:endParaRPr lang="en-ZA" sz="2100" kern="1200" dirty="0"/>
        </a:p>
      </dsp:txBody>
      <dsp:txXfrm>
        <a:off x="722415" y="2245426"/>
        <a:ext cx="1366408" cy="834533"/>
      </dsp:txXfrm>
    </dsp:sp>
    <dsp:sp modelId="{C411EF06-151D-4F09-9996-1017F87BC2DA}">
      <dsp:nvSpPr>
        <dsp:cNvPr id="0" name=""/>
        <dsp:cNvSpPr/>
      </dsp:nvSpPr>
      <dsp:spPr>
        <a:xfrm>
          <a:off x="519160" y="889774"/>
          <a:ext cx="177291" cy="2880992"/>
        </a:xfrm>
        <a:custGeom>
          <a:avLst/>
          <a:gdLst/>
          <a:ahLst/>
          <a:cxnLst/>
          <a:rect l="0" t="0" r="0" b="0"/>
          <a:pathLst>
            <a:path>
              <a:moveTo>
                <a:pt x="0" y="0"/>
              </a:moveTo>
              <a:lnTo>
                <a:pt x="0" y="2880992"/>
              </a:lnTo>
              <a:lnTo>
                <a:pt x="177291" y="2880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F885B-EFEC-4265-9C71-62DF6806677D}">
      <dsp:nvSpPr>
        <dsp:cNvPr id="0" name=""/>
        <dsp:cNvSpPr/>
      </dsp:nvSpPr>
      <dsp:spPr>
        <a:xfrm>
          <a:off x="696452" y="3327537"/>
          <a:ext cx="1418334" cy="886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Support</a:t>
          </a:r>
          <a:endParaRPr lang="en-ZA" sz="2100" kern="1200" dirty="0"/>
        </a:p>
      </dsp:txBody>
      <dsp:txXfrm>
        <a:off x="722415" y="3353500"/>
        <a:ext cx="1366408" cy="834533"/>
      </dsp:txXfrm>
    </dsp:sp>
    <dsp:sp modelId="{093A6026-5C04-4792-9C83-CC31C33D2A7D}">
      <dsp:nvSpPr>
        <dsp:cNvPr id="0" name=""/>
        <dsp:cNvSpPr/>
      </dsp:nvSpPr>
      <dsp:spPr>
        <a:xfrm>
          <a:off x="519160" y="889774"/>
          <a:ext cx="177291" cy="3989067"/>
        </a:xfrm>
        <a:custGeom>
          <a:avLst/>
          <a:gdLst/>
          <a:ahLst/>
          <a:cxnLst/>
          <a:rect l="0" t="0" r="0" b="0"/>
          <a:pathLst>
            <a:path>
              <a:moveTo>
                <a:pt x="0" y="0"/>
              </a:moveTo>
              <a:lnTo>
                <a:pt x="0" y="3989067"/>
              </a:lnTo>
              <a:lnTo>
                <a:pt x="177291" y="39890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52EB15-362B-4444-99A4-6AF6050E9397}">
      <dsp:nvSpPr>
        <dsp:cNvPr id="0" name=""/>
        <dsp:cNvSpPr/>
      </dsp:nvSpPr>
      <dsp:spPr>
        <a:xfrm>
          <a:off x="696452" y="4435611"/>
          <a:ext cx="1418334" cy="886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Mentorship</a:t>
          </a:r>
          <a:endParaRPr lang="en-ZA" sz="2100" kern="1200" dirty="0"/>
        </a:p>
      </dsp:txBody>
      <dsp:txXfrm>
        <a:off x="722415" y="4461574"/>
        <a:ext cx="1366408" cy="834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1D5C-BD6A-432D-8C05-27CEA91A4F4A}">
      <dsp:nvSpPr>
        <dsp:cNvPr id="0" name=""/>
        <dsp:cNvSpPr/>
      </dsp:nvSpPr>
      <dsp:spPr>
        <a:xfrm>
          <a:off x="314402" y="2746"/>
          <a:ext cx="1819467" cy="909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Mental health</a:t>
          </a:r>
          <a:endParaRPr lang="en-ZA" sz="2800" kern="1200" dirty="0"/>
        </a:p>
      </dsp:txBody>
      <dsp:txXfrm>
        <a:off x="341047" y="29391"/>
        <a:ext cx="1766177" cy="856443"/>
      </dsp:txXfrm>
    </dsp:sp>
    <dsp:sp modelId="{8161D358-1CD0-4595-BA11-8A11ADCF97DF}">
      <dsp:nvSpPr>
        <dsp:cNvPr id="0" name=""/>
        <dsp:cNvSpPr/>
      </dsp:nvSpPr>
      <dsp:spPr>
        <a:xfrm>
          <a:off x="496348" y="912480"/>
          <a:ext cx="181946" cy="682300"/>
        </a:xfrm>
        <a:custGeom>
          <a:avLst/>
          <a:gdLst/>
          <a:ahLst/>
          <a:cxnLst/>
          <a:rect l="0" t="0" r="0" b="0"/>
          <a:pathLst>
            <a:path>
              <a:moveTo>
                <a:pt x="0" y="0"/>
              </a:moveTo>
              <a:lnTo>
                <a:pt x="0" y="682300"/>
              </a:lnTo>
              <a:lnTo>
                <a:pt x="181946" y="682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051A-B5D8-4FFB-AAAE-750315AD6A93}">
      <dsp:nvSpPr>
        <dsp:cNvPr id="0" name=""/>
        <dsp:cNvSpPr/>
      </dsp:nvSpPr>
      <dsp:spPr>
        <a:xfrm>
          <a:off x="678295" y="1139914"/>
          <a:ext cx="1455574" cy="909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Toolkits/ resources</a:t>
          </a:r>
          <a:endParaRPr lang="en-ZA" sz="2200" kern="1200" dirty="0"/>
        </a:p>
      </dsp:txBody>
      <dsp:txXfrm>
        <a:off x="704940" y="1166559"/>
        <a:ext cx="1402284" cy="856443"/>
      </dsp:txXfrm>
    </dsp:sp>
    <dsp:sp modelId="{959C117E-288B-4F67-9A40-AC706C9DBE7A}">
      <dsp:nvSpPr>
        <dsp:cNvPr id="0" name=""/>
        <dsp:cNvSpPr/>
      </dsp:nvSpPr>
      <dsp:spPr>
        <a:xfrm>
          <a:off x="496348" y="912480"/>
          <a:ext cx="181946" cy="1819467"/>
        </a:xfrm>
        <a:custGeom>
          <a:avLst/>
          <a:gdLst/>
          <a:ahLst/>
          <a:cxnLst/>
          <a:rect l="0" t="0" r="0" b="0"/>
          <a:pathLst>
            <a:path>
              <a:moveTo>
                <a:pt x="0" y="0"/>
              </a:moveTo>
              <a:lnTo>
                <a:pt x="0" y="1819467"/>
              </a:lnTo>
              <a:lnTo>
                <a:pt x="181946" y="18194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E5AF1-6D42-4267-A349-34839BAE721B}">
      <dsp:nvSpPr>
        <dsp:cNvPr id="0" name=""/>
        <dsp:cNvSpPr/>
      </dsp:nvSpPr>
      <dsp:spPr>
        <a:xfrm>
          <a:off x="678295" y="2277081"/>
          <a:ext cx="1455574" cy="909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Vlogs/ Webinars</a:t>
          </a:r>
          <a:endParaRPr lang="en-ZA" sz="2200" kern="1200" dirty="0"/>
        </a:p>
      </dsp:txBody>
      <dsp:txXfrm>
        <a:off x="704940" y="2303726"/>
        <a:ext cx="1402284" cy="856443"/>
      </dsp:txXfrm>
    </dsp:sp>
    <dsp:sp modelId="{92226FAC-F22E-4EE7-9635-A567719170A0}">
      <dsp:nvSpPr>
        <dsp:cNvPr id="0" name=""/>
        <dsp:cNvSpPr/>
      </dsp:nvSpPr>
      <dsp:spPr>
        <a:xfrm>
          <a:off x="496348" y="912480"/>
          <a:ext cx="181946" cy="2956635"/>
        </a:xfrm>
        <a:custGeom>
          <a:avLst/>
          <a:gdLst/>
          <a:ahLst/>
          <a:cxnLst/>
          <a:rect l="0" t="0" r="0" b="0"/>
          <a:pathLst>
            <a:path>
              <a:moveTo>
                <a:pt x="0" y="0"/>
              </a:moveTo>
              <a:lnTo>
                <a:pt x="0" y="2956635"/>
              </a:lnTo>
              <a:lnTo>
                <a:pt x="181946" y="29566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9E939-11F6-4C84-BB42-A962D77484C2}">
      <dsp:nvSpPr>
        <dsp:cNvPr id="0" name=""/>
        <dsp:cNvSpPr/>
      </dsp:nvSpPr>
      <dsp:spPr>
        <a:xfrm>
          <a:off x="678295" y="3414248"/>
          <a:ext cx="1455574" cy="909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Support</a:t>
          </a:r>
          <a:endParaRPr lang="en-ZA" sz="2200" kern="1200" dirty="0"/>
        </a:p>
      </dsp:txBody>
      <dsp:txXfrm>
        <a:off x="704940" y="3440893"/>
        <a:ext cx="1402284" cy="856443"/>
      </dsp:txXfrm>
    </dsp:sp>
    <dsp:sp modelId="{399532DE-02AA-4216-A473-476142CE4250}">
      <dsp:nvSpPr>
        <dsp:cNvPr id="0" name=""/>
        <dsp:cNvSpPr/>
      </dsp:nvSpPr>
      <dsp:spPr>
        <a:xfrm>
          <a:off x="496348" y="912480"/>
          <a:ext cx="181946" cy="4093802"/>
        </a:xfrm>
        <a:custGeom>
          <a:avLst/>
          <a:gdLst/>
          <a:ahLst/>
          <a:cxnLst/>
          <a:rect l="0" t="0" r="0" b="0"/>
          <a:pathLst>
            <a:path>
              <a:moveTo>
                <a:pt x="0" y="0"/>
              </a:moveTo>
              <a:lnTo>
                <a:pt x="0" y="4093802"/>
              </a:lnTo>
              <a:lnTo>
                <a:pt x="181946" y="40938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E97833-1738-4D88-9B98-1842E853B1DE}">
      <dsp:nvSpPr>
        <dsp:cNvPr id="0" name=""/>
        <dsp:cNvSpPr/>
      </dsp:nvSpPr>
      <dsp:spPr>
        <a:xfrm>
          <a:off x="678295" y="4551416"/>
          <a:ext cx="1455574" cy="909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Trauma/ counselling</a:t>
          </a:r>
          <a:endParaRPr lang="en-ZA" sz="2200" kern="1200" dirty="0"/>
        </a:p>
      </dsp:txBody>
      <dsp:txXfrm>
        <a:off x="704940" y="4578061"/>
        <a:ext cx="1402284" cy="856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96B31-0BFE-442F-90E6-585ECCC4D04A}">
      <dsp:nvSpPr>
        <dsp:cNvPr id="0" name=""/>
        <dsp:cNvSpPr/>
      </dsp:nvSpPr>
      <dsp:spPr>
        <a:xfrm>
          <a:off x="272502" y="2301"/>
          <a:ext cx="1819764" cy="9098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Sexual health</a:t>
          </a:r>
          <a:endParaRPr lang="en-ZA" sz="2800" kern="1200" dirty="0"/>
        </a:p>
      </dsp:txBody>
      <dsp:txXfrm>
        <a:off x="299152" y="28951"/>
        <a:ext cx="1766464" cy="856582"/>
      </dsp:txXfrm>
    </dsp:sp>
    <dsp:sp modelId="{123A0901-7E1C-4CAE-BC50-395575AF37E7}">
      <dsp:nvSpPr>
        <dsp:cNvPr id="0" name=""/>
        <dsp:cNvSpPr/>
      </dsp:nvSpPr>
      <dsp:spPr>
        <a:xfrm>
          <a:off x="454479" y="912184"/>
          <a:ext cx="181976" cy="682411"/>
        </a:xfrm>
        <a:custGeom>
          <a:avLst/>
          <a:gdLst/>
          <a:ahLst/>
          <a:cxnLst/>
          <a:rect l="0" t="0" r="0" b="0"/>
          <a:pathLst>
            <a:path>
              <a:moveTo>
                <a:pt x="0" y="0"/>
              </a:moveTo>
              <a:lnTo>
                <a:pt x="0" y="682411"/>
              </a:lnTo>
              <a:lnTo>
                <a:pt x="181976" y="6824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A20D2-4A8E-40FC-9169-BBF67A572DC6}">
      <dsp:nvSpPr>
        <dsp:cNvPr id="0" name=""/>
        <dsp:cNvSpPr/>
      </dsp:nvSpPr>
      <dsp:spPr>
        <a:xfrm>
          <a:off x="636455" y="1139654"/>
          <a:ext cx="1455811" cy="9098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Toolkits/ resources</a:t>
          </a:r>
          <a:endParaRPr lang="en-ZA" sz="2600" kern="1200" dirty="0"/>
        </a:p>
      </dsp:txBody>
      <dsp:txXfrm>
        <a:off x="663105" y="1166304"/>
        <a:ext cx="1402511" cy="856582"/>
      </dsp:txXfrm>
    </dsp:sp>
    <dsp:sp modelId="{6FF2594C-CB96-4D1B-ABB5-D7D0FF03E4E2}">
      <dsp:nvSpPr>
        <dsp:cNvPr id="0" name=""/>
        <dsp:cNvSpPr/>
      </dsp:nvSpPr>
      <dsp:spPr>
        <a:xfrm>
          <a:off x="454479" y="912184"/>
          <a:ext cx="181976" cy="1819764"/>
        </a:xfrm>
        <a:custGeom>
          <a:avLst/>
          <a:gdLst/>
          <a:ahLst/>
          <a:cxnLst/>
          <a:rect l="0" t="0" r="0" b="0"/>
          <a:pathLst>
            <a:path>
              <a:moveTo>
                <a:pt x="0" y="0"/>
              </a:moveTo>
              <a:lnTo>
                <a:pt x="0" y="1819764"/>
              </a:lnTo>
              <a:lnTo>
                <a:pt x="181976" y="18197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D1DE1-946A-4D68-AE3D-9A6BC4F9EBA4}">
      <dsp:nvSpPr>
        <dsp:cNvPr id="0" name=""/>
        <dsp:cNvSpPr/>
      </dsp:nvSpPr>
      <dsp:spPr>
        <a:xfrm>
          <a:off x="636455" y="2277007"/>
          <a:ext cx="1455811" cy="9098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Vlogs/ Webinars</a:t>
          </a:r>
          <a:endParaRPr lang="en-ZA" sz="2600" kern="1200" dirty="0"/>
        </a:p>
      </dsp:txBody>
      <dsp:txXfrm>
        <a:off x="663105" y="2303657"/>
        <a:ext cx="1402511" cy="856582"/>
      </dsp:txXfrm>
    </dsp:sp>
    <dsp:sp modelId="{0D04B670-D71B-4BD2-AEA9-83F07FDA4959}">
      <dsp:nvSpPr>
        <dsp:cNvPr id="0" name=""/>
        <dsp:cNvSpPr/>
      </dsp:nvSpPr>
      <dsp:spPr>
        <a:xfrm>
          <a:off x="454479" y="912184"/>
          <a:ext cx="181976" cy="2957117"/>
        </a:xfrm>
        <a:custGeom>
          <a:avLst/>
          <a:gdLst/>
          <a:ahLst/>
          <a:cxnLst/>
          <a:rect l="0" t="0" r="0" b="0"/>
          <a:pathLst>
            <a:path>
              <a:moveTo>
                <a:pt x="0" y="0"/>
              </a:moveTo>
              <a:lnTo>
                <a:pt x="0" y="2957117"/>
              </a:lnTo>
              <a:lnTo>
                <a:pt x="181976" y="29571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A5CD-EBA8-415E-948F-CE0D6BE485CE}">
      <dsp:nvSpPr>
        <dsp:cNvPr id="0" name=""/>
        <dsp:cNvSpPr/>
      </dsp:nvSpPr>
      <dsp:spPr>
        <a:xfrm>
          <a:off x="636455" y="3414360"/>
          <a:ext cx="1455811" cy="9098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Support</a:t>
          </a:r>
          <a:endParaRPr lang="en-ZA" sz="2600" kern="1200" dirty="0"/>
        </a:p>
      </dsp:txBody>
      <dsp:txXfrm>
        <a:off x="663105" y="3441010"/>
        <a:ext cx="1402511" cy="856582"/>
      </dsp:txXfrm>
    </dsp:sp>
    <dsp:sp modelId="{490B97E1-3E72-4CDE-BBCB-D4394CFB7C0B}">
      <dsp:nvSpPr>
        <dsp:cNvPr id="0" name=""/>
        <dsp:cNvSpPr/>
      </dsp:nvSpPr>
      <dsp:spPr>
        <a:xfrm>
          <a:off x="454479" y="912184"/>
          <a:ext cx="181976" cy="4094469"/>
        </a:xfrm>
        <a:custGeom>
          <a:avLst/>
          <a:gdLst/>
          <a:ahLst/>
          <a:cxnLst/>
          <a:rect l="0" t="0" r="0" b="0"/>
          <a:pathLst>
            <a:path>
              <a:moveTo>
                <a:pt x="0" y="0"/>
              </a:moveTo>
              <a:lnTo>
                <a:pt x="0" y="4094469"/>
              </a:lnTo>
              <a:lnTo>
                <a:pt x="181976" y="40944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3A8E3-B52E-46C8-AB7C-FE06EB271B23}">
      <dsp:nvSpPr>
        <dsp:cNvPr id="0" name=""/>
        <dsp:cNvSpPr/>
      </dsp:nvSpPr>
      <dsp:spPr>
        <a:xfrm>
          <a:off x="636455" y="4551712"/>
          <a:ext cx="1455811" cy="9098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OUT link</a:t>
          </a:r>
          <a:endParaRPr lang="en-ZA" sz="2600" kern="1200" dirty="0"/>
        </a:p>
      </dsp:txBody>
      <dsp:txXfrm>
        <a:off x="663105" y="4578362"/>
        <a:ext cx="1402511" cy="8565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763C4-0418-48C3-BDAC-D34B88F3335F}">
      <dsp:nvSpPr>
        <dsp:cNvPr id="0" name=""/>
        <dsp:cNvSpPr/>
      </dsp:nvSpPr>
      <dsp:spPr>
        <a:xfrm>
          <a:off x="357826" y="1822"/>
          <a:ext cx="1820083" cy="910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Sexual offences/ domestic violence</a:t>
          </a:r>
          <a:endParaRPr lang="en-ZA" sz="1900" kern="1200" dirty="0"/>
        </a:p>
      </dsp:txBody>
      <dsp:txXfrm>
        <a:off x="384480" y="28476"/>
        <a:ext cx="1766775" cy="856733"/>
      </dsp:txXfrm>
    </dsp:sp>
    <dsp:sp modelId="{10F6D293-B058-4DEF-9C32-BA8BAC37C4F2}">
      <dsp:nvSpPr>
        <dsp:cNvPr id="0" name=""/>
        <dsp:cNvSpPr/>
      </dsp:nvSpPr>
      <dsp:spPr>
        <a:xfrm>
          <a:off x="539834" y="911864"/>
          <a:ext cx="182008" cy="682531"/>
        </a:xfrm>
        <a:custGeom>
          <a:avLst/>
          <a:gdLst/>
          <a:ahLst/>
          <a:cxnLst/>
          <a:rect l="0" t="0" r="0" b="0"/>
          <a:pathLst>
            <a:path>
              <a:moveTo>
                <a:pt x="0" y="0"/>
              </a:moveTo>
              <a:lnTo>
                <a:pt x="0" y="682531"/>
              </a:lnTo>
              <a:lnTo>
                <a:pt x="182008" y="6825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03D6E-335D-483B-95DB-D807EB113324}">
      <dsp:nvSpPr>
        <dsp:cNvPr id="0" name=""/>
        <dsp:cNvSpPr/>
      </dsp:nvSpPr>
      <dsp:spPr>
        <a:xfrm>
          <a:off x="721842" y="1139375"/>
          <a:ext cx="1456067" cy="910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Toolkits/ resources</a:t>
          </a:r>
          <a:endParaRPr lang="en-ZA" sz="1900" kern="1200" dirty="0"/>
        </a:p>
      </dsp:txBody>
      <dsp:txXfrm>
        <a:off x="748496" y="1166029"/>
        <a:ext cx="1402759" cy="856733"/>
      </dsp:txXfrm>
    </dsp:sp>
    <dsp:sp modelId="{463DE8A8-779F-4BF6-B9A8-6216FCEC65D9}">
      <dsp:nvSpPr>
        <dsp:cNvPr id="0" name=""/>
        <dsp:cNvSpPr/>
      </dsp:nvSpPr>
      <dsp:spPr>
        <a:xfrm>
          <a:off x="539834" y="911864"/>
          <a:ext cx="182008" cy="1820083"/>
        </a:xfrm>
        <a:custGeom>
          <a:avLst/>
          <a:gdLst/>
          <a:ahLst/>
          <a:cxnLst/>
          <a:rect l="0" t="0" r="0" b="0"/>
          <a:pathLst>
            <a:path>
              <a:moveTo>
                <a:pt x="0" y="0"/>
              </a:moveTo>
              <a:lnTo>
                <a:pt x="0" y="1820083"/>
              </a:lnTo>
              <a:lnTo>
                <a:pt x="182008" y="18200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954B5-4660-47DC-9DB2-53027C184E27}">
      <dsp:nvSpPr>
        <dsp:cNvPr id="0" name=""/>
        <dsp:cNvSpPr/>
      </dsp:nvSpPr>
      <dsp:spPr>
        <a:xfrm>
          <a:off x="721842" y="2276927"/>
          <a:ext cx="1456067" cy="910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Vlogs/ Webinars</a:t>
          </a:r>
          <a:endParaRPr lang="en-ZA" sz="1900" kern="1200" dirty="0"/>
        </a:p>
      </dsp:txBody>
      <dsp:txXfrm>
        <a:off x="748496" y="2303581"/>
        <a:ext cx="1402759" cy="856733"/>
      </dsp:txXfrm>
    </dsp:sp>
    <dsp:sp modelId="{4E0CDABD-37C8-49EE-BB45-08AFB7BD86C6}">
      <dsp:nvSpPr>
        <dsp:cNvPr id="0" name=""/>
        <dsp:cNvSpPr/>
      </dsp:nvSpPr>
      <dsp:spPr>
        <a:xfrm>
          <a:off x="539834" y="911864"/>
          <a:ext cx="182008" cy="2957636"/>
        </a:xfrm>
        <a:custGeom>
          <a:avLst/>
          <a:gdLst/>
          <a:ahLst/>
          <a:cxnLst/>
          <a:rect l="0" t="0" r="0" b="0"/>
          <a:pathLst>
            <a:path>
              <a:moveTo>
                <a:pt x="0" y="0"/>
              </a:moveTo>
              <a:lnTo>
                <a:pt x="0" y="2957636"/>
              </a:lnTo>
              <a:lnTo>
                <a:pt x="182008" y="29576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B20B5-18ED-4EFF-8769-460819CBF729}">
      <dsp:nvSpPr>
        <dsp:cNvPr id="0" name=""/>
        <dsp:cNvSpPr/>
      </dsp:nvSpPr>
      <dsp:spPr>
        <a:xfrm>
          <a:off x="721842" y="3414479"/>
          <a:ext cx="1456067" cy="910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Support</a:t>
          </a:r>
          <a:endParaRPr lang="en-ZA" sz="1900" kern="1200" dirty="0"/>
        </a:p>
      </dsp:txBody>
      <dsp:txXfrm>
        <a:off x="748496" y="3441133"/>
        <a:ext cx="1402759" cy="856733"/>
      </dsp:txXfrm>
    </dsp:sp>
    <dsp:sp modelId="{97E9AD23-F247-40B0-8234-D122500B5F45}">
      <dsp:nvSpPr>
        <dsp:cNvPr id="0" name=""/>
        <dsp:cNvSpPr/>
      </dsp:nvSpPr>
      <dsp:spPr>
        <a:xfrm>
          <a:off x="539834" y="911864"/>
          <a:ext cx="182008" cy="4095188"/>
        </a:xfrm>
        <a:custGeom>
          <a:avLst/>
          <a:gdLst/>
          <a:ahLst/>
          <a:cxnLst/>
          <a:rect l="0" t="0" r="0" b="0"/>
          <a:pathLst>
            <a:path>
              <a:moveTo>
                <a:pt x="0" y="0"/>
              </a:moveTo>
              <a:lnTo>
                <a:pt x="0" y="4095188"/>
              </a:lnTo>
              <a:lnTo>
                <a:pt x="182008" y="409518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69B70-F317-48A2-B1F4-186DFEC9FFA8}">
      <dsp:nvSpPr>
        <dsp:cNvPr id="0" name=""/>
        <dsp:cNvSpPr/>
      </dsp:nvSpPr>
      <dsp:spPr>
        <a:xfrm>
          <a:off x="721842" y="4552032"/>
          <a:ext cx="1456067" cy="9100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Physical and Psychological safety</a:t>
          </a:r>
          <a:endParaRPr lang="en-ZA" sz="1900" kern="1200" dirty="0"/>
        </a:p>
      </dsp:txBody>
      <dsp:txXfrm>
        <a:off x="748496" y="4578686"/>
        <a:ext cx="1402759" cy="856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E1B62-3BB3-46CE-A867-319B9129D190}">
      <dsp:nvSpPr>
        <dsp:cNvPr id="0" name=""/>
        <dsp:cNvSpPr/>
      </dsp:nvSpPr>
      <dsp:spPr>
        <a:xfrm>
          <a:off x="281624" y="1818"/>
          <a:ext cx="1820086" cy="9100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Legal and financial</a:t>
          </a:r>
          <a:endParaRPr lang="en-ZA" sz="2800" kern="1200" dirty="0"/>
        </a:p>
      </dsp:txBody>
      <dsp:txXfrm>
        <a:off x="308278" y="28472"/>
        <a:ext cx="1766778" cy="856735"/>
      </dsp:txXfrm>
    </dsp:sp>
    <dsp:sp modelId="{D41837C3-9076-4C89-A5C6-2AFAF70D12DB}">
      <dsp:nvSpPr>
        <dsp:cNvPr id="0" name=""/>
        <dsp:cNvSpPr/>
      </dsp:nvSpPr>
      <dsp:spPr>
        <a:xfrm>
          <a:off x="463633" y="911861"/>
          <a:ext cx="182008" cy="682532"/>
        </a:xfrm>
        <a:custGeom>
          <a:avLst/>
          <a:gdLst/>
          <a:ahLst/>
          <a:cxnLst/>
          <a:rect l="0" t="0" r="0" b="0"/>
          <a:pathLst>
            <a:path>
              <a:moveTo>
                <a:pt x="0" y="0"/>
              </a:moveTo>
              <a:lnTo>
                <a:pt x="0" y="682532"/>
              </a:lnTo>
              <a:lnTo>
                <a:pt x="182008" y="682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90A426-F1D9-49CD-A08C-4741D80BBBD6}">
      <dsp:nvSpPr>
        <dsp:cNvPr id="0" name=""/>
        <dsp:cNvSpPr/>
      </dsp:nvSpPr>
      <dsp:spPr>
        <a:xfrm>
          <a:off x="645641" y="1139372"/>
          <a:ext cx="1456069" cy="9100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Toolkits/ resources</a:t>
          </a:r>
          <a:endParaRPr lang="en-ZA" sz="2600" kern="1200" dirty="0"/>
        </a:p>
      </dsp:txBody>
      <dsp:txXfrm>
        <a:off x="672295" y="1166026"/>
        <a:ext cx="1402761" cy="856735"/>
      </dsp:txXfrm>
    </dsp:sp>
    <dsp:sp modelId="{74B0916E-D9F6-4E39-AD14-F24562423576}">
      <dsp:nvSpPr>
        <dsp:cNvPr id="0" name=""/>
        <dsp:cNvSpPr/>
      </dsp:nvSpPr>
      <dsp:spPr>
        <a:xfrm>
          <a:off x="463633" y="911861"/>
          <a:ext cx="182008" cy="1820086"/>
        </a:xfrm>
        <a:custGeom>
          <a:avLst/>
          <a:gdLst/>
          <a:ahLst/>
          <a:cxnLst/>
          <a:rect l="0" t="0" r="0" b="0"/>
          <a:pathLst>
            <a:path>
              <a:moveTo>
                <a:pt x="0" y="0"/>
              </a:moveTo>
              <a:lnTo>
                <a:pt x="0" y="1820086"/>
              </a:lnTo>
              <a:lnTo>
                <a:pt x="182008" y="18200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6818F-CD3D-454F-88D3-59FBD290C481}">
      <dsp:nvSpPr>
        <dsp:cNvPr id="0" name=""/>
        <dsp:cNvSpPr/>
      </dsp:nvSpPr>
      <dsp:spPr>
        <a:xfrm>
          <a:off x="645641" y="2276926"/>
          <a:ext cx="1456069" cy="9100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Vlogs/ Webinars</a:t>
          </a:r>
          <a:endParaRPr lang="en-ZA" sz="2600" kern="1200" dirty="0"/>
        </a:p>
      </dsp:txBody>
      <dsp:txXfrm>
        <a:off x="672295" y="2303580"/>
        <a:ext cx="1402761" cy="856735"/>
      </dsp:txXfrm>
    </dsp:sp>
    <dsp:sp modelId="{C84CBCB1-17BF-422E-89CF-0F0C54C9B985}">
      <dsp:nvSpPr>
        <dsp:cNvPr id="0" name=""/>
        <dsp:cNvSpPr/>
      </dsp:nvSpPr>
      <dsp:spPr>
        <a:xfrm>
          <a:off x="463633" y="911861"/>
          <a:ext cx="182008" cy="2957640"/>
        </a:xfrm>
        <a:custGeom>
          <a:avLst/>
          <a:gdLst/>
          <a:ahLst/>
          <a:cxnLst/>
          <a:rect l="0" t="0" r="0" b="0"/>
          <a:pathLst>
            <a:path>
              <a:moveTo>
                <a:pt x="0" y="0"/>
              </a:moveTo>
              <a:lnTo>
                <a:pt x="0" y="2957640"/>
              </a:lnTo>
              <a:lnTo>
                <a:pt x="182008" y="29576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F9680-3A96-4196-953E-98376F24A622}">
      <dsp:nvSpPr>
        <dsp:cNvPr id="0" name=""/>
        <dsp:cNvSpPr/>
      </dsp:nvSpPr>
      <dsp:spPr>
        <a:xfrm>
          <a:off x="645641" y="3414481"/>
          <a:ext cx="1456069" cy="9100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Support</a:t>
          </a:r>
          <a:endParaRPr lang="en-ZA" sz="2600" kern="1200" dirty="0"/>
        </a:p>
      </dsp:txBody>
      <dsp:txXfrm>
        <a:off x="672295" y="3441135"/>
        <a:ext cx="1402761" cy="856735"/>
      </dsp:txXfrm>
    </dsp:sp>
    <dsp:sp modelId="{EEDC8794-7140-4E66-A5CB-C52AC7794E3D}">
      <dsp:nvSpPr>
        <dsp:cNvPr id="0" name=""/>
        <dsp:cNvSpPr/>
      </dsp:nvSpPr>
      <dsp:spPr>
        <a:xfrm>
          <a:off x="463633" y="911861"/>
          <a:ext cx="182008" cy="4095195"/>
        </a:xfrm>
        <a:custGeom>
          <a:avLst/>
          <a:gdLst/>
          <a:ahLst/>
          <a:cxnLst/>
          <a:rect l="0" t="0" r="0" b="0"/>
          <a:pathLst>
            <a:path>
              <a:moveTo>
                <a:pt x="0" y="0"/>
              </a:moveTo>
              <a:lnTo>
                <a:pt x="0" y="4095195"/>
              </a:lnTo>
              <a:lnTo>
                <a:pt x="182008" y="4095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D7E05-5B8C-4E11-924B-85AD5F621B4E}">
      <dsp:nvSpPr>
        <dsp:cNvPr id="0" name=""/>
        <dsp:cNvSpPr/>
      </dsp:nvSpPr>
      <dsp:spPr>
        <a:xfrm>
          <a:off x="645641" y="4552035"/>
          <a:ext cx="1456069" cy="9100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Equality court</a:t>
          </a:r>
          <a:endParaRPr lang="en-ZA" sz="2600" kern="1200" dirty="0"/>
        </a:p>
      </dsp:txBody>
      <dsp:txXfrm>
        <a:off x="672295" y="4578689"/>
        <a:ext cx="1402761" cy="856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882EC-C6BC-4E52-883D-33B972869F1A}">
      <dsp:nvSpPr>
        <dsp:cNvPr id="0" name=""/>
        <dsp:cNvSpPr/>
      </dsp:nvSpPr>
      <dsp:spPr>
        <a:xfrm>
          <a:off x="0" y="746681"/>
          <a:ext cx="1584514" cy="7922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My Journal</a:t>
          </a:r>
          <a:endParaRPr lang="en-ZA" sz="2500" kern="1200" dirty="0"/>
        </a:p>
      </dsp:txBody>
      <dsp:txXfrm>
        <a:off x="23204" y="769885"/>
        <a:ext cx="1538106" cy="745849"/>
      </dsp:txXfrm>
    </dsp:sp>
    <dsp:sp modelId="{44B8A0F9-F9AF-4346-ACF6-EA0396FAFB4A}">
      <dsp:nvSpPr>
        <dsp:cNvPr id="0" name=""/>
        <dsp:cNvSpPr/>
      </dsp:nvSpPr>
      <dsp:spPr>
        <a:xfrm>
          <a:off x="158451" y="1538938"/>
          <a:ext cx="158451" cy="594192"/>
        </a:xfrm>
        <a:custGeom>
          <a:avLst/>
          <a:gdLst/>
          <a:ahLst/>
          <a:cxnLst/>
          <a:rect l="0" t="0" r="0" b="0"/>
          <a:pathLst>
            <a:path>
              <a:moveTo>
                <a:pt x="0" y="0"/>
              </a:moveTo>
              <a:lnTo>
                <a:pt x="0" y="594192"/>
              </a:lnTo>
              <a:lnTo>
                <a:pt x="158451" y="5941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5925B-0010-48B0-A7AD-5D41DEAFE26F}">
      <dsp:nvSpPr>
        <dsp:cNvPr id="0" name=""/>
        <dsp:cNvSpPr/>
      </dsp:nvSpPr>
      <dsp:spPr>
        <a:xfrm>
          <a:off x="316902" y="1737002"/>
          <a:ext cx="1267611" cy="7922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Record events</a:t>
          </a:r>
          <a:endParaRPr lang="en-ZA" sz="2400" kern="1200" dirty="0"/>
        </a:p>
      </dsp:txBody>
      <dsp:txXfrm>
        <a:off x="340106" y="1760206"/>
        <a:ext cx="1221203" cy="745849"/>
      </dsp:txXfrm>
    </dsp:sp>
    <dsp:sp modelId="{F248B35E-5286-4F41-A171-7BA9ACEEDD28}">
      <dsp:nvSpPr>
        <dsp:cNvPr id="0" name=""/>
        <dsp:cNvSpPr/>
      </dsp:nvSpPr>
      <dsp:spPr>
        <a:xfrm>
          <a:off x="158451" y="1538938"/>
          <a:ext cx="158451" cy="1584514"/>
        </a:xfrm>
        <a:custGeom>
          <a:avLst/>
          <a:gdLst/>
          <a:ahLst/>
          <a:cxnLst/>
          <a:rect l="0" t="0" r="0" b="0"/>
          <a:pathLst>
            <a:path>
              <a:moveTo>
                <a:pt x="0" y="0"/>
              </a:moveTo>
              <a:lnTo>
                <a:pt x="0" y="1584514"/>
              </a:lnTo>
              <a:lnTo>
                <a:pt x="158451" y="15845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1010D-5908-40D6-A933-C87DEE59396F}">
      <dsp:nvSpPr>
        <dsp:cNvPr id="0" name=""/>
        <dsp:cNvSpPr/>
      </dsp:nvSpPr>
      <dsp:spPr>
        <a:xfrm>
          <a:off x="316902" y="2727324"/>
          <a:ext cx="1267611" cy="7922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Video/ photo</a:t>
          </a:r>
          <a:endParaRPr lang="en-ZA" sz="2400" kern="1200" dirty="0"/>
        </a:p>
      </dsp:txBody>
      <dsp:txXfrm>
        <a:off x="340106" y="2750528"/>
        <a:ext cx="1221203" cy="745849"/>
      </dsp:txXfrm>
    </dsp:sp>
    <dsp:sp modelId="{A1FF08EA-BA21-443E-9265-6F215B1F3904}">
      <dsp:nvSpPr>
        <dsp:cNvPr id="0" name=""/>
        <dsp:cNvSpPr/>
      </dsp:nvSpPr>
      <dsp:spPr>
        <a:xfrm>
          <a:off x="158451" y="1538938"/>
          <a:ext cx="158451" cy="2574835"/>
        </a:xfrm>
        <a:custGeom>
          <a:avLst/>
          <a:gdLst/>
          <a:ahLst/>
          <a:cxnLst/>
          <a:rect l="0" t="0" r="0" b="0"/>
          <a:pathLst>
            <a:path>
              <a:moveTo>
                <a:pt x="0" y="0"/>
              </a:moveTo>
              <a:lnTo>
                <a:pt x="0" y="2574835"/>
              </a:lnTo>
              <a:lnTo>
                <a:pt x="158451" y="25748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2B25C5-17E8-4AC5-8157-04D29A99362C}">
      <dsp:nvSpPr>
        <dsp:cNvPr id="0" name=""/>
        <dsp:cNvSpPr/>
      </dsp:nvSpPr>
      <dsp:spPr>
        <a:xfrm>
          <a:off x="316902" y="3717645"/>
          <a:ext cx="1267611" cy="7922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Geo location</a:t>
          </a:r>
          <a:endParaRPr lang="en-ZA" sz="2400" kern="1200" dirty="0"/>
        </a:p>
      </dsp:txBody>
      <dsp:txXfrm>
        <a:off x="340106" y="3740849"/>
        <a:ext cx="1221203" cy="7458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1D5C-BD6A-432D-8C05-27CEA91A4F4A}">
      <dsp:nvSpPr>
        <dsp:cNvPr id="0" name=""/>
        <dsp:cNvSpPr/>
      </dsp:nvSpPr>
      <dsp:spPr>
        <a:xfrm>
          <a:off x="4257" y="0"/>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How can I help?</a:t>
          </a:r>
          <a:endParaRPr lang="en-ZA" sz="2000" kern="1200" dirty="0"/>
        </a:p>
      </dsp:txBody>
      <dsp:txXfrm>
        <a:off x="25520" y="21263"/>
        <a:ext cx="1409394" cy="683434"/>
      </dsp:txXfrm>
    </dsp:sp>
    <dsp:sp modelId="{8161D358-1CD0-4595-BA11-8A11ADCF97DF}">
      <dsp:nvSpPr>
        <dsp:cNvPr id="0" name=""/>
        <dsp:cNvSpPr/>
      </dsp:nvSpPr>
      <dsp:spPr>
        <a:xfrm>
          <a:off x="149449" y="725960"/>
          <a:ext cx="145192" cy="495198"/>
        </a:xfrm>
        <a:custGeom>
          <a:avLst/>
          <a:gdLst/>
          <a:ahLst/>
          <a:cxnLst/>
          <a:rect l="0" t="0" r="0" b="0"/>
          <a:pathLst>
            <a:path>
              <a:moveTo>
                <a:pt x="0" y="0"/>
              </a:moveTo>
              <a:lnTo>
                <a:pt x="0" y="495198"/>
              </a:lnTo>
              <a:lnTo>
                <a:pt x="145192" y="4951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051A-B5D8-4FFB-AAAE-750315AD6A93}">
      <dsp:nvSpPr>
        <dsp:cNvPr id="0" name=""/>
        <dsp:cNvSpPr/>
      </dsp:nvSpPr>
      <dsp:spPr>
        <a:xfrm>
          <a:off x="294641" y="85817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315904" y="879441"/>
        <a:ext cx="1119010" cy="683434"/>
      </dsp:txXfrm>
    </dsp:sp>
    <dsp:sp modelId="{959C117E-288B-4F67-9A40-AC706C9DBE7A}">
      <dsp:nvSpPr>
        <dsp:cNvPr id="0" name=""/>
        <dsp:cNvSpPr/>
      </dsp:nvSpPr>
      <dsp:spPr>
        <a:xfrm>
          <a:off x="149449" y="725960"/>
          <a:ext cx="145192" cy="1402649"/>
        </a:xfrm>
        <a:custGeom>
          <a:avLst/>
          <a:gdLst/>
          <a:ahLst/>
          <a:cxnLst/>
          <a:rect l="0" t="0" r="0" b="0"/>
          <a:pathLst>
            <a:path>
              <a:moveTo>
                <a:pt x="0" y="0"/>
              </a:moveTo>
              <a:lnTo>
                <a:pt x="0" y="1402649"/>
              </a:lnTo>
              <a:lnTo>
                <a:pt x="145192" y="14026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E5AF1-6D42-4267-A349-34839BAE721B}">
      <dsp:nvSpPr>
        <dsp:cNvPr id="0" name=""/>
        <dsp:cNvSpPr/>
      </dsp:nvSpPr>
      <dsp:spPr>
        <a:xfrm>
          <a:off x="294641" y="176562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Legal support service</a:t>
          </a:r>
          <a:endParaRPr lang="en-ZA" sz="1500" kern="1200" dirty="0"/>
        </a:p>
      </dsp:txBody>
      <dsp:txXfrm>
        <a:off x="315904" y="1786892"/>
        <a:ext cx="1119010" cy="683434"/>
      </dsp:txXfrm>
    </dsp:sp>
    <dsp:sp modelId="{92226FAC-F22E-4EE7-9635-A567719170A0}">
      <dsp:nvSpPr>
        <dsp:cNvPr id="0" name=""/>
        <dsp:cNvSpPr/>
      </dsp:nvSpPr>
      <dsp:spPr>
        <a:xfrm>
          <a:off x="149449" y="725960"/>
          <a:ext cx="145192" cy="2310099"/>
        </a:xfrm>
        <a:custGeom>
          <a:avLst/>
          <a:gdLst/>
          <a:ahLst/>
          <a:cxnLst/>
          <a:rect l="0" t="0" r="0" b="0"/>
          <a:pathLst>
            <a:path>
              <a:moveTo>
                <a:pt x="0" y="0"/>
              </a:moveTo>
              <a:lnTo>
                <a:pt x="0" y="2310099"/>
              </a:lnTo>
              <a:lnTo>
                <a:pt x="145192" y="2310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9E939-11F6-4C84-BB42-A962D77484C2}">
      <dsp:nvSpPr>
        <dsp:cNvPr id="0" name=""/>
        <dsp:cNvSpPr/>
      </dsp:nvSpPr>
      <dsp:spPr>
        <a:xfrm>
          <a:off x="294641" y="267307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Safety and wellbeing</a:t>
          </a:r>
          <a:endParaRPr lang="en-ZA" sz="1500" kern="1200" dirty="0"/>
        </a:p>
      </dsp:txBody>
      <dsp:txXfrm>
        <a:off x="315904" y="2694342"/>
        <a:ext cx="1119010" cy="683434"/>
      </dsp:txXfrm>
    </dsp:sp>
    <dsp:sp modelId="{B0259016-0DCD-4BC4-8E4E-D95F24875660}">
      <dsp:nvSpPr>
        <dsp:cNvPr id="0" name=""/>
        <dsp:cNvSpPr/>
      </dsp:nvSpPr>
      <dsp:spPr>
        <a:xfrm>
          <a:off x="149449" y="725960"/>
          <a:ext cx="145192" cy="3537553"/>
        </a:xfrm>
        <a:custGeom>
          <a:avLst/>
          <a:gdLst/>
          <a:ahLst/>
          <a:cxnLst/>
          <a:rect l="0" t="0" r="0" b="0"/>
          <a:pathLst>
            <a:path>
              <a:moveTo>
                <a:pt x="0" y="0"/>
              </a:moveTo>
              <a:lnTo>
                <a:pt x="0" y="3537553"/>
              </a:lnTo>
              <a:lnTo>
                <a:pt x="145192" y="35375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08B95-029E-40C8-87B2-B1086EE89124}">
      <dsp:nvSpPr>
        <dsp:cNvPr id="0" name=""/>
        <dsp:cNvSpPr/>
      </dsp:nvSpPr>
      <dsp:spPr>
        <a:xfrm>
          <a:off x="294641" y="3900533"/>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Geo location</a:t>
          </a:r>
          <a:endParaRPr lang="en-ZA" sz="1500" kern="1200" dirty="0"/>
        </a:p>
      </dsp:txBody>
      <dsp:txXfrm>
        <a:off x="315904" y="3921796"/>
        <a:ext cx="1119010" cy="683434"/>
      </dsp:txXfrm>
    </dsp:sp>
    <dsp:sp modelId="{97D96B31-0BFE-442F-90E6-585ECCC4D04A}">
      <dsp:nvSpPr>
        <dsp:cNvPr id="0" name=""/>
        <dsp:cNvSpPr/>
      </dsp:nvSpPr>
      <dsp:spPr>
        <a:xfrm>
          <a:off x="1819158" y="0"/>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Friend or family at risk</a:t>
          </a:r>
          <a:endParaRPr lang="en-ZA" sz="2000" kern="1200" dirty="0"/>
        </a:p>
      </dsp:txBody>
      <dsp:txXfrm>
        <a:off x="1840421" y="21263"/>
        <a:ext cx="1409394" cy="683434"/>
      </dsp:txXfrm>
    </dsp:sp>
    <dsp:sp modelId="{123A0901-7E1C-4CAE-BC50-395575AF37E7}">
      <dsp:nvSpPr>
        <dsp:cNvPr id="0" name=""/>
        <dsp:cNvSpPr/>
      </dsp:nvSpPr>
      <dsp:spPr>
        <a:xfrm>
          <a:off x="1964350" y="725960"/>
          <a:ext cx="145192" cy="495198"/>
        </a:xfrm>
        <a:custGeom>
          <a:avLst/>
          <a:gdLst/>
          <a:ahLst/>
          <a:cxnLst/>
          <a:rect l="0" t="0" r="0" b="0"/>
          <a:pathLst>
            <a:path>
              <a:moveTo>
                <a:pt x="0" y="0"/>
              </a:moveTo>
              <a:lnTo>
                <a:pt x="0" y="495198"/>
              </a:lnTo>
              <a:lnTo>
                <a:pt x="145192" y="4951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A20D2-4A8E-40FC-9169-BBF67A572DC6}">
      <dsp:nvSpPr>
        <dsp:cNvPr id="0" name=""/>
        <dsp:cNvSpPr/>
      </dsp:nvSpPr>
      <dsp:spPr>
        <a:xfrm>
          <a:off x="2109542" y="85817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a:t>
          </a:r>
        </a:p>
        <a:p>
          <a:pPr marL="0" lvl="0" indent="0" algn="ctr" defTabSz="666750">
            <a:lnSpc>
              <a:spcPct val="90000"/>
            </a:lnSpc>
            <a:spcBef>
              <a:spcPct val="0"/>
            </a:spcBef>
            <a:spcAft>
              <a:spcPct val="35000"/>
            </a:spcAft>
            <a:buNone/>
          </a:pPr>
          <a:r>
            <a:rPr lang="en-US" sz="1500" kern="1200" dirty="0"/>
            <a:t>Resources</a:t>
          </a:r>
          <a:endParaRPr lang="en-ZA" sz="1500" kern="1200" dirty="0"/>
        </a:p>
      </dsp:txBody>
      <dsp:txXfrm>
        <a:off x="2130805" y="879441"/>
        <a:ext cx="1119010" cy="683434"/>
      </dsp:txXfrm>
    </dsp:sp>
    <dsp:sp modelId="{6FF2594C-CB96-4D1B-ABB5-D7D0FF03E4E2}">
      <dsp:nvSpPr>
        <dsp:cNvPr id="0" name=""/>
        <dsp:cNvSpPr/>
      </dsp:nvSpPr>
      <dsp:spPr>
        <a:xfrm>
          <a:off x="1964350" y="725960"/>
          <a:ext cx="145192" cy="1402649"/>
        </a:xfrm>
        <a:custGeom>
          <a:avLst/>
          <a:gdLst/>
          <a:ahLst/>
          <a:cxnLst/>
          <a:rect l="0" t="0" r="0" b="0"/>
          <a:pathLst>
            <a:path>
              <a:moveTo>
                <a:pt x="0" y="0"/>
              </a:moveTo>
              <a:lnTo>
                <a:pt x="0" y="1402649"/>
              </a:lnTo>
              <a:lnTo>
                <a:pt x="145192" y="14026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D1DE1-946A-4D68-AE3D-9A6BC4F9EBA4}">
      <dsp:nvSpPr>
        <dsp:cNvPr id="0" name=""/>
        <dsp:cNvSpPr/>
      </dsp:nvSpPr>
      <dsp:spPr>
        <a:xfrm>
          <a:off x="2109542" y="176562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2130805" y="1786892"/>
        <a:ext cx="1119010" cy="683434"/>
      </dsp:txXfrm>
    </dsp:sp>
    <dsp:sp modelId="{0D04B670-D71B-4BD2-AEA9-83F07FDA4959}">
      <dsp:nvSpPr>
        <dsp:cNvPr id="0" name=""/>
        <dsp:cNvSpPr/>
      </dsp:nvSpPr>
      <dsp:spPr>
        <a:xfrm>
          <a:off x="1964350" y="725960"/>
          <a:ext cx="145192" cy="2310099"/>
        </a:xfrm>
        <a:custGeom>
          <a:avLst/>
          <a:gdLst/>
          <a:ahLst/>
          <a:cxnLst/>
          <a:rect l="0" t="0" r="0" b="0"/>
          <a:pathLst>
            <a:path>
              <a:moveTo>
                <a:pt x="0" y="0"/>
              </a:moveTo>
              <a:lnTo>
                <a:pt x="0" y="2310099"/>
              </a:lnTo>
              <a:lnTo>
                <a:pt x="145192" y="2310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A5CD-EBA8-415E-948F-CE0D6BE485CE}">
      <dsp:nvSpPr>
        <dsp:cNvPr id="0" name=""/>
        <dsp:cNvSpPr/>
      </dsp:nvSpPr>
      <dsp:spPr>
        <a:xfrm>
          <a:off x="2109542" y="267307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2130805" y="2694342"/>
        <a:ext cx="1119010" cy="683434"/>
      </dsp:txXfrm>
    </dsp:sp>
    <dsp:sp modelId="{8F6763C4-0418-48C3-BDAC-D34B88F3335F}">
      <dsp:nvSpPr>
        <dsp:cNvPr id="0" name=""/>
        <dsp:cNvSpPr/>
      </dsp:nvSpPr>
      <dsp:spPr>
        <a:xfrm>
          <a:off x="3634059" y="0"/>
          <a:ext cx="1451920" cy="7259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ABC’s of LGBT+</a:t>
          </a:r>
          <a:endParaRPr lang="en-ZA" sz="2000" kern="1200" dirty="0"/>
        </a:p>
      </dsp:txBody>
      <dsp:txXfrm>
        <a:off x="3655322" y="21263"/>
        <a:ext cx="1409394" cy="683434"/>
      </dsp:txXfrm>
    </dsp:sp>
    <dsp:sp modelId="{10F6D293-B058-4DEF-9C32-BA8BAC37C4F2}">
      <dsp:nvSpPr>
        <dsp:cNvPr id="0" name=""/>
        <dsp:cNvSpPr/>
      </dsp:nvSpPr>
      <dsp:spPr>
        <a:xfrm>
          <a:off x="3779251" y="725960"/>
          <a:ext cx="145192" cy="495198"/>
        </a:xfrm>
        <a:custGeom>
          <a:avLst/>
          <a:gdLst/>
          <a:ahLst/>
          <a:cxnLst/>
          <a:rect l="0" t="0" r="0" b="0"/>
          <a:pathLst>
            <a:path>
              <a:moveTo>
                <a:pt x="0" y="0"/>
              </a:moveTo>
              <a:lnTo>
                <a:pt x="0" y="495198"/>
              </a:lnTo>
              <a:lnTo>
                <a:pt x="145192" y="4951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03D6E-335D-483B-95DB-D807EB113324}">
      <dsp:nvSpPr>
        <dsp:cNvPr id="0" name=""/>
        <dsp:cNvSpPr/>
      </dsp:nvSpPr>
      <dsp:spPr>
        <a:xfrm>
          <a:off x="3924443" y="858178"/>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3945706" y="879441"/>
        <a:ext cx="1119010" cy="683434"/>
      </dsp:txXfrm>
    </dsp:sp>
    <dsp:sp modelId="{463DE8A8-779F-4BF6-B9A8-6216FCEC65D9}">
      <dsp:nvSpPr>
        <dsp:cNvPr id="0" name=""/>
        <dsp:cNvSpPr/>
      </dsp:nvSpPr>
      <dsp:spPr>
        <a:xfrm>
          <a:off x="3779251" y="725960"/>
          <a:ext cx="145192" cy="1402649"/>
        </a:xfrm>
        <a:custGeom>
          <a:avLst/>
          <a:gdLst/>
          <a:ahLst/>
          <a:cxnLst/>
          <a:rect l="0" t="0" r="0" b="0"/>
          <a:pathLst>
            <a:path>
              <a:moveTo>
                <a:pt x="0" y="0"/>
              </a:moveTo>
              <a:lnTo>
                <a:pt x="0" y="1402649"/>
              </a:lnTo>
              <a:lnTo>
                <a:pt x="145192" y="14026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954B5-4660-47DC-9DB2-53027C184E27}">
      <dsp:nvSpPr>
        <dsp:cNvPr id="0" name=""/>
        <dsp:cNvSpPr/>
      </dsp:nvSpPr>
      <dsp:spPr>
        <a:xfrm>
          <a:off x="3924443" y="176562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3945706" y="1786892"/>
        <a:ext cx="1119010" cy="683434"/>
      </dsp:txXfrm>
    </dsp:sp>
    <dsp:sp modelId="{4E0CDABD-37C8-49EE-BB45-08AFB7BD86C6}">
      <dsp:nvSpPr>
        <dsp:cNvPr id="0" name=""/>
        <dsp:cNvSpPr/>
      </dsp:nvSpPr>
      <dsp:spPr>
        <a:xfrm>
          <a:off x="3779251" y="725960"/>
          <a:ext cx="145192" cy="2310099"/>
        </a:xfrm>
        <a:custGeom>
          <a:avLst/>
          <a:gdLst/>
          <a:ahLst/>
          <a:cxnLst/>
          <a:rect l="0" t="0" r="0" b="0"/>
          <a:pathLst>
            <a:path>
              <a:moveTo>
                <a:pt x="0" y="0"/>
              </a:moveTo>
              <a:lnTo>
                <a:pt x="0" y="2310099"/>
              </a:lnTo>
              <a:lnTo>
                <a:pt x="145192" y="2310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B20B5-18ED-4EFF-8769-460819CBF729}">
      <dsp:nvSpPr>
        <dsp:cNvPr id="0" name=""/>
        <dsp:cNvSpPr/>
      </dsp:nvSpPr>
      <dsp:spPr>
        <a:xfrm>
          <a:off x="3924443" y="2673079"/>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3945706" y="2694342"/>
        <a:ext cx="1119010" cy="683434"/>
      </dsp:txXfrm>
    </dsp:sp>
    <dsp:sp modelId="{98AE1B62-3BB3-46CE-A867-319B9129D190}">
      <dsp:nvSpPr>
        <dsp:cNvPr id="0" name=""/>
        <dsp:cNvSpPr/>
      </dsp:nvSpPr>
      <dsp:spPr>
        <a:xfrm>
          <a:off x="7028113" y="0"/>
          <a:ext cx="1451920" cy="798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Support services</a:t>
          </a:r>
          <a:endParaRPr lang="en-ZA" sz="2000" kern="1200" dirty="0"/>
        </a:p>
      </dsp:txBody>
      <dsp:txXfrm>
        <a:off x="7051502" y="23389"/>
        <a:ext cx="1405142" cy="751778"/>
      </dsp:txXfrm>
    </dsp:sp>
    <dsp:sp modelId="{D41837C3-9076-4C89-A5C6-2AFAF70D12DB}">
      <dsp:nvSpPr>
        <dsp:cNvPr id="0" name=""/>
        <dsp:cNvSpPr/>
      </dsp:nvSpPr>
      <dsp:spPr>
        <a:xfrm>
          <a:off x="7173305" y="798556"/>
          <a:ext cx="145194" cy="493129"/>
        </a:xfrm>
        <a:custGeom>
          <a:avLst/>
          <a:gdLst/>
          <a:ahLst/>
          <a:cxnLst/>
          <a:rect l="0" t="0" r="0" b="0"/>
          <a:pathLst>
            <a:path>
              <a:moveTo>
                <a:pt x="0" y="0"/>
              </a:moveTo>
              <a:lnTo>
                <a:pt x="0" y="493129"/>
              </a:lnTo>
              <a:lnTo>
                <a:pt x="145194" y="493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90A426-F1D9-49CD-A08C-4741D80BBBD6}">
      <dsp:nvSpPr>
        <dsp:cNvPr id="0" name=""/>
        <dsp:cNvSpPr/>
      </dsp:nvSpPr>
      <dsp:spPr>
        <a:xfrm>
          <a:off x="7318500" y="928705"/>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NGOs/ Government</a:t>
          </a:r>
          <a:endParaRPr lang="en-ZA" sz="1500" kern="1200" dirty="0"/>
        </a:p>
      </dsp:txBody>
      <dsp:txXfrm>
        <a:off x="7339763" y="949968"/>
        <a:ext cx="1119010" cy="683434"/>
      </dsp:txXfrm>
    </dsp:sp>
    <dsp:sp modelId="{74B0916E-D9F6-4E39-AD14-F24562423576}">
      <dsp:nvSpPr>
        <dsp:cNvPr id="0" name=""/>
        <dsp:cNvSpPr/>
      </dsp:nvSpPr>
      <dsp:spPr>
        <a:xfrm>
          <a:off x="7173305" y="798556"/>
          <a:ext cx="145194" cy="1400580"/>
        </a:xfrm>
        <a:custGeom>
          <a:avLst/>
          <a:gdLst/>
          <a:ahLst/>
          <a:cxnLst/>
          <a:rect l="0" t="0" r="0" b="0"/>
          <a:pathLst>
            <a:path>
              <a:moveTo>
                <a:pt x="0" y="0"/>
              </a:moveTo>
              <a:lnTo>
                <a:pt x="0" y="1400580"/>
              </a:lnTo>
              <a:lnTo>
                <a:pt x="145194" y="14005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6818F-CD3D-454F-88D3-59FBD290C481}">
      <dsp:nvSpPr>
        <dsp:cNvPr id="0" name=""/>
        <dsp:cNvSpPr/>
      </dsp:nvSpPr>
      <dsp:spPr>
        <a:xfrm>
          <a:off x="7318500" y="1836156"/>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Emergency services</a:t>
          </a:r>
          <a:endParaRPr lang="en-ZA" sz="1500" kern="1200" dirty="0"/>
        </a:p>
      </dsp:txBody>
      <dsp:txXfrm>
        <a:off x="7339763" y="1857419"/>
        <a:ext cx="1119010" cy="683434"/>
      </dsp:txXfrm>
    </dsp:sp>
    <dsp:sp modelId="{C84CBCB1-17BF-422E-89CF-0F0C54C9B985}">
      <dsp:nvSpPr>
        <dsp:cNvPr id="0" name=""/>
        <dsp:cNvSpPr/>
      </dsp:nvSpPr>
      <dsp:spPr>
        <a:xfrm>
          <a:off x="7173305" y="798556"/>
          <a:ext cx="145194" cy="2308030"/>
        </a:xfrm>
        <a:custGeom>
          <a:avLst/>
          <a:gdLst/>
          <a:ahLst/>
          <a:cxnLst/>
          <a:rect l="0" t="0" r="0" b="0"/>
          <a:pathLst>
            <a:path>
              <a:moveTo>
                <a:pt x="0" y="0"/>
              </a:moveTo>
              <a:lnTo>
                <a:pt x="0" y="2308030"/>
              </a:lnTo>
              <a:lnTo>
                <a:pt x="145194" y="23080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F9680-3A96-4196-953E-98376F24A622}">
      <dsp:nvSpPr>
        <dsp:cNvPr id="0" name=""/>
        <dsp:cNvSpPr/>
      </dsp:nvSpPr>
      <dsp:spPr>
        <a:xfrm>
          <a:off x="7318500" y="2743606"/>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Legal and Financial</a:t>
          </a:r>
          <a:endParaRPr lang="en-ZA" sz="1500" kern="1200" dirty="0"/>
        </a:p>
      </dsp:txBody>
      <dsp:txXfrm>
        <a:off x="7339763" y="2764869"/>
        <a:ext cx="1119010" cy="683434"/>
      </dsp:txXfrm>
    </dsp:sp>
    <dsp:sp modelId="{82D23733-3C3C-4BAF-AE24-92A056B346D7}">
      <dsp:nvSpPr>
        <dsp:cNvPr id="0" name=""/>
        <dsp:cNvSpPr/>
      </dsp:nvSpPr>
      <dsp:spPr>
        <a:xfrm>
          <a:off x="7173305" y="798556"/>
          <a:ext cx="158343" cy="3278900"/>
        </a:xfrm>
        <a:custGeom>
          <a:avLst/>
          <a:gdLst/>
          <a:ahLst/>
          <a:cxnLst/>
          <a:rect l="0" t="0" r="0" b="0"/>
          <a:pathLst>
            <a:path>
              <a:moveTo>
                <a:pt x="0" y="0"/>
              </a:moveTo>
              <a:lnTo>
                <a:pt x="0" y="3278900"/>
              </a:lnTo>
              <a:lnTo>
                <a:pt x="158343" y="32789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A97EF-BF50-4E59-97CC-30193C9BED3C}">
      <dsp:nvSpPr>
        <dsp:cNvPr id="0" name=""/>
        <dsp:cNvSpPr/>
      </dsp:nvSpPr>
      <dsp:spPr>
        <a:xfrm>
          <a:off x="7331648" y="3714477"/>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Spiritual</a:t>
          </a:r>
          <a:endParaRPr lang="en-ZA" sz="1500" kern="1200" dirty="0"/>
        </a:p>
      </dsp:txBody>
      <dsp:txXfrm>
        <a:off x="7352911" y="3735740"/>
        <a:ext cx="1119010" cy="683434"/>
      </dsp:txXfrm>
    </dsp:sp>
    <dsp:sp modelId="{72E5B462-600A-4184-9E2E-FA56740A430A}">
      <dsp:nvSpPr>
        <dsp:cNvPr id="0" name=""/>
        <dsp:cNvSpPr/>
      </dsp:nvSpPr>
      <dsp:spPr>
        <a:xfrm>
          <a:off x="7173305" y="798556"/>
          <a:ext cx="185604" cy="4186336"/>
        </a:xfrm>
        <a:custGeom>
          <a:avLst/>
          <a:gdLst/>
          <a:ahLst/>
          <a:cxnLst/>
          <a:rect l="0" t="0" r="0" b="0"/>
          <a:pathLst>
            <a:path>
              <a:moveTo>
                <a:pt x="0" y="0"/>
              </a:moveTo>
              <a:lnTo>
                <a:pt x="0" y="4186336"/>
              </a:lnTo>
              <a:lnTo>
                <a:pt x="185604" y="4186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11C11-950D-4042-BBFB-247FAE5C4346}">
      <dsp:nvSpPr>
        <dsp:cNvPr id="0" name=""/>
        <dsp:cNvSpPr/>
      </dsp:nvSpPr>
      <dsp:spPr>
        <a:xfrm>
          <a:off x="7358909" y="4621913"/>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Emotional</a:t>
          </a:r>
          <a:endParaRPr lang="en-ZA" sz="1500" kern="1200" dirty="0"/>
        </a:p>
      </dsp:txBody>
      <dsp:txXfrm>
        <a:off x="7380172" y="4643176"/>
        <a:ext cx="1119010" cy="683434"/>
      </dsp:txXfrm>
    </dsp:sp>
    <dsp:sp modelId="{D20882EC-C6BC-4E52-883D-33B972869F1A}">
      <dsp:nvSpPr>
        <dsp:cNvPr id="0" name=""/>
        <dsp:cNvSpPr/>
      </dsp:nvSpPr>
      <dsp:spPr>
        <a:xfrm>
          <a:off x="5428096" y="0"/>
          <a:ext cx="1451920" cy="798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Parental support</a:t>
          </a:r>
          <a:endParaRPr lang="en-ZA" sz="2000" kern="1200" dirty="0"/>
        </a:p>
      </dsp:txBody>
      <dsp:txXfrm>
        <a:off x="5451485" y="23389"/>
        <a:ext cx="1405142" cy="751778"/>
      </dsp:txXfrm>
    </dsp:sp>
    <dsp:sp modelId="{BCEE99E2-4C4D-43BC-8EC0-D7EC12032285}">
      <dsp:nvSpPr>
        <dsp:cNvPr id="0" name=""/>
        <dsp:cNvSpPr/>
      </dsp:nvSpPr>
      <dsp:spPr>
        <a:xfrm>
          <a:off x="5573288" y="798556"/>
          <a:ext cx="145206" cy="476875"/>
        </a:xfrm>
        <a:custGeom>
          <a:avLst/>
          <a:gdLst/>
          <a:ahLst/>
          <a:cxnLst/>
          <a:rect l="0" t="0" r="0" b="0"/>
          <a:pathLst>
            <a:path>
              <a:moveTo>
                <a:pt x="0" y="0"/>
              </a:moveTo>
              <a:lnTo>
                <a:pt x="0" y="476875"/>
              </a:lnTo>
              <a:lnTo>
                <a:pt x="145206" y="4768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54465-CBD4-4F22-AE9C-CDC01344A80F}">
      <dsp:nvSpPr>
        <dsp:cNvPr id="0" name=""/>
        <dsp:cNvSpPr/>
      </dsp:nvSpPr>
      <dsp:spPr>
        <a:xfrm>
          <a:off x="5718495" y="912451"/>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Toolkits/ Resources</a:t>
          </a:r>
          <a:endParaRPr lang="en-ZA" sz="1500" kern="1200" dirty="0"/>
        </a:p>
      </dsp:txBody>
      <dsp:txXfrm>
        <a:off x="5739758" y="933714"/>
        <a:ext cx="1119010" cy="683434"/>
      </dsp:txXfrm>
    </dsp:sp>
    <dsp:sp modelId="{CFBE0D6E-00BC-4B26-8793-8FCCF74525A3}">
      <dsp:nvSpPr>
        <dsp:cNvPr id="0" name=""/>
        <dsp:cNvSpPr/>
      </dsp:nvSpPr>
      <dsp:spPr>
        <a:xfrm>
          <a:off x="5573288" y="798556"/>
          <a:ext cx="145206" cy="1384325"/>
        </a:xfrm>
        <a:custGeom>
          <a:avLst/>
          <a:gdLst/>
          <a:ahLst/>
          <a:cxnLst/>
          <a:rect l="0" t="0" r="0" b="0"/>
          <a:pathLst>
            <a:path>
              <a:moveTo>
                <a:pt x="0" y="0"/>
              </a:moveTo>
              <a:lnTo>
                <a:pt x="0" y="1384325"/>
              </a:lnTo>
              <a:lnTo>
                <a:pt x="145206" y="13843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8990DB-4BB4-4375-A1E9-FBC28D7526AC}">
      <dsp:nvSpPr>
        <dsp:cNvPr id="0" name=""/>
        <dsp:cNvSpPr/>
      </dsp:nvSpPr>
      <dsp:spPr>
        <a:xfrm>
          <a:off x="5718495" y="1819902"/>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Vlogs/ Webinars</a:t>
          </a:r>
          <a:endParaRPr lang="en-ZA" sz="1500" kern="1200" dirty="0"/>
        </a:p>
      </dsp:txBody>
      <dsp:txXfrm>
        <a:off x="5739758" y="1841165"/>
        <a:ext cx="1119010" cy="683434"/>
      </dsp:txXfrm>
    </dsp:sp>
    <dsp:sp modelId="{452256DA-9625-4DE4-A6DF-24739B21F74D}">
      <dsp:nvSpPr>
        <dsp:cNvPr id="0" name=""/>
        <dsp:cNvSpPr/>
      </dsp:nvSpPr>
      <dsp:spPr>
        <a:xfrm>
          <a:off x="5573288" y="798556"/>
          <a:ext cx="145206" cy="2291776"/>
        </a:xfrm>
        <a:custGeom>
          <a:avLst/>
          <a:gdLst/>
          <a:ahLst/>
          <a:cxnLst/>
          <a:rect l="0" t="0" r="0" b="0"/>
          <a:pathLst>
            <a:path>
              <a:moveTo>
                <a:pt x="0" y="0"/>
              </a:moveTo>
              <a:lnTo>
                <a:pt x="0" y="2291776"/>
              </a:lnTo>
              <a:lnTo>
                <a:pt x="145206" y="22917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5DD703-75BD-46EB-AE13-D39515EAEADC}">
      <dsp:nvSpPr>
        <dsp:cNvPr id="0" name=""/>
        <dsp:cNvSpPr/>
      </dsp:nvSpPr>
      <dsp:spPr>
        <a:xfrm>
          <a:off x="5718495" y="2727352"/>
          <a:ext cx="1161536" cy="7259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Support</a:t>
          </a:r>
          <a:endParaRPr lang="en-ZA" sz="1500" kern="1200" dirty="0"/>
        </a:p>
      </dsp:txBody>
      <dsp:txXfrm>
        <a:off x="5739758" y="2748615"/>
        <a:ext cx="1119010" cy="6834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81D5C-BD6A-432D-8C05-27CEA91A4F4A}">
      <dsp:nvSpPr>
        <dsp:cNvPr id="0" name=""/>
        <dsp:cNvSpPr/>
      </dsp:nvSpPr>
      <dsp:spPr>
        <a:xfrm>
          <a:off x="387324" y="0"/>
          <a:ext cx="1817639" cy="9088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How can I help?</a:t>
          </a:r>
          <a:endParaRPr lang="en-ZA" sz="2800" kern="1200" dirty="0"/>
        </a:p>
      </dsp:txBody>
      <dsp:txXfrm>
        <a:off x="413942" y="26618"/>
        <a:ext cx="1764403" cy="855583"/>
      </dsp:txXfrm>
    </dsp:sp>
    <dsp:sp modelId="{8161D358-1CD0-4595-BA11-8A11ADCF97DF}">
      <dsp:nvSpPr>
        <dsp:cNvPr id="0" name=""/>
        <dsp:cNvSpPr/>
      </dsp:nvSpPr>
      <dsp:spPr>
        <a:xfrm>
          <a:off x="569088" y="908819"/>
          <a:ext cx="181763" cy="548491"/>
        </a:xfrm>
        <a:custGeom>
          <a:avLst/>
          <a:gdLst/>
          <a:ahLst/>
          <a:cxnLst/>
          <a:rect l="0" t="0" r="0" b="0"/>
          <a:pathLst>
            <a:path>
              <a:moveTo>
                <a:pt x="0" y="0"/>
              </a:moveTo>
              <a:lnTo>
                <a:pt x="0" y="548491"/>
              </a:lnTo>
              <a:lnTo>
                <a:pt x="181763" y="548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B051A-B5D8-4FFB-AAAE-750315AD6A93}">
      <dsp:nvSpPr>
        <dsp:cNvPr id="0" name=""/>
        <dsp:cNvSpPr/>
      </dsp:nvSpPr>
      <dsp:spPr>
        <a:xfrm>
          <a:off x="750852" y="1002901"/>
          <a:ext cx="1454111" cy="9088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Toolkits/ Resources</a:t>
          </a:r>
          <a:endParaRPr lang="en-ZA" sz="1900" kern="1200" dirty="0"/>
        </a:p>
      </dsp:txBody>
      <dsp:txXfrm>
        <a:off x="777470" y="1029519"/>
        <a:ext cx="1400875" cy="855583"/>
      </dsp:txXfrm>
    </dsp:sp>
    <dsp:sp modelId="{959C117E-288B-4F67-9A40-AC706C9DBE7A}">
      <dsp:nvSpPr>
        <dsp:cNvPr id="0" name=""/>
        <dsp:cNvSpPr/>
      </dsp:nvSpPr>
      <dsp:spPr>
        <a:xfrm>
          <a:off x="569088" y="908819"/>
          <a:ext cx="181763" cy="1684516"/>
        </a:xfrm>
        <a:custGeom>
          <a:avLst/>
          <a:gdLst/>
          <a:ahLst/>
          <a:cxnLst/>
          <a:rect l="0" t="0" r="0" b="0"/>
          <a:pathLst>
            <a:path>
              <a:moveTo>
                <a:pt x="0" y="0"/>
              </a:moveTo>
              <a:lnTo>
                <a:pt x="0" y="1684516"/>
              </a:lnTo>
              <a:lnTo>
                <a:pt x="181763" y="16845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4E5AF1-6D42-4267-A349-34839BAE721B}">
      <dsp:nvSpPr>
        <dsp:cNvPr id="0" name=""/>
        <dsp:cNvSpPr/>
      </dsp:nvSpPr>
      <dsp:spPr>
        <a:xfrm>
          <a:off x="750852" y="2138926"/>
          <a:ext cx="1454111" cy="9088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Legal support service</a:t>
          </a:r>
          <a:endParaRPr lang="en-ZA" sz="1900" kern="1200" dirty="0"/>
        </a:p>
      </dsp:txBody>
      <dsp:txXfrm>
        <a:off x="777470" y="2165544"/>
        <a:ext cx="1400875" cy="855583"/>
      </dsp:txXfrm>
    </dsp:sp>
    <dsp:sp modelId="{92226FAC-F22E-4EE7-9635-A567719170A0}">
      <dsp:nvSpPr>
        <dsp:cNvPr id="0" name=""/>
        <dsp:cNvSpPr/>
      </dsp:nvSpPr>
      <dsp:spPr>
        <a:xfrm>
          <a:off x="569088" y="908819"/>
          <a:ext cx="181763" cy="2820541"/>
        </a:xfrm>
        <a:custGeom>
          <a:avLst/>
          <a:gdLst/>
          <a:ahLst/>
          <a:cxnLst/>
          <a:rect l="0" t="0" r="0" b="0"/>
          <a:pathLst>
            <a:path>
              <a:moveTo>
                <a:pt x="0" y="0"/>
              </a:moveTo>
              <a:lnTo>
                <a:pt x="0" y="2820541"/>
              </a:lnTo>
              <a:lnTo>
                <a:pt x="181763" y="28205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9E939-11F6-4C84-BB42-A962D77484C2}">
      <dsp:nvSpPr>
        <dsp:cNvPr id="0" name=""/>
        <dsp:cNvSpPr/>
      </dsp:nvSpPr>
      <dsp:spPr>
        <a:xfrm>
          <a:off x="750852" y="3274951"/>
          <a:ext cx="1454111" cy="9088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Safety and wellbeing</a:t>
          </a:r>
          <a:endParaRPr lang="en-ZA" sz="1900" kern="1200" dirty="0"/>
        </a:p>
      </dsp:txBody>
      <dsp:txXfrm>
        <a:off x="777470" y="3301569"/>
        <a:ext cx="1400875" cy="855583"/>
      </dsp:txXfrm>
    </dsp:sp>
    <dsp:sp modelId="{B0259016-0DCD-4BC4-8E4E-D95F24875660}">
      <dsp:nvSpPr>
        <dsp:cNvPr id="0" name=""/>
        <dsp:cNvSpPr/>
      </dsp:nvSpPr>
      <dsp:spPr>
        <a:xfrm>
          <a:off x="569088" y="908819"/>
          <a:ext cx="181763" cy="3982312"/>
        </a:xfrm>
        <a:custGeom>
          <a:avLst/>
          <a:gdLst/>
          <a:ahLst/>
          <a:cxnLst/>
          <a:rect l="0" t="0" r="0" b="0"/>
          <a:pathLst>
            <a:path>
              <a:moveTo>
                <a:pt x="0" y="0"/>
              </a:moveTo>
              <a:lnTo>
                <a:pt x="0" y="3982312"/>
              </a:lnTo>
              <a:lnTo>
                <a:pt x="181763" y="39823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08B95-029E-40C8-87B2-B1086EE89124}">
      <dsp:nvSpPr>
        <dsp:cNvPr id="0" name=""/>
        <dsp:cNvSpPr/>
      </dsp:nvSpPr>
      <dsp:spPr>
        <a:xfrm>
          <a:off x="750852" y="4436722"/>
          <a:ext cx="1454111" cy="9088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Geo location</a:t>
          </a:r>
          <a:endParaRPr lang="en-ZA" sz="1900" kern="1200" dirty="0"/>
        </a:p>
      </dsp:txBody>
      <dsp:txXfrm>
        <a:off x="777470" y="4463340"/>
        <a:ext cx="1400875" cy="8555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96B31-0BFE-442F-90E6-585ECCC4D04A}">
      <dsp:nvSpPr>
        <dsp:cNvPr id="0" name=""/>
        <dsp:cNvSpPr/>
      </dsp:nvSpPr>
      <dsp:spPr>
        <a:xfrm>
          <a:off x="0" y="0"/>
          <a:ext cx="2160240" cy="1080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Friend or family at risk</a:t>
          </a:r>
          <a:endParaRPr lang="en-ZA" sz="3000" kern="1200" dirty="0"/>
        </a:p>
      </dsp:txBody>
      <dsp:txXfrm>
        <a:off x="31636" y="31636"/>
        <a:ext cx="2096968" cy="1016848"/>
      </dsp:txXfrm>
    </dsp:sp>
    <dsp:sp modelId="{123A0901-7E1C-4CAE-BC50-395575AF37E7}">
      <dsp:nvSpPr>
        <dsp:cNvPr id="0" name=""/>
        <dsp:cNvSpPr/>
      </dsp:nvSpPr>
      <dsp:spPr>
        <a:xfrm>
          <a:off x="216023" y="1080120"/>
          <a:ext cx="216024" cy="807571"/>
        </a:xfrm>
        <a:custGeom>
          <a:avLst/>
          <a:gdLst/>
          <a:ahLst/>
          <a:cxnLst/>
          <a:rect l="0" t="0" r="0" b="0"/>
          <a:pathLst>
            <a:path>
              <a:moveTo>
                <a:pt x="0" y="0"/>
              </a:moveTo>
              <a:lnTo>
                <a:pt x="0" y="807571"/>
              </a:lnTo>
              <a:lnTo>
                <a:pt x="216024" y="8075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A20D2-4A8E-40FC-9169-BBF67A572DC6}">
      <dsp:nvSpPr>
        <dsp:cNvPr id="0" name=""/>
        <dsp:cNvSpPr/>
      </dsp:nvSpPr>
      <dsp:spPr>
        <a:xfrm>
          <a:off x="432047" y="1347631"/>
          <a:ext cx="1728192" cy="1080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Toolkits/</a:t>
          </a:r>
        </a:p>
        <a:p>
          <a:pPr marL="0" lvl="0" indent="0" algn="ctr" defTabSz="1244600">
            <a:lnSpc>
              <a:spcPct val="90000"/>
            </a:lnSpc>
            <a:spcBef>
              <a:spcPct val="0"/>
            </a:spcBef>
            <a:spcAft>
              <a:spcPct val="35000"/>
            </a:spcAft>
            <a:buNone/>
          </a:pPr>
          <a:r>
            <a:rPr lang="en-US" sz="2800" kern="1200" dirty="0"/>
            <a:t>Resources</a:t>
          </a:r>
          <a:endParaRPr lang="en-ZA" sz="2800" kern="1200" dirty="0"/>
        </a:p>
      </dsp:txBody>
      <dsp:txXfrm>
        <a:off x="463683" y="1379267"/>
        <a:ext cx="1664920" cy="1016848"/>
      </dsp:txXfrm>
    </dsp:sp>
    <dsp:sp modelId="{6FF2594C-CB96-4D1B-ABB5-D7D0FF03E4E2}">
      <dsp:nvSpPr>
        <dsp:cNvPr id="0" name=""/>
        <dsp:cNvSpPr/>
      </dsp:nvSpPr>
      <dsp:spPr>
        <a:xfrm>
          <a:off x="216023" y="1080120"/>
          <a:ext cx="216024" cy="2157721"/>
        </a:xfrm>
        <a:custGeom>
          <a:avLst/>
          <a:gdLst/>
          <a:ahLst/>
          <a:cxnLst/>
          <a:rect l="0" t="0" r="0" b="0"/>
          <a:pathLst>
            <a:path>
              <a:moveTo>
                <a:pt x="0" y="0"/>
              </a:moveTo>
              <a:lnTo>
                <a:pt x="0" y="2157721"/>
              </a:lnTo>
              <a:lnTo>
                <a:pt x="216024" y="21577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D1DE1-946A-4D68-AE3D-9A6BC4F9EBA4}">
      <dsp:nvSpPr>
        <dsp:cNvPr id="0" name=""/>
        <dsp:cNvSpPr/>
      </dsp:nvSpPr>
      <dsp:spPr>
        <a:xfrm>
          <a:off x="432047" y="2697781"/>
          <a:ext cx="1728192" cy="1080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Vlogs/ Webinars</a:t>
          </a:r>
          <a:endParaRPr lang="en-ZA" sz="2800" kern="1200" dirty="0"/>
        </a:p>
      </dsp:txBody>
      <dsp:txXfrm>
        <a:off x="463683" y="2729417"/>
        <a:ext cx="1664920" cy="1016848"/>
      </dsp:txXfrm>
    </dsp:sp>
    <dsp:sp modelId="{0D04B670-D71B-4BD2-AEA9-83F07FDA4959}">
      <dsp:nvSpPr>
        <dsp:cNvPr id="0" name=""/>
        <dsp:cNvSpPr/>
      </dsp:nvSpPr>
      <dsp:spPr>
        <a:xfrm>
          <a:off x="216023" y="1080120"/>
          <a:ext cx="216024" cy="3507871"/>
        </a:xfrm>
        <a:custGeom>
          <a:avLst/>
          <a:gdLst/>
          <a:ahLst/>
          <a:cxnLst/>
          <a:rect l="0" t="0" r="0" b="0"/>
          <a:pathLst>
            <a:path>
              <a:moveTo>
                <a:pt x="0" y="0"/>
              </a:moveTo>
              <a:lnTo>
                <a:pt x="0" y="3507871"/>
              </a:lnTo>
              <a:lnTo>
                <a:pt x="216024" y="3507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A5CD-EBA8-415E-948F-CE0D6BE485CE}">
      <dsp:nvSpPr>
        <dsp:cNvPr id="0" name=""/>
        <dsp:cNvSpPr/>
      </dsp:nvSpPr>
      <dsp:spPr>
        <a:xfrm>
          <a:off x="432047" y="4047931"/>
          <a:ext cx="1728192" cy="1080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Support</a:t>
          </a:r>
          <a:endParaRPr lang="en-ZA" sz="2800" kern="1200" dirty="0"/>
        </a:p>
      </dsp:txBody>
      <dsp:txXfrm>
        <a:off x="463683" y="4079567"/>
        <a:ext cx="1664920" cy="10168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1BDD000-698D-4853-A74A-E41BF9CB79D6}" type="datetimeFigureOut">
              <a:rPr lang="en-ZA" smtClean="0"/>
              <a:t>2023/02/03</a:t>
            </a:fld>
            <a:endParaRPr lang="en-Z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805239C-BF74-4650-B100-2DF40F07E35F}" type="slidenum">
              <a:rPr lang="en-ZA" smtClean="0"/>
              <a:t>‹#›</a:t>
            </a:fld>
            <a:endParaRPr lang="en-ZA"/>
          </a:p>
        </p:txBody>
      </p:sp>
    </p:spTree>
    <p:extLst>
      <p:ext uri="{BB962C8B-B14F-4D97-AF65-F5344CB8AC3E}">
        <p14:creationId xmlns:p14="http://schemas.microsoft.com/office/powerpoint/2010/main" val="230742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113750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389136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78945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419632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85659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59141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145503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335654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41134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147040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499DB-A3C3-4395-A384-18EADD2C7786}" type="datetimeFigureOut">
              <a:rPr lang="en-ZA" smtClean="0"/>
              <a:t>2023/02/03</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9699E6B1-3134-4D67-A01E-EAA554269F79}" type="slidenum">
              <a:rPr lang="en-ZA" smtClean="0"/>
              <a:t>‹#›</a:t>
            </a:fld>
            <a:endParaRPr lang="en-ZA" dirty="0"/>
          </a:p>
        </p:txBody>
      </p:sp>
    </p:spTree>
    <p:extLst>
      <p:ext uri="{BB962C8B-B14F-4D97-AF65-F5344CB8AC3E}">
        <p14:creationId xmlns:p14="http://schemas.microsoft.com/office/powerpoint/2010/main" val="386835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499DB-A3C3-4395-A384-18EADD2C7786}" type="datetimeFigureOut">
              <a:rPr lang="en-ZA" smtClean="0"/>
              <a:t>2023/02/03</a:t>
            </a:fld>
            <a:endParaRPr lang="en-Z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9E6B1-3134-4D67-A01E-EAA554269F79}" type="slidenum">
              <a:rPr lang="en-ZA" smtClean="0"/>
              <a:t>‹#›</a:t>
            </a:fld>
            <a:endParaRPr lang="en-ZA" dirty="0"/>
          </a:p>
        </p:txBody>
      </p:sp>
    </p:spTree>
    <p:extLst>
      <p:ext uri="{BB962C8B-B14F-4D97-AF65-F5344CB8AC3E}">
        <p14:creationId xmlns:p14="http://schemas.microsoft.com/office/powerpoint/2010/main" val="160329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zaf01.safelinks.protection.outlook.com/?url=https%3A%2F%2Fwww.youtube.com%2Fwatch%3Fv%3DYhHefRSbrsA%26t%3D77s&amp;data=05%7C01%7Ckevin%40uthingo.africa%7Cac62372e8f74483aedf208dafac2fb5f%7C981c1e21991e4453aced4b76c1136465%7C0%7C0%7C638098012620779799%7CUnknown%7CTWFpbGZsb3d8eyJWIjoiMC4wLjAwMDAiLCJQIjoiV2luMzIiLCJBTiI6Ik1haWwiLCJXVCI6Mn0%3D%7C3000%7C%7C%7C&amp;sdata=QZ8Qnr6%2F%2Feo6j7Pgp7bjRq6JeMFD5c4NxiEtMLk%2BefM%3D&amp;reserved=0"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6.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emf"/><Relationship Id="rId7" Type="http://schemas.openxmlformats.org/officeDocument/2006/relationships/diagramColors" Target="../diagrams/colors1.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emf"/><Relationship Id="rId7" Type="http://schemas.openxmlformats.org/officeDocument/2006/relationships/diagramColors" Target="../diagrams/colors2.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3.svg"/><Relationship Id="rId4" Type="http://schemas.openxmlformats.org/officeDocument/2006/relationships/diagramData" Target="../diagrams/data2.xml"/><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emf"/><Relationship Id="rId7" Type="http://schemas.openxmlformats.org/officeDocument/2006/relationships/diagramColors" Target="../diagrams/colors3.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3.svg"/><Relationship Id="rId4" Type="http://schemas.openxmlformats.org/officeDocument/2006/relationships/diagramData" Target="../diagrams/data3.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emf"/><Relationship Id="rId7" Type="http://schemas.openxmlformats.org/officeDocument/2006/relationships/diagramColors" Target="../diagrams/colors4.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3.svg"/><Relationship Id="rId4" Type="http://schemas.openxmlformats.org/officeDocument/2006/relationships/diagramData" Target="../diagrams/data4.xml"/><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emf"/><Relationship Id="rId7" Type="http://schemas.openxmlformats.org/officeDocument/2006/relationships/diagramColors" Target="../diagrams/colors5.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3.svg"/><Relationship Id="rId4" Type="http://schemas.openxmlformats.org/officeDocument/2006/relationships/diagramData" Target="../diagrams/data5.xm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emf"/><Relationship Id="rId7" Type="http://schemas.openxmlformats.org/officeDocument/2006/relationships/diagramColors" Target="../diagrams/colors6.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3.svg"/><Relationship Id="rId4" Type="http://schemas.openxmlformats.org/officeDocument/2006/relationships/diagramData" Target="../diagrams/data6.xm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emf"/><Relationship Id="rId7" Type="http://schemas.openxmlformats.org/officeDocument/2006/relationships/diagramColors" Target="../diagrams/colors7.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3.svg"/><Relationship Id="rId4" Type="http://schemas.openxmlformats.org/officeDocument/2006/relationships/diagramData" Target="../diagrams/data7.xml"/><Relationship Id="rId9"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emf"/><Relationship Id="rId7" Type="http://schemas.openxmlformats.org/officeDocument/2006/relationships/diagramColors" Target="../diagrams/colors8.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3.svg"/><Relationship Id="rId4" Type="http://schemas.openxmlformats.org/officeDocument/2006/relationships/diagramData" Target="../diagrams/data8.xml"/><Relationship Id="rId9"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5.emf"/><Relationship Id="rId7" Type="http://schemas.openxmlformats.org/officeDocument/2006/relationships/diagramColors" Target="../diagrams/colors9.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10" Type="http://schemas.openxmlformats.org/officeDocument/2006/relationships/image" Target="../media/image3.svg"/><Relationship Id="rId4" Type="http://schemas.openxmlformats.org/officeDocument/2006/relationships/diagramData" Target="../diagrams/data9.xml"/><Relationship Id="rId9"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emf"/><Relationship Id="rId7" Type="http://schemas.openxmlformats.org/officeDocument/2006/relationships/diagramColors" Target="../diagrams/colors10.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10" Type="http://schemas.openxmlformats.org/officeDocument/2006/relationships/image" Target="../media/image3.svg"/><Relationship Id="rId4" Type="http://schemas.openxmlformats.org/officeDocument/2006/relationships/diagramData" Target="../diagrams/data10.xml"/><Relationship Id="rId9"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emf"/><Relationship Id="rId7" Type="http://schemas.openxmlformats.org/officeDocument/2006/relationships/diagramColors" Target="../diagrams/colors11.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10" Type="http://schemas.openxmlformats.org/officeDocument/2006/relationships/image" Target="../media/image3.svg"/><Relationship Id="rId4" Type="http://schemas.openxmlformats.org/officeDocument/2006/relationships/diagramData" Target="../diagrams/data11.xml"/><Relationship Id="rId9"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emf"/><Relationship Id="rId7" Type="http://schemas.openxmlformats.org/officeDocument/2006/relationships/diagramColors" Target="../diagrams/colors12.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10" Type="http://schemas.openxmlformats.org/officeDocument/2006/relationships/image" Target="../media/image3.svg"/><Relationship Id="rId4" Type="http://schemas.openxmlformats.org/officeDocument/2006/relationships/diagramData" Target="../diagrams/data12.xml"/><Relationship Id="rId9"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emf"/><Relationship Id="rId7" Type="http://schemas.openxmlformats.org/officeDocument/2006/relationships/diagramColors" Target="../diagrams/colors13.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openxmlformats.org/officeDocument/2006/relationships/image" Target="../media/image3.svg"/><Relationship Id="rId4" Type="http://schemas.openxmlformats.org/officeDocument/2006/relationships/diagramData" Target="../diagrams/data13.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5.emf"/><Relationship Id="rId7" Type="http://schemas.openxmlformats.org/officeDocument/2006/relationships/diagramColors" Target="../diagrams/colors14.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10" Type="http://schemas.openxmlformats.org/officeDocument/2006/relationships/image" Target="../media/image3.svg"/><Relationship Id="rId4" Type="http://schemas.openxmlformats.org/officeDocument/2006/relationships/diagramData" Target="../diagrams/data14.xml"/><Relationship Id="rId9"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emf"/><Relationship Id="rId7" Type="http://schemas.openxmlformats.org/officeDocument/2006/relationships/diagramColors" Target="../diagrams/colors15.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10" Type="http://schemas.openxmlformats.org/officeDocument/2006/relationships/image" Target="../media/image3.svg"/><Relationship Id="rId4" Type="http://schemas.openxmlformats.org/officeDocument/2006/relationships/diagramData" Target="../diagrams/data15.xml"/><Relationship Id="rId9"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emf"/><Relationship Id="rId7" Type="http://schemas.openxmlformats.org/officeDocument/2006/relationships/diagramColors" Target="../diagrams/colors16.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image" Target="../media/image3.svg"/><Relationship Id="rId4" Type="http://schemas.openxmlformats.org/officeDocument/2006/relationships/diagramData" Target="../diagrams/data16.xml"/><Relationship Id="rId9"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5.emf"/><Relationship Id="rId7" Type="http://schemas.openxmlformats.org/officeDocument/2006/relationships/diagramColors" Target="../diagrams/colors17.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10" Type="http://schemas.openxmlformats.org/officeDocument/2006/relationships/image" Target="../media/image3.svg"/><Relationship Id="rId4" Type="http://schemas.openxmlformats.org/officeDocument/2006/relationships/diagramData" Target="../diagrams/data17.xml"/><Relationship Id="rId9"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emf"/><Relationship Id="rId7" Type="http://schemas.openxmlformats.org/officeDocument/2006/relationships/diagramColors" Target="../diagrams/colors18.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10" Type="http://schemas.openxmlformats.org/officeDocument/2006/relationships/image" Target="../media/image3.svg"/><Relationship Id="rId4" Type="http://schemas.openxmlformats.org/officeDocument/2006/relationships/diagramData" Target="../diagrams/data18.xml"/><Relationship Id="rId9"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4581128"/>
            <a:ext cx="6840760" cy="1508105"/>
          </a:xfrm>
          <a:prstGeom prst="rect">
            <a:avLst/>
          </a:prstGeom>
          <a:noFill/>
        </p:spPr>
        <p:txBody>
          <a:bodyPr wrap="square" rtlCol="0">
            <a:spAutoFit/>
          </a:bodyPr>
          <a:lstStyle/>
          <a:p>
            <a:pPr algn="ctr"/>
            <a:r>
              <a:rPr lang="en-US" sz="3600" b="1" dirty="0">
                <a:latin typeface="Avenir Light"/>
              </a:rPr>
              <a:t>Uthingo LGBT+  Community APP</a:t>
            </a:r>
          </a:p>
          <a:p>
            <a:pPr algn="ctr"/>
            <a:r>
              <a:rPr lang="en-US" sz="2000" b="1" dirty="0">
                <a:latin typeface="Avenir Light"/>
              </a:rPr>
              <a:t>Discussion and working document</a:t>
            </a:r>
            <a:endParaRPr lang="en-ZA" sz="2000" b="1" dirty="0">
              <a:latin typeface="Avenir Light"/>
            </a:endParaRPr>
          </a:p>
        </p:txBody>
      </p:sp>
      <p:sp>
        <p:nvSpPr>
          <p:cNvPr id="8" name="TextBox 7">
            <a:extLst>
              <a:ext uri="{FF2B5EF4-FFF2-40B4-BE49-F238E27FC236}">
                <a16:creationId xmlns:a16="http://schemas.microsoft.com/office/drawing/2014/main" id="{1EFE710E-A5C8-7D59-4073-E13844C95831}"/>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6" name="Picture 5" descr="A picture containing logo&#10;&#10;Description automatically generated">
            <a:extLst>
              <a:ext uri="{FF2B5EF4-FFF2-40B4-BE49-F238E27FC236}">
                <a16:creationId xmlns:a16="http://schemas.microsoft.com/office/drawing/2014/main" id="{85AAD1E9-5F3E-F58E-7B9D-D161F54835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1630573"/>
            <a:ext cx="5853423" cy="2302483"/>
          </a:xfrm>
          <a:prstGeom prst="rect">
            <a:avLst/>
          </a:prstGeom>
        </p:spPr>
      </p:pic>
      <p:pic>
        <p:nvPicPr>
          <p:cNvPr id="9" name="Graphic 8" descr="Badge Copyright outline">
            <a:extLst>
              <a:ext uri="{FF2B5EF4-FFF2-40B4-BE49-F238E27FC236}">
                <a16:creationId xmlns:a16="http://schemas.microsoft.com/office/drawing/2014/main" id="{B6D798BD-CD12-B152-7049-E66DF8B3560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3817093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r>
              <a:rPr lang="en-US" sz="3200" dirty="0">
                <a:solidFill>
                  <a:prstClr val="black"/>
                </a:solidFill>
                <a:latin typeface="Avenir Light" panose="020B0402020203020204" pitchFamily="34" charset="77"/>
              </a:rPr>
              <a:t>Focus Group feedback</a:t>
            </a:r>
          </a:p>
        </p:txBody>
      </p:sp>
      <p:sp>
        <p:nvSpPr>
          <p:cNvPr id="5" name="TextBox 4"/>
          <p:cNvSpPr txBox="1"/>
          <p:nvPr/>
        </p:nvSpPr>
        <p:spPr>
          <a:xfrm>
            <a:off x="395198" y="888677"/>
            <a:ext cx="8209250" cy="5647700"/>
          </a:xfrm>
          <a:prstGeom prst="rect">
            <a:avLst/>
          </a:prstGeom>
          <a:noFill/>
        </p:spPr>
        <p:txBody>
          <a:bodyPr wrap="square" rtlCol="0">
            <a:spAutoFit/>
          </a:bodyPr>
          <a:lstStyle/>
          <a:p>
            <a:r>
              <a:rPr lang="en-ZA" sz="1400" b="1" dirty="0">
                <a:effectLst/>
                <a:latin typeface="Avenir Light" panose="020B0402020203020204"/>
                <a:ea typeface="Calibri" panose="020F0502020204030204" pitchFamily="34" charset="0"/>
              </a:rPr>
              <a:t>Uthingo Africa has conducted 3 community focus groups to date:</a:t>
            </a:r>
          </a:p>
          <a:p>
            <a:pPr marL="171450" indent="-171450">
              <a:buFont typeface="Arial" panose="020B0604020202020204" pitchFamily="34" charset="0"/>
              <a:buChar char="•"/>
            </a:pPr>
            <a:r>
              <a:rPr lang="en-ZA" sz="1400" dirty="0">
                <a:effectLst/>
                <a:latin typeface="Avenir Light" panose="020B0402020203020204"/>
                <a:ea typeface="Calibri" panose="020F0502020204030204" pitchFamily="34" charset="0"/>
              </a:rPr>
              <a:t>18 June 2022, Meadowlands, Zone 5-  25 participants</a:t>
            </a:r>
          </a:p>
          <a:p>
            <a:pPr marL="171450" indent="-171450">
              <a:buFont typeface="Arial" panose="020B0604020202020204" pitchFamily="34" charset="0"/>
              <a:buChar char="•"/>
            </a:pPr>
            <a:r>
              <a:rPr lang="en-ZA" sz="1400" dirty="0">
                <a:latin typeface="Avenir Light" panose="020B0402020203020204"/>
                <a:ea typeface="Calibri" panose="020F0502020204030204" pitchFamily="34" charset="0"/>
              </a:rPr>
              <a:t>25 June 2022, Meadowlands, Zone 7 – 15 participants</a:t>
            </a:r>
          </a:p>
          <a:p>
            <a:pPr marL="171450" indent="-171450">
              <a:buFont typeface="Arial" panose="020B0604020202020204" pitchFamily="34" charset="0"/>
              <a:buChar char="•"/>
            </a:pPr>
            <a:r>
              <a:rPr lang="en-ZA" sz="1400" dirty="0">
                <a:effectLst/>
                <a:latin typeface="Avenir Light" panose="020B0402020203020204"/>
                <a:ea typeface="Calibri" panose="020F0502020204030204" pitchFamily="34" charset="0"/>
              </a:rPr>
              <a:t>30 July 2022, Ramaphosa Extension 5, Ekurhuleni</a:t>
            </a:r>
            <a:r>
              <a:rPr lang="en-ZA" sz="1400" dirty="0">
                <a:latin typeface="Avenir Light" panose="020B0402020203020204"/>
                <a:ea typeface="Calibri" panose="020F0502020204030204" pitchFamily="34" charset="0"/>
              </a:rPr>
              <a:t> – 15 </a:t>
            </a:r>
            <a:r>
              <a:rPr lang="en-ZA" sz="1400" dirty="0">
                <a:effectLst/>
                <a:latin typeface="Avenir Light" panose="020B0402020203020204"/>
                <a:ea typeface="Calibri" panose="020F0502020204030204" pitchFamily="34" charset="0"/>
              </a:rPr>
              <a:t>participants.</a:t>
            </a:r>
            <a:r>
              <a:rPr lang="en-ZA" sz="1200" dirty="0">
                <a:effectLst/>
                <a:latin typeface="Avenir Light" panose="020B0402020203020204"/>
                <a:ea typeface="Calibri" panose="020F0502020204030204" pitchFamily="34" charset="0"/>
              </a:rPr>
              <a:t> </a:t>
            </a:r>
          </a:p>
          <a:p>
            <a:pPr marL="171450" indent="-171450">
              <a:buFont typeface="Arial" panose="020B0604020202020204" pitchFamily="34" charset="0"/>
              <a:buChar char="•"/>
            </a:pPr>
            <a:r>
              <a:rPr lang="en-US" sz="1800" u="sng" dirty="0">
                <a:solidFill>
                  <a:srgbClr val="0563C1"/>
                </a:solidFill>
                <a:effectLst/>
                <a:latin typeface="Calibri" panose="020F0502020204030204" pitchFamily="34" charset="0"/>
                <a:ea typeface="Calibri" panose="020F0502020204030204" pitchFamily="34" charset="0"/>
                <a:hlinkClick r:id="rId2"/>
              </a:rPr>
              <a:t>(3055) Uthingo Africa App Community Focus Groups - YouTube</a:t>
            </a:r>
            <a:endParaRPr lang="en-ZA" sz="1800" dirty="0">
              <a:effectLst/>
              <a:latin typeface="Calibri" panose="020F0502020204030204" pitchFamily="34" charset="0"/>
              <a:ea typeface="Calibri" panose="020F0502020204030204" pitchFamily="34" charset="0"/>
            </a:endParaRPr>
          </a:p>
          <a:p>
            <a:endParaRPr lang="en-ZA" sz="1200" dirty="0">
              <a:latin typeface="Avenir Light" panose="020B0402020203020204"/>
              <a:ea typeface="Calibri" panose="020F0502020204030204" pitchFamily="34" charset="0"/>
            </a:endParaRPr>
          </a:p>
          <a:p>
            <a:r>
              <a:rPr lang="en-ZA" sz="1100" dirty="0">
                <a:effectLst/>
                <a:latin typeface="Avenir Light" panose="020B0402020203020204"/>
                <a:ea typeface="Calibri" panose="020F0502020204030204" pitchFamily="34" charset="0"/>
              </a:rPr>
              <a:t>In general, all community members </a:t>
            </a:r>
            <a:r>
              <a:rPr lang="en-ZA" sz="1100" dirty="0">
                <a:latin typeface="Avenir Light" panose="020B0402020203020204"/>
                <a:ea typeface="Calibri" panose="020F0502020204030204" pitchFamily="34" charset="0"/>
              </a:rPr>
              <a:t>interviewed were optimistic and excited as to the potential and opportunities presented by the App. </a:t>
            </a:r>
            <a:r>
              <a:rPr lang="en-ZA" sz="1100" dirty="0">
                <a:effectLst/>
                <a:latin typeface="Avenir Light" panose="020B0402020203020204"/>
                <a:ea typeface="Calibri" panose="020F0502020204030204" pitchFamily="34" charset="0"/>
              </a:rPr>
              <a:t>Participants included a broad range of LGBT+ community members and allies, and the support was positive. Other feedback included:</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Must be user friendly and easy to access and get information</a:t>
            </a:r>
          </a:p>
          <a:p>
            <a:pPr marL="171450" indent="-171450">
              <a:buFont typeface="Arial" panose="020B0604020202020204" pitchFamily="34" charset="0"/>
              <a:buChar char="•"/>
            </a:pPr>
            <a:r>
              <a:rPr lang="en-ZA" sz="1100" dirty="0">
                <a:latin typeface="Avenir Light" panose="020B0402020203020204"/>
                <a:ea typeface="Calibri" panose="020F0502020204030204" pitchFamily="34" charset="0"/>
              </a:rPr>
              <a:t>Must be inclusive representing all members of the LGBT+ community and allies</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Safety and Security of the App was a concern for all members</a:t>
            </a:r>
          </a:p>
          <a:p>
            <a:pPr marL="171450" indent="-171450">
              <a:buFont typeface="Arial" panose="020B0604020202020204" pitchFamily="34" charset="0"/>
              <a:buChar char="•"/>
            </a:pPr>
            <a:r>
              <a:rPr lang="en-ZA" sz="1100" dirty="0">
                <a:latin typeface="Avenir Light" panose="020B0402020203020204"/>
                <a:ea typeface="Calibri" panose="020F0502020204030204" pitchFamily="34" charset="0"/>
              </a:rPr>
              <a:t>Confidentiality and data privacy a key fundamental concern for all people</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High demand for job creation and skills development opportunities and access</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should have last updates on LGBT+ statistics e.g. Hate Crime, Rape Cases and other community information</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App must have Audio, Translators and have all South African language’s and sign language must be also be included.</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Should have access to show local clinics and other health sectors, police station places of safety and security.</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App should have discreet icon, login must have password or finger print. And users to login with ID Number to ensure safety</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App should be your best friend.</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App should always ask your Questions, Reflecting of feelings.</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Homophobic or Hate Speech must be blocked immediately.</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App should be linked with Share it.</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App should be data free.</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should be introduced to Government Institutions e.g. SAPS </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should have Therapist and Phycologists and other listings for support and assistance</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should have career expo for the LGBT+ community e.g. skills training </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should be a safe  space where one could be able to debrief  what they feeling and share stories.</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will its a great opportunity to reach out on the LGBT+ Community who have stories to tell, and share there personal experiences.</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also will be great idea if we can also propose to the Department of Education because it is important that we start from the Primary level phase and educate them about Sexuality.</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The App also would nice we can reach other areas and across the 9 Provinces and even Abroad the Continent.</a:t>
            </a:r>
          </a:p>
          <a:p>
            <a:pPr marL="171450" indent="-171450">
              <a:buFont typeface="Arial" panose="020B0604020202020204" pitchFamily="34" charset="0"/>
              <a:buChar char="•"/>
            </a:pPr>
            <a:r>
              <a:rPr lang="en-ZA" sz="1100" dirty="0">
                <a:effectLst/>
                <a:latin typeface="Avenir Light" panose="020B0402020203020204"/>
                <a:ea typeface="Calibri" panose="020F0502020204030204" pitchFamily="34" charset="0"/>
              </a:rPr>
              <a:t>This App will be bring Change, Educate, Change people Mindset, Attitude and Behaviour, Give Support System.</a:t>
            </a:r>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19DE1F31-4FDC-6F29-E7C2-F94E8851EBC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82AA7642-7D72-4940-CE60-06FD98D778B9}"/>
              </a:ext>
            </a:extLst>
          </p:cNvPr>
          <p:cNvPicPr>
            <a:picLocks noChangeAspect="1"/>
          </p:cNvPicPr>
          <p:nvPr/>
        </p:nvPicPr>
        <p:blipFill>
          <a:blip r:embed="rId3"/>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C74A7289-13CC-A0CF-691A-B63F268A05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B4E329BD-B49C-15E6-B89B-B80288A777F1}"/>
              </a:ext>
            </a:extLst>
          </p:cNvPr>
          <p:cNvPicPr>
            <a:picLocks noChangeAspect="1"/>
          </p:cNvPicPr>
          <p:nvPr/>
        </p:nvPicPr>
        <p:blipFill rotWithShape="1">
          <a:blip r:embed="rId6"/>
          <a:srcRect t="83038"/>
          <a:stretch/>
        </p:blipFill>
        <p:spPr>
          <a:xfrm>
            <a:off x="179512" y="6434012"/>
            <a:ext cx="3262856" cy="235348"/>
          </a:xfrm>
          <a:prstGeom prst="rect">
            <a:avLst/>
          </a:prstGeom>
        </p:spPr>
      </p:pic>
    </p:spTree>
    <p:extLst>
      <p:ext uri="{BB962C8B-B14F-4D97-AF65-F5344CB8AC3E}">
        <p14:creationId xmlns:p14="http://schemas.microsoft.com/office/powerpoint/2010/main" val="272083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r>
              <a:rPr lang="en-US" sz="3200" dirty="0">
                <a:solidFill>
                  <a:prstClr val="black"/>
                </a:solidFill>
                <a:latin typeface="Avenir Light" panose="020B0402020203020204" pitchFamily="34" charset="77"/>
              </a:rPr>
              <a:t>Proposed phased approach</a:t>
            </a:r>
          </a:p>
        </p:txBody>
      </p:sp>
      <p:sp>
        <p:nvSpPr>
          <p:cNvPr id="5" name="TextBox 4"/>
          <p:cNvSpPr txBox="1"/>
          <p:nvPr/>
        </p:nvSpPr>
        <p:spPr>
          <a:xfrm>
            <a:off x="395198" y="1235943"/>
            <a:ext cx="8209250" cy="815608"/>
          </a:xfrm>
          <a:prstGeom prst="rect">
            <a:avLst/>
          </a:prstGeom>
          <a:noFill/>
        </p:spPr>
        <p:txBody>
          <a:bodyPr wrap="square" rtlCol="0">
            <a:spAutoFit/>
          </a:bodyPr>
          <a:lstStyle/>
          <a:p>
            <a:pPr marL="285750" indent="-285750">
              <a:buFont typeface="Arial" panose="020B0604020202020204" pitchFamily="34" charset="0"/>
              <a:buChar char="•"/>
            </a:pPr>
            <a:endParaRPr lang="en-US" sz="1600" dirty="0">
              <a:latin typeface="Avenir Light"/>
            </a:endParaRPr>
          </a:p>
          <a:p>
            <a:pPr marL="285750" indent="-285750">
              <a:buFont typeface="Arial" panose="020B0604020202020204" pitchFamily="34" charset="0"/>
              <a:buChar char="•"/>
            </a:pPr>
            <a:endParaRPr lang="en-ZA" sz="1600" dirty="0">
              <a:latin typeface="Avenir Light"/>
            </a:endParaRPr>
          </a:p>
          <a:p>
            <a:pPr marL="285750" indent="-285750">
              <a:buFont typeface="Arial" panose="020B0604020202020204" pitchFamily="34" charset="0"/>
              <a:buChar char="•"/>
            </a:pPr>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19DE1F31-4FDC-6F29-E7C2-F94E8851EBC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sp>
        <p:nvSpPr>
          <p:cNvPr id="6" name="TextBox 5">
            <a:extLst>
              <a:ext uri="{FF2B5EF4-FFF2-40B4-BE49-F238E27FC236}">
                <a16:creationId xmlns:a16="http://schemas.microsoft.com/office/drawing/2014/main" id="{A085505F-776F-975F-3129-EBA6109286C0}"/>
              </a:ext>
            </a:extLst>
          </p:cNvPr>
          <p:cNvSpPr txBox="1"/>
          <p:nvPr/>
        </p:nvSpPr>
        <p:spPr>
          <a:xfrm>
            <a:off x="467544" y="1052736"/>
            <a:ext cx="3600400" cy="5632311"/>
          </a:xfrm>
          <a:prstGeom prst="rect">
            <a:avLst/>
          </a:prstGeom>
          <a:noFill/>
        </p:spPr>
        <p:txBody>
          <a:bodyPr wrap="square" rtlCol="0">
            <a:spAutoFit/>
          </a:bodyPr>
          <a:lstStyle/>
          <a:p>
            <a:r>
              <a:rPr lang="en-US" b="1" dirty="0">
                <a:latin typeface="Avenir Light" panose="020B0402020203020204"/>
              </a:rPr>
              <a:t>Phase 1:</a:t>
            </a:r>
          </a:p>
          <a:p>
            <a:pPr marL="285750" indent="-285750">
              <a:buFont typeface="Arial" panose="020B0604020202020204" pitchFamily="34" charset="0"/>
              <a:buChar char="•"/>
            </a:pPr>
            <a:r>
              <a:rPr lang="en-US" dirty="0">
                <a:latin typeface="Avenir Light" panose="020B0402020203020204"/>
              </a:rPr>
              <a:t>Functionality</a:t>
            </a:r>
          </a:p>
          <a:p>
            <a:pPr marL="285750" indent="-285750">
              <a:buFont typeface="Arial" panose="020B0604020202020204" pitchFamily="34" charset="0"/>
              <a:buChar char="•"/>
            </a:pPr>
            <a:r>
              <a:rPr lang="en-US" dirty="0">
                <a:latin typeface="Avenir Light" panose="020B0402020203020204"/>
              </a:rPr>
              <a:t>Content</a:t>
            </a:r>
          </a:p>
          <a:p>
            <a:pPr marL="285750" indent="-285750">
              <a:buFont typeface="Arial" panose="020B0604020202020204" pitchFamily="34" charset="0"/>
              <a:buChar char="•"/>
            </a:pPr>
            <a:r>
              <a:rPr lang="en-US" dirty="0">
                <a:latin typeface="Avenir Light" panose="020B0402020203020204"/>
              </a:rPr>
              <a:t>Support groups</a:t>
            </a:r>
          </a:p>
          <a:p>
            <a:pPr marL="285750" indent="-285750">
              <a:buFont typeface="Arial" panose="020B0604020202020204" pitchFamily="34" charset="0"/>
              <a:buChar char="•"/>
            </a:pPr>
            <a:endParaRPr lang="en-US" dirty="0">
              <a:latin typeface="Avenir Light" panose="020B0402020203020204"/>
            </a:endParaRPr>
          </a:p>
          <a:p>
            <a:r>
              <a:rPr lang="en-US" b="1" dirty="0">
                <a:latin typeface="Avenir Light" panose="020B0402020203020204"/>
              </a:rPr>
              <a:t>Phase 2:</a:t>
            </a:r>
          </a:p>
          <a:p>
            <a:pPr marL="285750" indent="-285750">
              <a:buFont typeface="Arial" panose="020B0604020202020204" pitchFamily="34" charset="0"/>
              <a:buChar char="•"/>
            </a:pPr>
            <a:r>
              <a:rPr lang="en-US" dirty="0">
                <a:latin typeface="Avenir Light" panose="020B0402020203020204"/>
              </a:rPr>
              <a:t>Updated functionality</a:t>
            </a:r>
          </a:p>
          <a:p>
            <a:pPr marL="285750" indent="-285750">
              <a:buFont typeface="Arial" panose="020B0604020202020204" pitchFamily="34" charset="0"/>
              <a:buChar char="•"/>
            </a:pPr>
            <a:r>
              <a:rPr lang="en-US" dirty="0">
                <a:latin typeface="Avenir Light" panose="020B0402020203020204"/>
              </a:rPr>
              <a:t>Additional content</a:t>
            </a:r>
          </a:p>
          <a:p>
            <a:pPr marL="285750" indent="-285750">
              <a:buFont typeface="Arial" panose="020B0604020202020204" pitchFamily="34" charset="0"/>
              <a:buChar char="•"/>
            </a:pPr>
            <a:r>
              <a:rPr lang="en-US" dirty="0">
                <a:latin typeface="Avenir Light" panose="020B0402020203020204"/>
              </a:rPr>
              <a:t>Vetted partner network</a:t>
            </a:r>
          </a:p>
          <a:p>
            <a:pPr marL="285750" indent="-285750">
              <a:buFont typeface="Arial" panose="020B0604020202020204" pitchFamily="34" charset="0"/>
              <a:buChar char="•"/>
            </a:pPr>
            <a:r>
              <a:rPr lang="en-US" dirty="0">
                <a:latin typeface="Avenir Light" panose="020B0402020203020204"/>
              </a:rPr>
              <a:t>Listings</a:t>
            </a:r>
          </a:p>
          <a:p>
            <a:pPr marL="285750" indent="-285750">
              <a:buFont typeface="Arial" panose="020B0604020202020204" pitchFamily="34" charset="0"/>
              <a:buChar char="•"/>
            </a:pPr>
            <a:endParaRPr lang="en-US" dirty="0">
              <a:latin typeface="Avenir Light" panose="020B0402020203020204"/>
            </a:endParaRPr>
          </a:p>
          <a:p>
            <a:r>
              <a:rPr lang="en-US" b="1" dirty="0">
                <a:latin typeface="Avenir Light" panose="020B0402020203020204"/>
              </a:rPr>
              <a:t>Phase 3:</a:t>
            </a:r>
          </a:p>
          <a:p>
            <a:pPr marL="285750" indent="-285750">
              <a:buFont typeface="Arial" panose="020B0604020202020204" pitchFamily="34" charset="0"/>
              <a:buChar char="•"/>
            </a:pPr>
            <a:r>
              <a:rPr lang="en-US" dirty="0">
                <a:latin typeface="Avenir Light" panose="020B0402020203020204"/>
              </a:rPr>
              <a:t>Updated functionality</a:t>
            </a:r>
          </a:p>
          <a:p>
            <a:pPr marL="285750" indent="-285750">
              <a:buFont typeface="Arial" panose="020B0604020202020204" pitchFamily="34" charset="0"/>
              <a:buChar char="•"/>
            </a:pPr>
            <a:r>
              <a:rPr lang="en-US" dirty="0">
                <a:latin typeface="Avenir Light" panose="020B0402020203020204"/>
              </a:rPr>
              <a:t>Additional content</a:t>
            </a:r>
          </a:p>
          <a:p>
            <a:pPr marL="285750" indent="-285750">
              <a:buFont typeface="Arial" panose="020B0604020202020204" pitchFamily="34" charset="0"/>
              <a:buChar char="•"/>
            </a:pPr>
            <a:r>
              <a:rPr lang="en-US" dirty="0">
                <a:latin typeface="Avenir Light" panose="020B0402020203020204"/>
              </a:rPr>
              <a:t>Panic button/ Geo location</a:t>
            </a:r>
          </a:p>
          <a:p>
            <a:pPr marL="285750" indent="-285750">
              <a:buFont typeface="Arial" panose="020B0604020202020204" pitchFamily="34" charset="0"/>
              <a:buChar char="•"/>
            </a:pPr>
            <a:r>
              <a:rPr lang="en-US" dirty="0">
                <a:latin typeface="Avenir Light" panose="020B0402020203020204"/>
              </a:rPr>
              <a:t>Further listings</a:t>
            </a:r>
          </a:p>
          <a:p>
            <a:endParaRPr lang="en-US" dirty="0">
              <a:latin typeface="Avenir Light" panose="020B0402020203020204"/>
            </a:endParaRPr>
          </a:p>
          <a:p>
            <a:pPr marL="285750" indent="-285750">
              <a:buFont typeface="Arial" panose="020B0604020202020204" pitchFamily="34" charset="0"/>
              <a:buChar char="•"/>
            </a:pPr>
            <a:endParaRPr lang="en-US" dirty="0">
              <a:latin typeface="Avenir Light" panose="020B0402020203020204"/>
            </a:endParaRPr>
          </a:p>
          <a:p>
            <a:pPr marL="285750" indent="-285750">
              <a:buFont typeface="Arial" panose="020B0604020202020204" pitchFamily="34" charset="0"/>
              <a:buChar char="•"/>
            </a:pPr>
            <a:endParaRPr lang="en-US" dirty="0">
              <a:latin typeface="Avenir Light" panose="020B0402020203020204"/>
            </a:endParaRPr>
          </a:p>
          <a:p>
            <a:endParaRPr lang="en-ZA" dirty="0">
              <a:latin typeface="Avenir Light" panose="020B0402020203020204"/>
            </a:endParaRPr>
          </a:p>
        </p:txBody>
      </p:sp>
      <p:sp>
        <p:nvSpPr>
          <p:cNvPr id="7" name="TextBox 6">
            <a:extLst>
              <a:ext uri="{FF2B5EF4-FFF2-40B4-BE49-F238E27FC236}">
                <a16:creationId xmlns:a16="http://schemas.microsoft.com/office/drawing/2014/main" id="{24CB922C-11E9-716E-0F9E-1E92D7AAF289}"/>
              </a:ext>
            </a:extLst>
          </p:cNvPr>
          <p:cNvSpPr txBox="1"/>
          <p:nvPr/>
        </p:nvSpPr>
        <p:spPr>
          <a:xfrm>
            <a:off x="5151600" y="1124744"/>
            <a:ext cx="3600400" cy="5355312"/>
          </a:xfrm>
          <a:prstGeom prst="rect">
            <a:avLst/>
          </a:prstGeom>
          <a:noFill/>
        </p:spPr>
        <p:txBody>
          <a:bodyPr wrap="square" rtlCol="0">
            <a:spAutoFit/>
          </a:bodyPr>
          <a:lstStyle/>
          <a:p>
            <a:r>
              <a:rPr lang="en-US" b="1" dirty="0">
                <a:latin typeface="Avenir Light" panose="020B0402020203020204"/>
              </a:rPr>
              <a:t>Phase 4:</a:t>
            </a:r>
          </a:p>
          <a:p>
            <a:pPr marL="285750" indent="-285750">
              <a:buFont typeface="Arial" panose="020B0604020202020204" pitchFamily="34" charset="0"/>
              <a:buChar char="•"/>
            </a:pPr>
            <a:r>
              <a:rPr lang="en-US" dirty="0">
                <a:latin typeface="Avenir Light" panose="020B0402020203020204"/>
              </a:rPr>
              <a:t>Updated functionality</a:t>
            </a:r>
          </a:p>
          <a:p>
            <a:pPr marL="285750" indent="-285750">
              <a:buFont typeface="Arial" panose="020B0604020202020204" pitchFamily="34" charset="0"/>
              <a:buChar char="•"/>
            </a:pPr>
            <a:r>
              <a:rPr lang="en-US" dirty="0">
                <a:latin typeface="Avenir Light" panose="020B0402020203020204"/>
              </a:rPr>
              <a:t>Additional content</a:t>
            </a:r>
          </a:p>
          <a:p>
            <a:pPr marL="285750" indent="-285750">
              <a:buFont typeface="Arial" panose="020B0604020202020204" pitchFamily="34" charset="0"/>
              <a:buChar char="•"/>
            </a:pPr>
            <a:r>
              <a:rPr lang="en-US" dirty="0">
                <a:latin typeface="Avenir Light" panose="020B0402020203020204"/>
              </a:rPr>
              <a:t>Vetted partner network</a:t>
            </a:r>
          </a:p>
          <a:p>
            <a:pPr marL="285750" indent="-285750">
              <a:buFont typeface="Arial" panose="020B0604020202020204" pitchFamily="34" charset="0"/>
              <a:buChar char="•"/>
            </a:pPr>
            <a:r>
              <a:rPr lang="en-US" dirty="0">
                <a:latin typeface="Avenir Light" panose="020B0402020203020204"/>
              </a:rPr>
              <a:t>LGBT+ Business listing</a:t>
            </a:r>
          </a:p>
          <a:p>
            <a:pPr marL="285750" indent="-285750">
              <a:buFont typeface="Arial" panose="020B0604020202020204" pitchFamily="34" charset="0"/>
              <a:buChar char="•"/>
            </a:pPr>
            <a:r>
              <a:rPr lang="en-US" dirty="0">
                <a:latin typeface="Avenir Light" panose="020B0402020203020204"/>
              </a:rPr>
              <a:t>Skills development</a:t>
            </a:r>
          </a:p>
          <a:p>
            <a:pPr marL="285750" indent="-285750">
              <a:buFont typeface="Arial" panose="020B0604020202020204" pitchFamily="34" charset="0"/>
              <a:buChar char="•"/>
            </a:pPr>
            <a:endParaRPr lang="en-US" dirty="0">
              <a:latin typeface="Avenir Light" panose="020B0402020203020204"/>
            </a:endParaRPr>
          </a:p>
          <a:p>
            <a:r>
              <a:rPr lang="en-US" b="1" dirty="0">
                <a:latin typeface="Avenir Light" panose="020B0402020203020204"/>
              </a:rPr>
              <a:t>Phase 5:</a:t>
            </a:r>
          </a:p>
          <a:p>
            <a:pPr marL="285750" indent="-285750">
              <a:buFont typeface="Arial" panose="020B0604020202020204" pitchFamily="34" charset="0"/>
              <a:buChar char="•"/>
            </a:pPr>
            <a:r>
              <a:rPr lang="en-US" dirty="0">
                <a:latin typeface="Avenir Light" panose="020B0402020203020204"/>
              </a:rPr>
              <a:t>Updated functionality</a:t>
            </a:r>
          </a:p>
          <a:p>
            <a:pPr marL="285750" indent="-285750">
              <a:buFont typeface="Arial" panose="020B0604020202020204" pitchFamily="34" charset="0"/>
              <a:buChar char="•"/>
            </a:pPr>
            <a:r>
              <a:rPr lang="en-US" dirty="0">
                <a:latin typeface="Avenir Light" panose="020B0402020203020204"/>
              </a:rPr>
              <a:t>Additional content</a:t>
            </a:r>
          </a:p>
          <a:p>
            <a:pPr marL="285750" indent="-285750">
              <a:buFont typeface="Arial" panose="020B0604020202020204" pitchFamily="34" charset="0"/>
              <a:buChar char="•"/>
            </a:pPr>
            <a:r>
              <a:rPr lang="en-US" dirty="0">
                <a:latin typeface="Avenir Light" panose="020B0402020203020204"/>
              </a:rPr>
              <a:t>Vetted partner network</a:t>
            </a:r>
          </a:p>
          <a:p>
            <a:pPr marL="285750" indent="-285750">
              <a:buFont typeface="Arial" panose="020B0604020202020204" pitchFamily="34" charset="0"/>
              <a:buChar char="•"/>
            </a:pPr>
            <a:r>
              <a:rPr lang="en-US" dirty="0">
                <a:latin typeface="Avenir Light" panose="020B0402020203020204"/>
              </a:rPr>
              <a:t>LGBT+ Business listing</a:t>
            </a:r>
          </a:p>
          <a:p>
            <a:pPr marL="285750" indent="-285750">
              <a:buFont typeface="Arial" panose="020B0604020202020204" pitchFamily="34" charset="0"/>
              <a:buChar char="•"/>
            </a:pPr>
            <a:r>
              <a:rPr lang="en-US" dirty="0">
                <a:latin typeface="Avenir Light" panose="020B0402020203020204"/>
              </a:rPr>
              <a:t>Skills development</a:t>
            </a:r>
          </a:p>
          <a:p>
            <a:pPr marL="285750" indent="-285750">
              <a:buFont typeface="Arial" panose="020B0604020202020204" pitchFamily="34" charset="0"/>
              <a:buChar char="•"/>
            </a:pPr>
            <a:r>
              <a:rPr lang="en-US" dirty="0">
                <a:latin typeface="Avenir Light" panose="020B0402020203020204"/>
              </a:rPr>
              <a:t>Mentorship programme</a:t>
            </a:r>
          </a:p>
          <a:p>
            <a:endParaRPr lang="en-US" dirty="0">
              <a:latin typeface="Avenir Light" panose="020B0402020203020204"/>
            </a:endParaRPr>
          </a:p>
          <a:p>
            <a:endParaRPr lang="en-US" dirty="0">
              <a:latin typeface="Avenir Light" panose="020B0402020203020204"/>
            </a:endParaRPr>
          </a:p>
          <a:p>
            <a:pPr marL="285750" indent="-285750">
              <a:buFont typeface="Arial" panose="020B0604020202020204" pitchFamily="34" charset="0"/>
              <a:buChar char="•"/>
            </a:pPr>
            <a:endParaRPr lang="en-US" dirty="0">
              <a:latin typeface="Avenir Light" panose="020B0402020203020204"/>
            </a:endParaRPr>
          </a:p>
          <a:p>
            <a:pPr marL="285750" indent="-285750">
              <a:buFont typeface="Arial" panose="020B0604020202020204" pitchFamily="34" charset="0"/>
              <a:buChar char="•"/>
            </a:pPr>
            <a:endParaRPr lang="en-US" dirty="0">
              <a:latin typeface="Avenir Light" panose="020B0402020203020204"/>
            </a:endParaRPr>
          </a:p>
          <a:p>
            <a:endParaRPr lang="en-ZA" dirty="0">
              <a:latin typeface="Avenir Light" panose="020B0402020203020204"/>
            </a:endParaRPr>
          </a:p>
        </p:txBody>
      </p:sp>
      <p:pic>
        <p:nvPicPr>
          <p:cNvPr id="4" name="Picture 3">
            <a:extLst>
              <a:ext uri="{FF2B5EF4-FFF2-40B4-BE49-F238E27FC236}">
                <a16:creationId xmlns:a16="http://schemas.microsoft.com/office/drawing/2014/main" id="{DAE4AB05-4AA3-E0ED-F1F8-FE9EE13C9A52}"/>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8" name="Graphic 7" descr="Badge Copyright outline">
            <a:extLst>
              <a:ext uri="{FF2B5EF4-FFF2-40B4-BE49-F238E27FC236}">
                <a16:creationId xmlns:a16="http://schemas.microsoft.com/office/drawing/2014/main" id="{4B506C97-C5D3-20BE-BB76-7EC5FD9F19B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11" name="Picture 10">
            <a:extLst>
              <a:ext uri="{FF2B5EF4-FFF2-40B4-BE49-F238E27FC236}">
                <a16:creationId xmlns:a16="http://schemas.microsoft.com/office/drawing/2014/main" id="{1DC3D401-DAE1-5A95-9497-478A1DAC444F}"/>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232849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r>
              <a:rPr lang="en-US" sz="3200" dirty="0">
                <a:solidFill>
                  <a:prstClr val="black"/>
                </a:solidFill>
                <a:latin typeface="Avenir Light" panose="020B0402020203020204" pitchFamily="34" charset="77"/>
              </a:rPr>
              <a:t>Phased approach</a:t>
            </a:r>
          </a:p>
        </p:txBody>
      </p:sp>
      <p:sp>
        <p:nvSpPr>
          <p:cNvPr id="5" name="TextBox 4"/>
          <p:cNvSpPr txBox="1"/>
          <p:nvPr/>
        </p:nvSpPr>
        <p:spPr>
          <a:xfrm>
            <a:off x="395198" y="1235943"/>
            <a:ext cx="8209250" cy="815608"/>
          </a:xfrm>
          <a:prstGeom prst="rect">
            <a:avLst/>
          </a:prstGeom>
          <a:noFill/>
        </p:spPr>
        <p:txBody>
          <a:bodyPr wrap="square" rtlCol="0">
            <a:spAutoFit/>
          </a:bodyPr>
          <a:lstStyle/>
          <a:p>
            <a:pPr marL="285750" indent="-285750">
              <a:buFont typeface="Arial" panose="020B0604020202020204" pitchFamily="34" charset="0"/>
              <a:buChar char="•"/>
            </a:pPr>
            <a:endParaRPr lang="en-US" sz="1600" dirty="0">
              <a:latin typeface="Avenir Light"/>
            </a:endParaRPr>
          </a:p>
          <a:p>
            <a:pPr marL="285750" indent="-285750">
              <a:buFont typeface="Arial" panose="020B0604020202020204" pitchFamily="34" charset="0"/>
              <a:buChar char="•"/>
            </a:pPr>
            <a:endParaRPr lang="en-ZA" sz="1600" dirty="0">
              <a:latin typeface="Avenir Light"/>
            </a:endParaRPr>
          </a:p>
          <a:p>
            <a:pPr marL="285750" indent="-285750">
              <a:buFont typeface="Arial" panose="020B0604020202020204" pitchFamily="34" charset="0"/>
              <a:buChar char="•"/>
            </a:pPr>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19DE1F31-4FDC-6F29-E7C2-F94E8851EBC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graphicFrame>
        <p:nvGraphicFramePr>
          <p:cNvPr id="4" name="Table 5">
            <a:extLst>
              <a:ext uri="{FF2B5EF4-FFF2-40B4-BE49-F238E27FC236}">
                <a16:creationId xmlns:a16="http://schemas.microsoft.com/office/drawing/2014/main" id="{4D3E416F-72EC-47E5-6FF9-B416417EE943}"/>
              </a:ext>
            </a:extLst>
          </p:cNvPr>
          <p:cNvGraphicFramePr>
            <a:graphicFrameLocks noGrp="1"/>
          </p:cNvGraphicFramePr>
          <p:nvPr>
            <p:extLst>
              <p:ext uri="{D42A27DB-BD31-4B8C-83A1-F6EECF244321}">
                <p14:modId xmlns:p14="http://schemas.microsoft.com/office/powerpoint/2010/main" val="2982556016"/>
              </p:ext>
            </p:extLst>
          </p:nvPr>
        </p:nvGraphicFramePr>
        <p:xfrm>
          <a:off x="251520" y="980728"/>
          <a:ext cx="8497284" cy="5506720"/>
        </p:xfrm>
        <a:graphic>
          <a:graphicData uri="http://schemas.openxmlformats.org/drawingml/2006/table">
            <a:tbl>
              <a:tblPr firstRow="1" bandRow="1">
                <a:tableStyleId>{5C22544A-7EE6-4342-B048-85BDC9FD1C3A}</a:tableStyleId>
              </a:tblPr>
              <a:tblGrid>
                <a:gridCol w="273156">
                  <a:extLst>
                    <a:ext uri="{9D8B030D-6E8A-4147-A177-3AD203B41FA5}">
                      <a16:colId xmlns:a16="http://schemas.microsoft.com/office/drawing/2014/main" val="318205808"/>
                    </a:ext>
                  </a:extLst>
                </a:gridCol>
                <a:gridCol w="257004">
                  <a:extLst>
                    <a:ext uri="{9D8B030D-6E8A-4147-A177-3AD203B41FA5}">
                      <a16:colId xmlns:a16="http://schemas.microsoft.com/office/drawing/2014/main" val="3043549412"/>
                    </a:ext>
                  </a:extLst>
                </a:gridCol>
                <a:gridCol w="257004">
                  <a:extLst>
                    <a:ext uri="{9D8B030D-6E8A-4147-A177-3AD203B41FA5}">
                      <a16:colId xmlns:a16="http://schemas.microsoft.com/office/drawing/2014/main" val="1472719748"/>
                    </a:ext>
                  </a:extLst>
                </a:gridCol>
                <a:gridCol w="257004">
                  <a:extLst>
                    <a:ext uri="{9D8B030D-6E8A-4147-A177-3AD203B41FA5}">
                      <a16:colId xmlns:a16="http://schemas.microsoft.com/office/drawing/2014/main" val="1457240371"/>
                    </a:ext>
                  </a:extLst>
                </a:gridCol>
                <a:gridCol w="257004">
                  <a:extLst>
                    <a:ext uri="{9D8B030D-6E8A-4147-A177-3AD203B41FA5}">
                      <a16:colId xmlns:a16="http://schemas.microsoft.com/office/drawing/2014/main" val="2953238696"/>
                    </a:ext>
                  </a:extLst>
                </a:gridCol>
                <a:gridCol w="257004">
                  <a:extLst>
                    <a:ext uri="{9D8B030D-6E8A-4147-A177-3AD203B41FA5}">
                      <a16:colId xmlns:a16="http://schemas.microsoft.com/office/drawing/2014/main" val="1568141834"/>
                    </a:ext>
                  </a:extLst>
                </a:gridCol>
                <a:gridCol w="257004">
                  <a:extLst>
                    <a:ext uri="{9D8B030D-6E8A-4147-A177-3AD203B41FA5}">
                      <a16:colId xmlns:a16="http://schemas.microsoft.com/office/drawing/2014/main" val="2545454835"/>
                    </a:ext>
                  </a:extLst>
                </a:gridCol>
                <a:gridCol w="257004">
                  <a:extLst>
                    <a:ext uri="{9D8B030D-6E8A-4147-A177-3AD203B41FA5}">
                      <a16:colId xmlns:a16="http://schemas.microsoft.com/office/drawing/2014/main" val="4037947264"/>
                    </a:ext>
                  </a:extLst>
                </a:gridCol>
                <a:gridCol w="257004">
                  <a:extLst>
                    <a:ext uri="{9D8B030D-6E8A-4147-A177-3AD203B41FA5}">
                      <a16:colId xmlns:a16="http://schemas.microsoft.com/office/drawing/2014/main" val="3767034386"/>
                    </a:ext>
                  </a:extLst>
                </a:gridCol>
                <a:gridCol w="257004">
                  <a:extLst>
                    <a:ext uri="{9D8B030D-6E8A-4147-A177-3AD203B41FA5}">
                      <a16:colId xmlns:a16="http://schemas.microsoft.com/office/drawing/2014/main" val="3282991122"/>
                    </a:ext>
                  </a:extLst>
                </a:gridCol>
                <a:gridCol w="257004">
                  <a:extLst>
                    <a:ext uri="{9D8B030D-6E8A-4147-A177-3AD203B41FA5}">
                      <a16:colId xmlns:a16="http://schemas.microsoft.com/office/drawing/2014/main" val="87748008"/>
                    </a:ext>
                  </a:extLst>
                </a:gridCol>
                <a:gridCol w="257004">
                  <a:extLst>
                    <a:ext uri="{9D8B030D-6E8A-4147-A177-3AD203B41FA5}">
                      <a16:colId xmlns:a16="http://schemas.microsoft.com/office/drawing/2014/main" val="1695702045"/>
                    </a:ext>
                  </a:extLst>
                </a:gridCol>
                <a:gridCol w="257004">
                  <a:extLst>
                    <a:ext uri="{9D8B030D-6E8A-4147-A177-3AD203B41FA5}">
                      <a16:colId xmlns:a16="http://schemas.microsoft.com/office/drawing/2014/main" val="1241564653"/>
                    </a:ext>
                  </a:extLst>
                </a:gridCol>
                <a:gridCol w="257004">
                  <a:extLst>
                    <a:ext uri="{9D8B030D-6E8A-4147-A177-3AD203B41FA5}">
                      <a16:colId xmlns:a16="http://schemas.microsoft.com/office/drawing/2014/main" val="540513654"/>
                    </a:ext>
                  </a:extLst>
                </a:gridCol>
                <a:gridCol w="257004">
                  <a:extLst>
                    <a:ext uri="{9D8B030D-6E8A-4147-A177-3AD203B41FA5}">
                      <a16:colId xmlns:a16="http://schemas.microsoft.com/office/drawing/2014/main" val="3347064791"/>
                    </a:ext>
                  </a:extLst>
                </a:gridCol>
                <a:gridCol w="257004">
                  <a:extLst>
                    <a:ext uri="{9D8B030D-6E8A-4147-A177-3AD203B41FA5}">
                      <a16:colId xmlns:a16="http://schemas.microsoft.com/office/drawing/2014/main" val="556729444"/>
                    </a:ext>
                  </a:extLst>
                </a:gridCol>
                <a:gridCol w="257004">
                  <a:extLst>
                    <a:ext uri="{9D8B030D-6E8A-4147-A177-3AD203B41FA5}">
                      <a16:colId xmlns:a16="http://schemas.microsoft.com/office/drawing/2014/main" val="3503732541"/>
                    </a:ext>
                  </a:extLst>
                </a:gridCol>
                <a:gridCol w="257004">
                  <a:extLst>
                    <a:ext uri="{9D8B030D-6E8A-4147-A177-3AD203B41FA5}">
                      <a16:colId xmlns:a16="http://schemas.microsoft.com/office/drawing/2014/main" val="2017640343"/>
                    </a:ext>
                  </a:extLst>
                </a:gridCol>
                <a:gridCol w="257004">
                  <a:extLst>
                    <a:ext uri="{9D8B030D-6E8A-4147-A177-3AD203B41FA5}">
                      <a16:colId xmlns:a16="http://schemas.microsoft.com/office/drawing/2014/main" val="2963954535"/>
                    </a:ext>
                  </a:extLst>
                </a:gridCol>
                <a:gridCol w="257004">
                  <a:extLst>
                    <a:ext uri="{9D8B030D-6E8A-4147-A177-3AD203B41FA5}">
                      <a16:colId xmlns:a16="http://schemas.microsoft.com/office/drawing/2014/main" val="4063084648"/>
                    </a:ext>
                  </a:extLst>
                </a:gridCol>
                <a:gridCol w="257004">
                  <a:extLst>
                    <a:ext uri="{9D8B030D-6E8A-4147-A177-3AD203B41FA5}">
                      <a16:colId xmlns:a16="http://schemas.microsoft.com/office/drawing/2014/main" val="1902287298"/>
                    </a:ext>
                  </a:extLst>
                </a:gridCol>
                <a:gridCol w="257004">
                  <a:extLst>
                    <a:ext uri="{9D8B030D-6E8A-4147-A177-3AD203B41FA5}">
                      <a16:colId xmlns:a16="http://schemas.microsoft.com/office/drawing/2014/main" val="1569335971"/>
                    </a:ext>
                  </a:extLst>
                </a:gridCol>
                <a:gridCol w="257004">
                  <a:extLst>
                    <a:ext uri="{9D8B030D-6E8A-4147-A177-3AD203B41FA5}">
                      <a16:colId xmlns:a16="http://schemas.microsoft.com/office/drawing/2014/main" val="739415311"/>
                    </a:ext>
                  </a:extLst>
                </a:gridCol>
                <a:gridCol w="257004">
                  <a:extLst>
                    <a:ext uri="{9D8B030D-6E8A-4147-A177-3AD203B41FA5}">
                      <a16:colId xmlns:a16="http://schemas.microsoft.com/office/drawing/2014/main" val="2013110326"/>
                    </a:ext>
                  </a:extLst>
                </a:gridCol>
                <a:gridCol w="257004">
                  <a:extLst>
                    <a:ext uri="{9D8B030D-6E8A-4147-A177-3AD203B41FA5}">
                      <a16:colId xmlns:a16="http://schemas.microsoft.com/office/drawing/2014/main" val="2025237076"/>
                    </a:ext>
                  </a:extLst>
                </a:gridCol>
                <a:gridCol w="257004">
                  <a:extLst>
                    <a:ext uri="{9D8B030D-6E8A-4147-A177-3AD203B41FA5}">
                      <a16:colId xmlns:a16="http://schemas.microsoft.com/office/drawing/2014/main" val="624590802"/>
                    </a:ext>
                  </a:extLst>
                </a:gridCol>
                <a:gridCol w="257004">
                  <a:extLst>
                    <a:ext uri="{9D8B030D-6E8A-4147-A177-3AD203B41FA5}">
                      <a16:colId xmlns:a16="http://schemas.microsoft.com/office/drawing/2014/main" val="1556531936"/>
                    </a:ext>
                  </a:extLst>
                </a:gridCol>
                <a:gridCol w="257004">
                  <a:extLst>
                    <a:ext uri="{9D8B030D-6E8A-4147-A177-3AD203B41FA5}">
                      <a16:colId xmlns:a16="http://schemas.microsoft.com/office/drawing/2014/main" val="4144258278"/>
                    </a:ext>
                  </a:extLst>
                </a:gridCol>
                <a:gridCol w="257004">
                  <a:extLst>
                    <a:ext uri="{9D8B030D-6E8A-4147-A177-3AD203B41FA5}">
                      <a16:colId xmlns:a16="http://schemas.microsoft.com/office/drawing/2014/main" val="2097290303"/>
                    </a:ext>
                  </a:extLst>
                </a:gridCol>
                <a:gridCol w="257004">
                  <a:extLst>
                    <a:ext uri="{9D8B030D-6E8A-4147-A177-3AD203B41FA5}">
                      <a16:colId xmlns:a16="http://schemas.microsoft.com/office/drawing/2014/main" val="2751405513"/>
                    </a:ext>
                  </a:extLst>
                </a:gridCol>
                <a:gridCol w="257004">
                  <a:extLst>
                    <a:ext uri="{9D8B030D-6E8A-4147-A177-3AD203B41FA5}">
                      <a16:colId xmlns:a16="http://schemas.microsoft.com/office/drawing/2014/main" val="69217929"/>
                    </a:ext>
                  </a:extLst>
                </a:gridCol>
                <a:gridCol w="257004">
                  <a:extLst>
                    <a:ext uri="{9D8B030D-6E8A-4147-A177-3AD203B41FA5}">
                      <a16:colId xmlns:a16="http://schemas.microsoft.com/office/drawing/2014/main" val="2229322765"/>
                    </a:ext>
                  </a:extLst>
                </a:gridCol>
                <a:gridCol w="257004">
                  <a:extLst>
                    <a:ext uri="{9D8B030D-6E8A-4147-A177-3AD203B41FA5}">
                      <a16:colId xmlns:a16="http://schemas.microsoft.com/office/drawing/2014/main" val="2456544828"/>
                    </a:ext>
                  </a:extLst>
                </a:gridCol>
              </a:tblGrid>
              <a:tr h="370840">
                <a:tc gridSpan="4">
                  <a:txBody>
                    <a:bodyPr/>
                    <a:lstStyle/>
                    <a:p>
                      <a:r>
                        <a:rPr lang="en-US" dirty="0">
                          <a:latin typeface="Avenir Light" panose="020B0402020203020204"/>
                        </a:rPr>
                        <a:t>2022</a:t>
                      </a:r>
                      <a:endParaRPr lang="en-ZA" dirty="0">
                        <a:latin typeface="Avenir Light" panose="020B0402020203020204"/>
                      </a:endParaRPr>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gridSpan="12">
                  <a:txBody>
                    <a:bodyPr/>
                    <a:lstStyle/>
                    <a:p>
                      <a:r>
                        <a:rPr lang="en-US" dirty="0">
                          <a:latin typeface="Avenir Light" panose="020B0402020203020204"/>
                        </a:rPr>
                        <a:t>2023</a:t>
                      </a:r>
                      <a:endParaRPr lang="en-ZA" dirty="0">
                        <a:latin typeface="Avenir Light" panose="020B0402020203020204"/>
                      </a:endParaRPr>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gridSpan="12">
                  <a:txBody>
                    <a:bodyPr/>
                    <a:lstStyle/>
                    <a:p>
                      <a:r>
                        <a:rPr lang="en-US" dirty="0">
                          <a:latin typeface="Avenir Light" panose="020B0402020203020204"/>
                        </a:rPr>
                        <a:t>2024</a:t>
                      </a:r>
                      <a:endParaRPr lang="en-ZA" dirty="0">
                        <a:latin typeface="Avenir Light" panose="020B0402020203020204"/>
                      </a:endParaRPr>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gridSpan="5">
                  <a:txBody>
                    <a:bodyPr/>
                    <a:lstStyle/>
                    <a:p>
                      <a:r>
                        <a:rPr lang="en-US" dirty="0">
                          <a:latin typeface="Avenir Light" panose="020B0402020203020204"/>
                        </a:rPr>
                        <a:t>2025</a:t>
                      </a:r>
                      <a:endParaRPr lang="en-ZA" dirty="0">
                        <a:latin typeface="Avenir Light" panose="020B0402020203020204"/>
                      </a:endParaRPr>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extLst>
                  <a:ext uri="{0D108BD9-81ED-4DB2-BD59-A6C34878D82A}">
                    <a16:rowId xmlns:a16="http://schemas.microsoft.com/office/drawing/2014/main" val="3465728046"/>
                  </a:ext>
                </a:extLst>
              </a:tr>
              <a:tr h="370840">
                <a:tc>
                  <a:txBody>
                    <a:bodyPr/>
                    <a:lstStyle/>
                    <a:p>
                      <a:r>
                        <a:rPr lang="en-US" dirty="0">
                          <a:latin typeface="Avenir Light" panose="020B0402020203020204"/>
                        </a:rPr>
                        <a:t>S</a:t>
                      </a:r>
                      <a:endParaRPr lang="en-ZA" dirty="0">
                        <a:latin typeface="Avenir Light" panose="020B0402020203020204"/>
                      </a:endParaRPr>
                    </a:p>
                  </a:txBody>
                  <a:tcPr/>
                </a:tc>
                <a:tc>
                  <a:txBody>
                    <a:bodyPr/>
                    <a:lstStyle/>
                    <a:p>
                      <a:r>
                        <a:rPr lang="en-US" dirty="0">
                          <a:latin typeface="Avenir Light" panose="020B0402020203020204"/>
                        </a:rPr>
                        <a:t>O</a:t>
                      </a:r>
                      <a:endParaRPr lang="en-ZA" dirty="0">
                        <a:latin typeface="Avenir Light" panose="020B0402020203020204"/>
                      </a:endParaRPr>
                    </a:p>
                  </a:txBody>
                  <a:tcPr/>
                </a:tc>
                <a:tc>
                  <a:txBody>
                    <a:bodyPr/>
                    <a:lstStyle/>
                    <a:p>
                      <a:r>
                        <a:rPr lang="en-US" dirty="0">
                          <a:latin typeface="Avenir Light" panose="020B0402020203020204"/>
                        </a:rPr>
                        <a:t>N</a:t>
                      </a:r>
                      <a:endParaRPr lang="en-ZA" dirty="0">
                        <a:latin typeface="Avenir Light" panose="020B0402020203020204"/>
                      </a:endParaRPr>
                    </a:p>
                  </a:txBody>
                  <a:tcPr/>
                </a:tc>
                <a:tc>
                  <a:txBody>
                    <a:bodyPr/>
                    <a:lstStyle/>
                    <a:p>
                      <a:r>
                        <a:rPr lang="en-US" dirty="0">
                          <a:latin typeface="Avenir Light" panose="020B0402020203020204"/>
                        </a:rPr>
                        <a:t>D</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F</a:t>
                      </a:r>
                      <a:endParaRPr lang="en-ZA" dirty="0">
                        <a:latin typeface="Avenir Light" panose="020B0402020203020204"/>
                      </a:endParaRPr>
                    </a:p>
                  </a:txBody>
                  <a:tcPr/>
                </a:tc>
                <a:tc>
                  <a:txBody>
                    <a:bodyPr/>
                    <a:lstStyle/>
                    <a:p>
                      <a:r>
                        <a:rPr lang="en-US" dirty="0">
                          <a:latin typeface="Avenir Light" panose="020B0402020203020204"/>
                        </a:rPr>
                        <a:t>M</a:t>
                      </a:r>
                      <a:endParaRPr lang="en-ZA" dirty="0">
                        <a:latin typeface="Avenir Light" panose="020B0402020203020204"/>
                      </a:endParaRPr>
                    </a:p>
                  </a:txBody>
                  <a:tcPr/>
                </a:tc>
                <a:tc>
                  <a:txBody>
                    <a:bodyPr/>
                    <a:lstStyle/>
                    <a:p>
                      <a:r>
                        <a:rPr lang="en-US" dirty="0">
                          <a:latin typeface="Avenir Light" panose="020B0402020203020204"/>
                        </a:rPr>
                        <a:t>A</a:t>
                      </a:r>
                      <a:endParaRPr lang="en-ZA" dirty="0">
                        <a:latin typeface="Avenir Light" panose="020B0402020203020204"/>
                      </a:endParaRPr>
                    </a:p>
                  </a:txBody>
                  <a:tcPr/>
                </a:tc>
                <a:tc>
                  <a:txBody>
                    <a:bodyPr/>
                    <a:lstStyle/>
                    <a:p>
                      <a:r>
                        <a:rPr lang="en-US" dirty="0">
                          <a:latin typeface="Avenir Light" panose="020B0402020203020204"/>
                        </a:rPr>
                        <a:t>M</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A</a:t>
                      </a:r>
                      <a:endParaRPr lang="en-ZA" dirty="0">
                        <a:latin typeface="Avenir Light" panose="020B0402020203020204"/>
                      </a:endParaRPr>
                    </a:p>
                  </a:txBody>
                  <a:tcPr/>
                </a:tc>
                <a:tc>
                  <a:txBody>
                    <a:bodyPr/>
                    <a:lstStyle/>
                    <a:p>
                      <a:r>
                        <a:rPr lang="en-US" dirty="0">
                          <a:latin typeface="Avenir Light" panose="020B0402020203020204"/>
                        </a:rPr>
                        <a:t>S</a:t>
                      </a:r>
                      <a:endParaRPr lang="en-ZA" dirty="0">
                        <a:latin typeface="Avenir Light" panose="020B0402020203020204"/>
                      </a:endParaRPr>
                    </a:p>
                  </a:txBody>
                  <a:tcPr/>
                </a:tc>
                <a:tc>
                  <a:txBody>
                    <a:bodyPr/>
                    <a:lstStyle/>
                    <a:p>
                      <a:r>
                        <a:rPr lang="en-US" dirty="0">
                          <a:latin typeface="Avenir Light" panose="020B0402020203020204"/>
                        </a:rPr>
                        <a:t>O</a:t>
                      </a:r>
                      <a:endParaRPr lang="en-ZA" dirty="0">
                        <a:latin typeface="Avenir Light" panose="020B0402020203020204"/>
                      </a:endParaRPr>
                    </a:p>
                  </a:txBody>
                  <a:tcPr/>
                </a:tc>
                <a:tc>
                  <a:txBody>
                    <a:bodyPr/>
                    <a:lstStyle/>
                    <a:p>
                      <a:r>
                        <a:rPr lang="en-US" dirty="0">
                          <a:latin typeface="Avenir Light" panose="020B0402020203020204"/>
                        </a:rPr>
                        <a:t>N</a:t>
                      </a:r>
                      <a:endParaRPr lang="en-ZA" dirty="0">
                        <a:latin typeface="Avenir Light" panose="020B0402020203020204"/>
                      </a:endParaRPr>
                    </a:p>
                  </a:txBody>
                  <a:tcPr/>
                </a:tc>
                <a:tc>
                  <a:txBody>
                    <a:bodyPr/>
                    <a:lstStyle/>
                    <a:p>
                      <a:r>
                        <a:rPr lang="en-US" dirty="0">
                          <a:latin typeface="Avenir Light" panose="020B0402020203020204"/>
                        </a:rPr>
                        <a:t>D</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F</a:t>
                      </a:r>
                      <a:endParaRPr lang="en-ZA" dirty="0">
                        <a:latin typeface="Avenir Light" panose="020B0402020203020204"/>
                      </a:endParaRPr>
                    </a:p>
                  </a:txBody>
                  <a:tcPr/>
                </a:tc>
                <a:tc>
                  <a:txBody>
                    <a:bodyPr/>
                    <a:lstStyle/>
                    <a:p>
                      <a:r>
                        <a:rPr lang="en-US" dirty="0">
                          <a:latin typeface="Avenir Light" panose="020B0402020203020204"/>
                        </a:rPr>
                        <a:t>M</a:t>
                      </a:r>
                      <a:endParaRPr lang="en-ZA" dirty="0">
                        <a:latin typeface="Avenir Light" panose="020B0402020203020204"/>
                      </a:endParaRPr>
                    </a:p>
                  </a:txBody>
                  <a:tcPr/>
                </a:tc>
                <a:tc>
                  <a:txBody>
                    <a:bodyPr/>
                    <a:lstStyle/>
                    <a:p>
                      <a:r>
                        <a:rPr lang="en-US" dirty="0">
                          <a:latin typeface="Avenir Light" panose="020B0402020203020204"/>
                        </a:rPr>
                        <a:t>A</a:t>
                      </a:r>
                      <a:endParaRPr lang="en-ZA" dirty="0">
                        <a:latin typeface="Avenir Light" panose="020B0402020203020204"/>
                      </a:endParaRPr>
                    </a:p>
                  </a:txBody>
                  <a:tcPr/>
                </a:tc>
                <a:tc>
                  <a:txBody>
                    <a:bodyPr/>
                    <a:lstStyle/>
                    <a:p>
                      <a:r>
                        <a:rPr lang="en-US" dirty="0">
                          <a:latin typeface="Avenir Light" panose="020B0402020203020204"/>
                        </a:rPr>
                        <a:t>M</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A</a:t>
                      </a:r>
                      <a:endParaRPr lang="en-ZA" dirty="0">
                        <a:latin typeface="Avenir Light" panose="020B0402020203020204"/>
                      </a:endParaRPr>
                    </a:p>
                  </a:txBody>
                  <a:tcPr/>
                </a:tc>
                <a:tc>
                  <a:txBody>
                    <a:bodyPr/>
                    <a:lstStyle/>
                    <a:p>
                      <a:r>
                        <a:rPr lang="en-US" dirty="0">
                          <a:latin typeface="Avenir Light" panose="020B0402020203020204"/>
                        </a:rPr>
                        <a:t>S</a:t>
                      </a:r>
                      <a:endParaRPr lang="en-ZA" dirty="0">
                        <a:latin typeface="Avenir Light" panose="020B0402020203020204"/>
                      </a:endParaRPr>
                    </a:p>
                  </a:txBody>
                  <a:tcPr/>
                </a:tc>
                <a:tc>
                  <a:txBody>
                    <a:bodyPr/>
                    <a:lstStyle/>
                    <a:p>
                      <a:r>
                        <a:rPr lang="en-US" dirty="0">
                          <a:latin typeface="Avenir Light" panose="020B0402020203020204"/>
                        </a:rPr>
                        <a:t>O</a:t>
                      </a:r>
                      <a:endParaRPr lang="en-ZA" dirty="0">
                        <a:latin typeface="Avenir Light" panose="020B0402020203020204"/>
                      </a:endParaRPr>
                    </a:p>
                  </a:txBody>
                  <a:tcPr/>
                </a:tc>
                <a:tc>
                  <a:txBody>
                    <a:bodyPr/>
                    <a:lstStyle/>
                    <a:p>
                      <a:r>
                        <a:rPr lang="en-US" dirty="0">
                          <a:latin typeface="Avenir Light" panose="020B0402020203020204"/>
                        </a:rPr>
                        <a:t>N</a:t>
                      </a:r>
                      <a:endParaRPr lang="en-ZA" dirty="0">
                        <a:latin typeface="Avenir Light" panose="020B0402020203020204"/>
                      </a:endParaRPr>
                    </a:p>
                  </a:txBody>
                  <a:tcPr/>
                </a:tc>
                <a:tc>
                  <a:txBody>
                    <a:bodyPr/>
                    <a:lstStyle/>
                    <a:p>
                      <a:r>
                        <a:rPr lang="en-US" dirty="0">
                          <a:latin typeface="Avenir Light" panose="020B0402020203020204"/>
                        </a:rPr>
                        <a:t>D</a:t>
                      </a:r>
                      <a:endParaRPr lang="en-ZA" dirty="0">
                        <a:latin typeface="Avenir Light" panose="020B0402020203020204"/>
                      </a:endParaRPr>
                    </a:p>
                  </a:txBody>
                  <a:tcPr/>
                </a:tc>
                <a:tc>
                  <a:txBody>
                    <a:bodyPr/>
                    <a:lstStyle/>
                    <a:p>
                      <a:r>
                        <a:rPr lang="en-US" dirty="0">
                          <a:latin typeface="Avenir Light" panose="020B0402020203020204"/>
                        </a:rPr>
                        <a:t>J</a:t>
                      </a:r>
                      <a:endParaRPr lang="en-ZA" dirty="0">
                        <a:latin typeface="Avenir Light" panose="020B0402020203020204"/>
                      </a:endParaRPr>
                    </a:p>
                  </a:txBody>
                  <a:tcPr/>
                </a:tc>
                <a:tc>
                  <a:txBody>
                    <a:bodyPr/>
                    <a:lstStyle/>
                    <a:p>
                      <a:r>
                        <a:rPr lang="en-US" dirty="0">
                          <a:latin typeface="Avenir Light" panose="020B0402020203020204"/>
                        </a:rPr>
                        <a:t>F</a:t>
                      </a:r>
                      <a:endParaRPr lang="en-ZA" dirty="0">
                        <a:latin typeface="Avenir Light" panose="020B0402020203020204"/>
                      </a:endParaRPr>
                    </a:p>
                  </a:txBody>
                  <a:tcPr/>
                </a:tc>
                <a:tc>
                  <a:txBody>
                    <a:bodyPr/>
                    <a:lstStyle/>
                    <a:p>
                      <a:r>
                        <a:rPr lang="en-US" dirty="0">
                          <a:latin typeface="Avenir Light" panose="020B0402020203020204"/>
                        </a:rPr>
                        <a:t>M</a:t>
                      </a:r>
                      <a:endParaRPr lang="en-ZA" dirty="0">
                        <a:latin typeface="Avenir Light" panose="020B0402020203020204"/>
                      </a:endParaRPr>
                    </a:p>
                  </a:txBody>
                  <a:tcPr/>
                </a:tc>
                <a:tc>
                  <a:txBody>
                    <a:bodyPr/>
                    <a:lstStyle/>
                    <a:p>
                      <a:r>
                        <a:rPr lang="en-US" dirty="0">
                          <a:latin typeface="Avenir Light" panose="020B0402020203020204"/>
                        </a:rPr>
                        <a:t>A</a:t>
                      </a:r>
                      <a:endParaRPr lang="en-ZA" dirty="0">
                        <a:latin typeface="Avenir Light" panose="020B0402020203020204"/>
                      </a:endParaRPr>
                    </a:p>
                  </a:txBody>
                  <a:tcPr/>
                </a:tc>
                <a:tc>
                  <a:txBody>
                    <a:bodyPr/>
                    <a:lstStyle/>
                    <a:p>
                      <a:r>
                        <a:rPr lang="en-US" dirty="0">
                          <a:latin typeface="Avenir Light" panose="020B0402020203020204"/>
                        </a:rPr>
                        <a:t>M</a:t>
                      </a:r>
                      <a:endParaRPr lang="en-ZA" dirty="0">
                        <a:latin typeface="Avenir Light" panose="020B0402020203020204"/>
                      </a:endParaRPr>
                    </a:p>
                  </a:txBody>
                  <a:tcPr/>
                </a:tc>
                <a:extLst>
                  <a:ext uri="{0D108BD9-81ED-4DB2-BD59-A6C34878D82A}">
                    <a16:rowId xmlns:a16="http://schemas.microsoft.com/office/drawing/2014/main" val="615573464"/>
                  </a:ext>
                </a:extLst>
              </a:tr>
              <a:tr h="370840">
                <a:tc gridSpan="4">
                  <a:txBody>
                    <a:bodyPr/>
                    <a:lstStyle/>
                    <a:p>
                      <a:r>
                        <a:rPr lang="en-US" sz="1000" dirty="0">
                          <a:latin typeface="Avenir Light" panose="020B0402020203020204"/>
                        </a:rPr>
                        <a:t>Hackathon and Initial development phase</a:t>
                      </a:r>
                      <a:endParaRPr lang="en-ZA" sz="1000" dirty="0">
                        <a:latin typeface="Avenir Light" panose="020B0402020203020204"/>
                      </a:endParaRPr>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extLst>
                  <a:ext uri="{0D108BD9-81ED-4DB2-BD59-A6C34878D82A}">
                    <a16:rowId xmlns:a16="http://schemas.microsoft.com/office/drawing/2014/main" val="1521234"/>
                  </a:ext>
                </a:extLst>
              </a:tr>
              <a:tr h="370840">
                <a:tc gridSpan="4">
                  <a:txBody>
                    <a:bodyPr/>
                    <a:lstStyle/>
                    <a:p>
                      <a:r>
                        <a:rPr lang="en-US" sz="1000" dirty="0">
                          <a:latin typeface="Avenir Light" panose="020B0402020203020204"/>
                        </a:rPr>
                        <a:t>User testing and feedback</a:t>
                      </a:r>
                      <a:endParaRPr lang="en-ZA" sz="1000" dirty="0">
                        <a:latin typeface="Avenir Light" panose="020B0402020203020204"/>
                      </a:endParaRPr>
                    </a:p>
                  </a:txBody>
                  <a:tcPr/>
                </a:tc>
                <a:tc hMerge="1">
                  <a:txBody>
                    <a:bodyPr/>
                    <a:lstStyle/>
                    <a:p>
                      <a:endParaRPr lang="en-ZA" dirty="0"/>
                    </a:p>
                  </a:txBody>
                  <a:tcPr/>
                </a:tc>
                <a:tc hMerge="1">
                  <a:txBody>
                    <a:bodyPr/>
                    <a:lstStyle/>
                    <a:p>
                      <a:endParaRPr lang="en-ZA" dirty="0"/>
                    </a:p>
                  </a:txBody>
                  <a:tcPr/>
                </a:tc>
                <a:tc hMerge="1">
                  <a:txBody>
                    <a:bodyPr/>
                    <a:lstStyle/>
                    <a:p>
                      <a:endParaRPr lang="en-ZA" dirty="0"/>
                    </a:p>
                  </a:txBody>
                  <a:tcPr/>
                </a:tc>
                <a:tc gridSpan="12">
                  <a:txBody>
                    <a:bodyPr/>
                    <a:lstStyle/>
                    <a:p>
                      <a:r>
                        <a:rPr lang="en-US" sz="1000" dirty="0">
                          <a:latin typeface="Avenir Light" panose="020B0402020203020204"/>
                        </a:rPr>
                        <a:t>Ongoing testing and refinement</a:t>
                      </a:r>
                      <a:endParaRPr lang="en-ZA" sz="1000"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extLst>
                  <a:ext uri="{0D108BD9-81ED-4DB2-BD59-A6C34878D82A}">
                    <a16:rowId xmlns:a16="http://schemas.microsoft.com/office/drawing/2014/main" val="1535354827"/>
                  </a:ext>
                </a:extLst>
              </a:tr>
              <a:tr h="370840">
                <a:tc gridSpan="4">
                  <a:txBody>
                    <a:bodyPr/>
                    <a:lstStyle/>
                    <a:p>
                      <a:r>
                        <a:rPr lang="en-US" sz="1000" dirty="0">
                          <a:latin typeface="Avenir Light" panose="020B0402020203020204"/>
                        </a:rPr>
                        <a:t>Media launch and comms</a:t>
                      </a:r>
                      <a:endParaRPr lang="en-ZA" sz="1000"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gridSpan="4">
                  <a:txBody>
                    <a:bodyPr/>
                    <a:lstStyle/>
                    <a:p>
                      <a:r>
                        <a:rPr lang="en-US" sz="1000" dirty="0">
                          <a:latin typeface="Avenir Light" panose="020B0402020203020204"/>
                        </a:rPr>
                        <a:t>Soft launch</a:t>
                      </a:r>
                      <a:endParaRPr lang="en-ZA" sz="1000"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gridSpan="4">
                  <a:txBody>
                    <a:bodyPr/>
                    <a:lstStyle/>
                    <a:p>
                      <a:r>
                        <a:rPr lang="en-US" sz="1000" dirty="0">
                          <a:latin typeface="Avenir Light" panose="020B0402020203020204"/>
                        </a:rPr>
                        <a:t>IDAHOBIT and International Pride hard launch</a:t>
                      </a:r>
                      <a:endParaRPr lang="en-ZA" sz="1000"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sz="1000" dirty="0">
                        <a:latin typeface="Avenir Light" panose="020B0402020203020204"/>
                      </a:endParaRPr>
                    </a:p>
                  </a:txBody>
                  <a:tcPr/>
                </a:tc>
                <a:tc hMerge="1">
                  <a:txBody>
                    <a:bodyPr/>
                    <a:lstStyle/>
                    <a:p>
                      <a:endParaRPr lang="en-ZA" sz="1000" dirty="0">
                        <a:latin typeface="Avenir Light" panose="020B0402020203020204"/>
                      </a:endParaRPr>
                    </a:p>
                  </a:txBody>
                  <a:tcPr/>
                </a:tc>
                <a:tc>
                  <a:txBody>
                    <a:bodyPr/>
                    <a:lstStyle/>
                    <a:p>
                      <a:endParaRPr lang="en-ZA" sz="1000"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tc>
                  <a:txBody>
                    <a:bodyPr/>
                    <a:lstStyle/>
                    <a:p>
                      <a:endParaRPr lang="en-ZA" dirty="0">
                        <a:latin typeface="Avenir Light" panose="020B0402020203020204"/>
                      </a:endParaRPr>
                    </a:p>
                  </a:txBody>
                  <a:tcPr/>
                </a:tc>
                <a:extLst>
                  <a:ext uri="{0D108BD9-81ED-4DB2-BD59-A6C34878D82A}">
                    <a16:rowId xmlns:a16="http://schemas.microsoft.com/office/drawing/2014/main" val="1329303425"/>
                  </a:ext>
                </a:extLst>
              </a:tr>
              <a:tr h="370840">
                <a:tc gridSpan="33">
                  <a:txBody>
                    <a:bodyPr/>
                    <a:lstStyle/>
                    <a:p>
                      <a:r>
                        <a:rPr lang="en-US" dirty="0">
                          <a:latin typeface="Avenir Light" panose="020B0402020203020204"/>
                        </a:rPr>
                        <a:t>Ongoing content sourcing and development</a:t>
                      </a:r>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tc hMerge="1">
                  <a:txBody>
                    <a:bodyPr/>
                    <a:lstStyle/>
                    <a:p>
                      <a:endParaRPr lang="en-ZA" dirty="0">
                        <a:latin typeface="Avenir Light" panose="020B0402020203020204"/>
                      </a:endParaRPr>
                    </a:p>
                  </a:txBody>
                  <a:tcPr/>
                </a:tc>
                <a:extLst>
                  <a:ext uri="{0D108BD9-81ED-4DB2-BD59-A6C34878D82A}">
                    <a16:rowId xmlns:a16="http://schemas.microsoft.com/office/drawing/2014/main" val="2162031811"/>
                  </a:ext>
                </a:extLst>
              </a:tr>
              <a:tr h="370840">
                <a:tc gridSpan="33">
                  <a:txBody>
                    <a:bodyPr/>
                    <a:lstStyle/>
                    <a:p>
                      <a:r>
                        <a:rPr lang="en-US" dirty="0">
                          <a:latin typeface="Avenir Light" panose="020B0402020203020204"/>
                        </a:rPr>
                        <a:t>Ongoing partner/ sponsor/ collaboration meetings and sign up</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39882045"/>
                  </a:ext>
                </a:extLst>
              </a:tr>
              <a:tr h="370840">
                <a:tc gridSpan="33">
                  <a:txBody>
                    <a:bodyPr/>
                    <a:lstStyle/>
                    <a:p>
                      <a:r>
                        <a:rPr lang="en-US" dirty="0">
                          <a:latin typeface="Avenir Light" panose="020B0402020203020204"/>
                        </a:rPr>
                        <a:t>Ongoing community outreach and linking with key LGBT+ </a:t>
                      </a:r>
                      <a:r>
                        <a:rPr lang="en-ZA" noProof="0" dirty="0">
                          <a:latin typeface="Avenir Light" panose="020B0402020203020204"/>
                        </a:rPr>
                        <a:t>organisations</a:t>
                      </a:r>
                      <a:r>
                        <a:rPr lang="en-US" dirty="0">
                          <a:latin typeface="Avenir Light" panose="020B0402020203020204"/>
                        </a:rPr>
                        <a:t> and partners</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760837989"/>
                  </a:ext>
                </a:extLst>
              </a:tr>
              <a:tr h="370840">
                <a:tc gridSpan="33">
                  <a:txBody>
                    <a:bodyPr/>
                    <a:lstStyle/>
                    <a:p>
                      <a:r>
                        <a:rPr lang="en-US" dirty="0">
                          <a:latin typeface="Avenir Light" panose="020B0402020203020204"/>
                        </a:rPr>
                        <a:t>Funding and sponsorship opportunities to be explored</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857868494"/>
                  </a:ext>
                </a:extLst>
              </a:tr>
              <a:tr h="370840">
                <a:tc gridSpan="33">
                  <a:txBody>
                    <a:bodyPr/>
                    <a:lstStyle/>
                    <a:p>
                      <a:r>
                        <a:rPr lang="en-US" dirty="0">
                          <a:latin typeface="Avenir Light" panose="020B0402020203020204"/>
                        </a:rPr>
                        <a:t>Marketing, media and communications</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662343705"/>
                  </a:ext>
                </a:extLst>
              </a:tr>
              <a:tr h="370840">
                <a:tc gridSpan="33">
                  <a:txBody>
                    <a:bodyPr/>
                    <a:lstStyle/>
                    <a:p>
                      <a:r>
                        <a:rPr lang="en-US" dirty="0">
                          <a:latin typeface="Avenir Light" panose="020B0402020203020204"/>
                        </a:rPr>
                        <a:t>Corporate Affinity Network outreach and engagements</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582556228"/>
                  </a:ext>
                </a:extLst>
              </a:tr>
              <a:tr h="370840">
                <a:tc gridSpan="33">
                  <a:txBody>
                    <a:bodyPr/>
                    <a:lstStyle/>
                    <a:p>
                      <a:r>
                        <a:rPr lang="en-US" dirty="0">
                          <a:latin typeface="Avenir Light" panose="020B0402020203020204"/>
                        </a:rPr>
                        <a:t>Government/ NGO/ Emergency services outreach and engagements</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001047781"/>
                  </a:ext>
                </a:extLst>
              </a:tr>
              <a:tr h="370840">
                <a:tc gridSpan="33">
                  <a:txBody>
                    <a:bodyPr/>
                    <a:lstStyle/>
                    <a:p>
                      <a:r>
                        <a:rPr lang="en-US" dirty="0">
                          <a:latin typeface="Avenir Light" panose="020B0402020203020204"/>
                        </a:rPr>
                        <a:t>Schools, universities and other institution outreach and engagements</a:t>
                      </a:r>
                      <a:endParaRPr lang="en-ZA" dirty="0">
                        <a:latin typeface="Avenir Light" panose="020B0402020203020204"/>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873477335"/>
                  </a:ext>
                </a:extLst>
              </a:tr>
            </a:tbl>
          </a:graphicData>
        </a:graphic>
      </p:graphicFrame>
      <p:pic>
        <p:nvPicPr>
          <p:cNvPr id="6" name="Picture 5">
            <a:extLst>
              <a:ext uri="{FF2B5EF4-FFF2-40B4-BE49-F238E27FC236}">
                <a16:creationId xmlns:a16="http://schemas.microsoft.com/office/drawing/2014/main" id="{7648689F-2302-FD0F-7A94-C6C8ACF8F187}"/>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7" name="Graphic 6" descr="Badge Copyright outline">
            <a:extLst>
              <a:ext uri="{FF2B5EF4-FFF2-40B4-BE49-F238E27FC236}">
                <a16:creationId xmlns:a16="http://schemas.microsoft.com/office/drawing/2014/main" id="{F1ED0B49-184B-B9EA-17A3-CBD0EF6A73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8" name="Picture 7">
            <a:extLst>
              <a:ext uri="{FF2B5EF4-FFF2-40B4-BE49-F238E27FC236}">
                <a16:creationId xmlns:a16="http://schemas.microsoft.com/office/drawing/2014/main" id="{A9FA7908-95FB-8336-1CE5-A4A7B181087B}"/>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380277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r>
              <a:rPr lang="en-US" sz="3200" dirty="0">
                <a:solidFill>
                  <a:prstClr val="black"/>
                </a:solidFill>
                <a:latin typeface="Avenir Light" panose="020B0402020203020204" pitchFamily="34" charset="77"/>
              </a:rPr>
              <a:t>APP Name and Logo design</a:t>
            </a:r>
          </a:p>
        </p:txBody>
      </p:sp>
      <p:sp>
        <p:nvSpPr>
          <p:cNvPr id="4" name="TextBox 3">
            <a:extLst>
              <a:ext uri="{FF2B5EF4-FFF2-40B4-BE49-F238E27FC236}">
                <a16:creationId xmlns:a16="http://schemas.microsoft.com/office/drawing/2014/main" id="{70CD9F9F-B206-CC60-F137-F9EF2CA22567}"/>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sp>
        <p:nvSpPr>
          <p:cNvPr id="8" name="TextBox 7">
            <a:extLst>
              <a:ext uri="{FF2B5EF4-FFF2-40B4-BE49-F238E27FC236}">
                <a16:creationId xmlns:a16="http://schemas.microsoft.com/office/drawing/2014/main" id="{E4631609-BDA9-212D-EAE4-A12047976CB6}"/>
              </a:ext>
            </a:extLst>
          </p:cNvPr>
          <p:cNvSpPr txBox="1"/>
          <p:nvPr/>
        </p:nvSpPr>
        <p:spPr>
          <a:xfrm>
            <a:off x="395199" y="1461966"/>
            <a:ext cx="3888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venir Light" panose="020B0402020203020204"/>
              </a:rPr>
              <a:t>We need to come up with a name and look and feel for the App.</a:t>
            </a:r>
          </a:p>
          <a:p>
            <a:pPr marL="285750" indent="-285750">
              <a:buFont typeface="Arial" panose="020B0604020202020204" pitchFamily="34" charset="0"/>
              <a:buChar char="•"/>
            </a:pPr>
            <a:r>
              <a:rPr lang="en-US" dirty="0">
                <a:latin typeface="Avenir Light" panose="020B0402020203020204"/>
              </a:rPr>
              <a:t>It needs to reflect the community, yet also be generic enough for community members to feel safe and secure by downloading.</a:t>
            </a:r>
          </a:p>
          <a:p>
            <a:pPr marL="285750" indent="-285750">
              <a:buFont typeface="Arial" panose="020B0604020202020204" pitchFamily="34" charset="0"/>
              <a:buChar char="•"/>
            </a:pPr>
            <a:r>
              <a:rPr lang="en-US" dirty="0">
                <a:latin typeface="Avenir Light" panose="020B0402020203020204"/>
              </a:rPr>
              <a:t>Here are some ideas and thoughts which still need to be workshopped.</a:t>
            </a:r>
            <a:endParaRPr lang="en-ZA" dirty="0">
              <a:latin typeface="Avenir Light" panose="020B0402020203020204"/>
            </a:endParaRPr>
          </a:p>
        </p:txBody>
      </p:sp>
      <p:pic>
        <p:nvPicPr>
          <p:cNvPr id="2" name="Picture 1">
            <a:extLst>
              <a:ext uri="{FF2B5EF4-FFF2-40B4-BE49-F238E27FC236}">
                <a16:creationId xmlns:a16="http://schemas.microsoft.com/office/drawing/2014/main" id="{A0A2FD4C-B910-3E6F-6F9C-4C449D28971A}"/>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1" name="Graphic 10" descr="Badge Copyright outline">
            <a:extLst>
              <a:ext uri="{FF2B5EF4-FFF2-40B4-BE49-F238E27FC236}">
                <a16:creationId xmlns:a16="http://schemas.microsoft.com/office/drawing/2014/main" id="{40A95CC4-6157-BBDB-DD3F-17CAA1EC36F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13" name="Picture 12">
            <a:extLst>
              <a:ext uri="{FF2B5EF4-FFF2-40B4-BE49-F238E27FC236}">
                <a16:creationId xmlns:a16="http://schemas.microsoft.com/office/drawing/2014/main" id="{59BD0992-ABCB-8E56-20A9-D8269B02A460}"/>
              </a:ext>
            </a:extLst>
          </p:cNvPr>
          <p:cNvPicPr>
            <a:picLocks noChangeAspect="1"/>
          </p:cNvPicPr>
          <p:nvPr/>
        </p:nvPicPr>
        <p:blipFill rotWithShape="1">
          <a:blip r:embed="rId5"/>
          <a:srcRect l="22438" t="17784" r="37400" b="6580"/>
          <a:stretch/>
        </p:blipFill>
        <p:spPr>
          <a:xfrm>
            <a:off x="4225615" y="1316292"/>
            <a:ext cx="4579622" cy="4849012"/>
          </a:xfrm>
          <a:prstGeom prst="rect">
            <a:avLst/>
          </a:prstGeom>
        </p:spPr>
      </p:pic>
      <p:pic>
        <p:nvPicPr>
          <p:cNvPr id="14" name="Picture 13">
            <a:extLst>
              <a:ext uri="{FF2B5EF4-FFF2-40B4-BE49-F238E27FC236}">
                <a16:creationId xmlns:a16="http://schemas.microsoft.com/office/drawing/2014/main" id="{7C404571-C2B9-1267-374D-7F22F8FA2C7E}"/>
              </a:ext>
            </a:extLst>
          </p:cNvPr>
          <p:cNvPicPr>
            <a:picLocks noChangeAspect="1"/>
          </p:cNvPicPr>
          <p:nvPr/>
        </p:nvPicPr>
        <p:blipFill rotWithShape="1">
          <a:blip r:embed="rId6"/>
          <a:srcRect t="83038"/>
          <a:stretch/>
        </p:blipFill>
        <p:spPr>
          <a:xfrm>
            <a:off x="179512" y="6434012"/>
            <a:ext cx="3262856" cy="235348"/>
          </a:xfrm>
          <a:prstGeom prst="rect">
            <a:avLst/>
          </a:prstGeom>
        </p:spPr>
      </p:pic>
    </p:spTree>
    <p:extLst>
      <p:ext uri="{BB962C8B-B14F-4D97-AF65-F5344CB8AC3E}">
        <p14:creationId xmlns:p14="http://schemas.microsoft.com/office/powerpoint/2010/main" val="276603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venir Light" panose="020B0402020203020204" pitchFamily="34" charset="77"/>
                <a:ea typeface="+mn-ea"/>
                <a:cs typeface="+mn-cs"/>
              </a:rPr>
              <a:t>APP – Getting started</a:t>
            </a:r>
          </a:p>
        </p:txBody>
      </p:sp>
      <p:sp>
        <p:nvSpPr>
          <p:cNvPr id="4" name="TextBox 3">
            <a:extLst>
              <a:ext uri="{FF2B5EF4-FFF2-40B4-BE49-F238E27FC236}">
                <a16:creationId xmlns:a16="http://schemas.microsoft.com/office/drawing/2014/main" id="{70CD9F9F-B206-CC60-F137-F9EF2CA22567}"/>
              </a:ext>
            </a:extLst>
          </p:cNvPr>
          <p:cNvSpPr txBox="1"/>
          <p:nvPr/>
        </p:nvSpPr>
        <p:spPr>
          <a:xfrm>
            <a:off x="7884368" y="6495147"/>
            <a:ext cx="93610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Uthingo Africa</a:t>
            </a:r>
            <a:endParaRPr kumimoji="0" lang="en-ZA"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Rounded Corners 1">
            <a:extLst>
              <a:ext uri="{FF2B5EF4-FFF2-40B4-BE49-F238E27FC236}">
                <a16:creationId xmlns:a16="http://schemas.microsoft.com/office/drawing/2014/main" id="{4AEDB7E6-DEC7-9A9E-D89B-3DE9FF6AC77D}"/>
              </a:ext>
            </a:extLst>
          </p:cNvPr>
          <p:cNvSpPr/>
          <p:nvPr/>
        </p:nvSpPr>
        <p:spPr>
          <a:xfrm>
            <a:off x="395198"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 store</a:t>
            </a:r>
          </a:p>
          <a:p>
            <a:pPr marL="285750" indent="-285750" algn="ctr">
              <a:buFont typeface="Arial" panose="020B0604020202020204" pitchFamily="34" charset="0"/>
              <a:buChar char="•"/>
            </a:pPr>
            <a:r>
              <a:rPr lang="en-US" dirty="0"/>
              <a:t>About the App</a:t>
            </a:r>
          </a:p>
          <a:p>
            <a:pPr marL="285750" indent="-285750" algn="ctr">
              <a:buFont typeface="Arial" panose="020B0604020202020204" pitchFamily="34" charset="0"/>
              <a:buChar char="•"/>
            </a:pPr>
            <a:r>
              <a:rPr lang="en-US" dirty="0"/>
              <a:t>Logo</a:t>
            </a:r>
          </a:p>
          <a:p>
            <a:pPr marL="285750" indent="-285750" algn="ctr">
              <a:buFont typeface="Arial" panose="020B0604020202020204" pitchFamily="34" charset="0"/>
              <a:buChar char="•"/>
            </a:pPr>
            <a:r>
              <a:rPr lang="en-US" dirty="0"/>
              <a:t>Terms and conditions</a:t>
            </a:r>
          </a:p>
          <a:p>
            <a:pPr marL="285750" indent="-285750" algn="ctr">
              <a:buFont typeface="Arial" panose="020B0604020202020204" pitchFamily="34" charset="0"/>
              <a:buChar char="•"/>
            </a:pPr>
            <a:r>
              <a:rPr lang="en-US" dirty="0"/>
              <a:t>Legal stuff</a:t>
            </a:r>
            <a:endParaRPr lang="en-ZA" dirty="0"/>
          </a:p>
        </p:txBody>
      </p:sp>
      <p:sp>
        <p:nvSpPr>
          <p:cNvPr id="11" name="Rectangle: Rounded Corners 10">
            <a:extLst>
              <a:ext uri="{FF2B5EF4-FFF2-40B4-BE49-F238E27FC236}">
                <a16:creationId xmlns:a16="http://schemas.microsoft.com/office/drawing/2014/main" id="{C01B2F62-B285-C388-A380-A7099B5A9EF3}"/>
              </a:ext>
            </a:extLst>
          </p:cNvPr>
          <p:cNvSpPr/>
          <p:nvPr/>
        </p:nvSpPr>
        <p:spPr>
          <a:xfrm>
            <a:off x="3292624"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Landing page</a:t>
            </a:r>
          </a:p>
          <a:p>
            <a:pPr marL="285750" indent="-285750" algn="ctr">
              <a:buFont typeface="Arial" panose="020B0604020202020204" pitchFamily="34" charset="0"/>
              <a:buChar char="•"/>
            </a:pPr>
            <a:r>
              <a:rPr lang="en-US" dirty="0"/>
              <a:t>Welcome to Q</a:t>
            </a:r>
          </a:p>
          <a:p>
            <a:pPr marL="285750" indent="-285750" algn="ctr">
              <a:buFont typeface="Arial" panose="020B0604020202020204" pitchFamily="34" charset="0"/>
              <a:buChar char="•"/>
            </a:pPr>
            <a:r>
              <a:rPr lang="en-US" dirty="0"/>
              <a:t>Get started</a:t>
            </a:r>
            <a:endParaRPr lang="en-ZA" dirty="0"/>
          </a:p>
        </p:txBody>
      </p:sp>
      <p:sp>
        <p:nvSpPr>
          <p:cNvPr id="12" name="Rectangle: Rounded Corners 11">
            <a:extLst>
              <a:ext uri="{FF2B5EF4-FFF2-40B4-BE49-F238E27FC236}">
                <a16:creationId xmlns:a16="http://schemas.microsoft.com/office/drawing/2014/main" id="{3D00A861-497F-CA96-12F3-DB1CD36912A6}"/>
              </a:ext>
            </a:extLst>
          </p:cNvPr>
          <p:cNvSpPr/>
          <p:nvPr/>
        </p:nvSpPr>
        <p:spPr>
          <a:xfrm>
            <a:off x="6096088"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Tell us about yourself:</a:t>
            </a:r>
          </a:p>
          <a:p>
            <a:pPr algn="ctr"/>
            <a:r>
              <a:rPr lang="en-US" dirty="0"/>
              <a:t>Name</a:t>
            </a:r>
          </a:p>
          <a:p>
            <a:pPr algn="ctr"/>
            <a:r>
              <a:rPr lang="en-US" dirty="0"/>
              <a:t>Password</a:t>
            </a:r>
          </a:p>
          <a:p>
            <a:pPr algn="ctr"/>
            <a:r>
              <a:rPr lang="en-US" dirty="0"/>
              <a:t>User name</a:t>
            </a:r>
          </a:p>
          <a:p>
            <a:pPr algn="ctr"/>
            <a:r>
              <a:rPr lang="en-US" dirty="0"/>
              <a:t>Bio</a:t>
            </a:r>
          </a:p>
          <a:p>
            <a:pPr algn="ctr"/>
            <a:r>
              <a:rPr lang="en-US" dirty="0"/>
              <a:t>Photo</a:t>
            </a:r>
          </a:p>
          <a:p>
            <a:pPr algn="ctr"/>
            <a:r>
              <a:rPr lang="en-US" dirty="0"/>
              <a:t>Sexual orientation</a:t>
            </a:r>
          </a:p>
          <a:p>
            <a:pPr algn="ctr"/>
            <a:r>
              <a:rPr lang="en-US" dirty="0"/>
              <a:t>Gender identity</a:t>
            </a:r>
          </a:p>
          <a:p>
            <a:pPr algn="ctr"/>
            <a:r>
              <a:rPr lang="en-US" dirty="0"/>
              <a:t>Pronouns</a:t>
            </a:r>
          </a:p>
          <a:p>
            <a:pPr algn="ctr"/>
            <a:endParaRPr lang="en-ZA" dirty="0"/>
          </a:p>
        </p:txBody>
      </p:sp>
      <p:pic>
        <p:nvPicPr>
          <p:cNvPr id="5" name="Picture 4">
            <a:extLst>
              <a:ext uri="{FF2B5EF4-FFF2-40B4-BE49-F238E27FC236}">
                <a16:creationId xmlns:a16="http://schemas.microsoft.com/office/drawing/2014/main" id="{0C352717-A806-35C1-56EE-910962C2FF1F}"/>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2E13855D-F603-2B81-23F4-B9CC74EC66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D4A2EB58-7015-2934-80F5-46FDDAF781A4}"/>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372651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venir Light" panose="020B0402020203020204" pitchFamily="34" charset="77"/>
                <a:ea typeface="+mn-ea"/>
                <a:cs typeface="+mn-cs"/>
              </a:rPr>
              <a:t>APP Support groups</a:t>
            </a:r>
          </a:p>
        </p:txBody>
      </p:sp>
      <p:sp>
        <p:nvSpPr>
          <p:cNvPr id="4" name="TextBox 3">
            <a:extLst>
              <a:ext uri="{FF2B5EF4-FFF2-40B4-BE49-F238E27FC236}">
                <a16:creationId xmlns:a16="http://schemas.microsoft.com/office/drawing/2014/main" id="{70CD9F9F-B206-CC60-F137-F9EF2CA22567}"/>
              </a:ext>
            </a:extLst>
          </p:cNvPr>
          <p:cNvSpPr txBox="1"/>
          <p:nvPr/>
        </p:nvSpPr>
        <p:spPr>
          <a:xfrm>
            <a:off x="7884368" y="6495147"/>
            <a:ext cx="93610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Uthingo Africa</a:t>
            </a:r>
            <a:endParaRPr kumimoji="0" lang="en-ZA"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Rounded Corners 1">
            <a:extLst>
              <a:ext uri="{FF2B5EF4-FFF2-40B4-BE49-F238E27FC236}">
                <a16:creationId xmlns:a16="http://schemas.microsoft.com/office/drawing/2014/main" id="{4AEDB7E6-DEC7-9A9E-D89B-3DE9FF6AC77D}"/>
              </a:ext>
            </a:extLst>
          </p:cNvPr>
          <p:cNvSpPr/>
          <p:nvPr/>
        </p:nvSpPr>
        <p:spPr>
          <a:xfrm>
            <a:off x="395198"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groups:</a:t>
            </a:r>
          </a:p>
          <a:p>
            <a:pPr marL="285750" indent="-285750" algn="ctr">
              <a:buFont typeface="Arial" panose="020B0604020202020204" pitchFamily="34" charset="0"/>
              <a:buChar char="•"/>
            </a:pPr>
            <a:r>
              <a:rPr lang="en-US" dirty="0"/>
              <a:t>Generic</a:t>
            </a:r>
          </a:p>
          <a:p>
            <a:pPr marL="285750" indent="-285750" algn="ctr">
              <a:buFont typeface="Arial" panose="020B0604020202020204" pitchFamily="34" charset="0"/>
              <a:buChar char="•"/>
            </a:pPr>
            <a:r>
              <a:rPr lang="en-US" dirty="0"/>
              <a:t>Custom</a:t>
            </a:r>
          </a:p>
          <a:p>
            <a:pPr marL="285750" indent="-285750" algn="ctr">
              <a:buFont typeface="Arial" panose="020B0604020202020204" pitchFamily="34" charset="0"/>
              <a:buChar char="•"/>
            </a:pPr>
            <a:r>
              <a:rPr lang="en-US" dirty="0"/>
              <a:t>Topic based</a:t>
            </a:r>
          </a:p>
          <a:p>
            <a:pPr marL="285750" indent="-285750" algn="ctr">
              <a:buFont typeface="Arial" panose="020B0604020202020204" pitchFamily="34" charset="0"/>
              <a:buChar char="•"/>
            </a:pPr>
            <a:r>
              <a:rPr lang="en-US" dirty="0"/>
              <a:t>Event based</a:t>
            </a:r>
          </a:p>
          <a:p>
            <a:pPr marL="285750" indent="-285750" algn="ctr">
              <a:buFont typeface="Arial" panose="020B0604020202020204" pitchFamily="34" charset="0"/>
              <a:buChar char="•"/>
            </a:pPr>
            <a:r>
              <a:rPr lang="en-US" dirty="0"/>
              <a:t>Advocacy</a:t>
            </a:r>
          </a:p>
          <a:p>
            <a:pPr marL="285750" indent="-285750" algn="ctr">
              <a:buFont typeface="Arial" panose="020B0604020202020204" pitchFamily="34" charset="0"/>
              <a:buChar char="•"/>
            </a:pPr>
            <a:r>
              <a:rPr lang="en-US" dirty="0"/>
              <a:t>Help</a:t>
            </a:r>
            <a:endParaRPr lang="en-ZA" dirty="0"/>
          </a:p>
        </p:txBody>
      </p:sp>
      <p:sp>
        <p:nvSpPr>
          <p:cNvPr id="11" name="Rectangle: Rounded Corners 10">
            <a:extLst>
              <a:ext uri="{FF2B5EF4-FFF2-40B4-BE49-F238E27FC236}">
                <a16:creationId xmlns:a16="http://schemas.microsoft.com/office/drawing/2014/main" id="{C01B2F62-B285-C388-A380-A7099B5A9EF3}"/>
              </a:ext>
            </a:extLst>
          </p:cNvPr>
          <p:cNvSpPr/>
          <p:nvPr/>
        </p:nvSpPr>
        <p:spPr>
          <a:xfrm>
            <a:off x="3292624"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Helpful content to support and link</a:t>
            </a:r>
          </a:p>
          <a:p>
            <a:pPr marL="285750" indent="-285750" algn="ctr">
              <a:buFont typeface="Arial" panose="020B0604020202020204" pitchFamily="34" charset="0"/>
              <a:buChar char="•"/>
            </a:pPr>
            <a:r>
              <a:rPr lang="en-US" dirty="0"/>
              <a:t>Toolkits</a:t>
            </a:r>
          </a:p>
          <a:p>
            <a:pPr marL="285750" indent="-285750" algn="ctr">
              <a:buFont typeface="Arial" panose="020B0604020202020204" pitchFamily="34" charset="0"/>
              <a:buChar char="•"/>
            </a:pPr>
            <a:r>
              <a:rPr lang="en-US" dirty="0"/>
              <a:t>Videos</a:t>
            </a:r>
          </a:p>
          <a:p>
            <a:pPr marL="285750" indent="-285750" algn="ctr">
              <a:buFont typeface="Arial" panose="020B0604020202020204" pitchFamily="34" charset="0"/>
              <a:buChar char="•"/>
            </a:pPr>
            <a:r>
              <a:rPr lang="en-US" dirty="0"/>
              <a:t>Webinars</a:t>
            </a:r>
          </a:p>
          <a:p>
            <a:pPr marL="285750" indent="-285750" algn="ctr">
              <a:buFont typeface="Arial" panose="020B0604020202020204" pitchFamily="34" charset="0"/>
              <a:buChar char="•"/>
            </a:pPr>
            <a:r>
              <a:rPr lang="en-US" dirty="0"/>
              <a:t>Content</a:t>
            </a:r>
          </a:p>
          <a:p>
            <a:pPr marL="285750" indent="-285750" algn="ctr">
              <a:buFont typeface="Arial" panose="020B0604020202020204" pitchFamily="34" charset="0"/>
              <a:buChar char="•"/>
            </a:pPr>
            <a:r>
              <a:rPr lang="en-US" dirty="0"/>
              <a:t>Links to </a:t>
            </a:r>
            <a:r>
              <a:rPr lang="en-US" dirty="0" err="1"/>
              <a:t>organisations</a:t>
            </a:r>
            <a:endParaRPr lang="en-US" dirty="0"/>
          </a:p>
          <a:p>
            <a:pPr marL="285750" indent="-285750" algn="ctr">
              <a:buFont typeface="Arial" panose="020B0604020202020204" pitchFamily="34" charset="0"/>
              <a:buChar char="•"/>
            </a:pPr>
            <a:r>
              <a:rPr lang="en-US" dirty="0"/>
              <a:t>Safe spaces</a:t>
            </a:r>
            <a:endParaRPr lang="en-ZA" dirty="0"/>
          </a:p>
        </p:txBody>
      </p:sp>
      <p:sp>
        <p:nvSpPr>
          <p:cNvPr id="12" name="Rectangle: Rounded Corners 11">
            <a:extLst>
              <a:ext uri="{FF2B5EF4-FFF2-40B4-BE49-F238E27FC236}">
                <a16:creationId xmlns:a16="http://schemas.microsoft.com/office/drawing/2014/main" id="{3D00A861-497F-CA96-12F3-DB1CD36912A6}"/>
              </a:ext>
            </a:extLst>
          </p:cNvPr>
          <p:cNvSpPr/>
          <p:nvPr/>
        </p:nvSpPr>
        <p:spPr>
          <a:xfrm>
            <a:off x="6096088"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Journal</a:t>
            </a:r>
            <a:endParaRPr lang="en-ZA" dirty="0"/>
          </a:p>
        </p:txBody>
      </p:sp>
      <p:pic>
        <p:nvPicPr>
          <p:cNvPr id="5" name="Picture 4">
            <a:extLst>
              <a:ext uri="{FF2B5EF4-FFF2-40B4-BE49-F238E27FC236}">
                <a16:creationId xmlns:a16="http://schemas.microsoft.com/office/drawing/2014/main" id="{F5F9D905-DE74-A9BE-19EA-C6A52A820617}"/>
              </a:ext>
            </a:extLst>
          </p:cNvPr>
          <p:cNvPicPr>
            <a:picLocks noChangeAspect="1"/>
          </p:cNvPicPr>
          <p:nvPr/>
        </p:nvPicPr>
        <p:blipFill>
          <a:blip r:embed="rId2"/>
          <a:stretch>
            <a:fillRect/>
          </a:stretch>
        </p:blipFill>
        <p:spPr>
          <a:xfrm>
            <a:off x="8899552" y="1268760"/>
            <a:ext cx="241300" cy="5575300"/>
          </a:xfrm>
          <a:prstGeom prst="rect">
            <a:avLst/>
          </a:prstGeom>
        </p:spPr>
      </p:pic>
      <p:pic>
        <p:nvPicPr>
          <p:cNvPr id="6" name="Graphic 5" descr="Badge Copyright outline">
            <a:extLst>
              <a:ext uri="{FF2B5EF4-FFF2-40B4-BE49-F238E27FC236}">
                <a16:creationId xmlns:a16="http://schemas.microsoft.com/office/drawing/2014/main" id="{AF89616C-246C-8F15-A94C-28880450ADF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E0649988-1AA2-0972-1D5B-015E9B2482C1}"/>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352693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venir Light" panose="020B0402020203020204" pitchFamily="34" charset="77"/>
                <a:ea typeface="+mn-ea"/>
                <a:cs typeface="+mn-cs"/>
              </a:rPr>
              <a:t>APP User Feedback options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sp>
        <p:nvSpPr>
          <p:cNvPr id="4" name="TextBox 3">
            <a:extLst>
              <a:ext uri="{FF2B5EF4-FFF2-40B4-BE49-F238E27FC236}">
                <a16:creationId xmlns:a16="http://schemas.microsoft.com/office/drawing/2014/main" id="{70CD9F9F-B206-CC60-F137-F9EF2CA22567}"/>
              </a:ext>
            </a:extLst>
          </p:cNvPr>
          <p:cNvSpPr txBox="1"/>
          <p:nvPr/>
        </p:nvSpPr>
        <p:spPr>
          <a:xfrm>
            <a:off x="7884368" y="6495147"/>
            <a:ext cx="93610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Uthingo Africa</a:t>
            </a:r>
            <a:endParaRPr kumimoji="0" lang="en-ZA"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Rounded Corners 1">
            <a:extLst>
              <a:ext uri="{FF2B5EF4-FFF2-40B4-BE49-F238E27FC236}">
                <a16:creationId xmlns:a16="http://schemas.microsoft.com/office/drawing/2014/main" id="{4AEDB7E6-DEC7-9A9E-D89B-3DE9FF6AC77D}"/>
              </a:ext>
            </a:extLst>
          </p:cNvPr>
          <p:cNvSpPr/>
          <p:nvPr/>
        </p:nvSpPr>
        <p:spPr>
          <a:xfrm>
            <a:off x="395198"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Ask the community:</a:t>
            </a:r>
          </a:p>
          <a:p>
            <a:pPr marL="285750" indent="-285750" algn="ctr">
              <a:buFont typeface="Arial" panose="020B0604020202020204" pitchFamily="34" charset="0"/>
              <a:buChar char="•"/>
            </a:pPr>
            <a:r>
              <a:rPr lang="en-US" dirty="0"/>
              <a:t>Polls</a:t>
            </a:r>
          </a:p>
          <a:p>
            <a:pPr marL="285750" indent="-285750" algn="ctr">
              <a:buFont typeface="Arial" panose="020B0604020202020204" pitchFamily="34" charset="0"/>
              <a:buChar char="•"/>
            </a:pPr>
            <a:r>
              <a:rPr lang="en-US" dirty="0"/>
              <a:t>Mini-surveys</a:t>
            </a:r>
          </a:p>
          <a:p>
            <a:pPr marL="285750" indent="-285750" algn="ctr">
              <a:buFont typeface="Arial" panose="020B0604020202020204" pitchFamily="34" charset="0"/>
              <a:buChar char="•"/>
            </a:pPr>
            <a:r>
              <a:rPr lang="en-US" dirty="0"/>
              <a:t>Rate the app</a:t>
            </a:r>
            <a:endParaRPr lang="en-ZA" dirty="0"/>
          </a:p>
        </p:txBody>
      </p:sp>
      <p:sp>
        <p:nvSpPr>
          <p:cNvPr id="11" name="Rectangle: Rounded Corners 10">
            <a:extLst>
              <a:ext uri="{FF2B5EF4-FFF2-40B4-BE49-F238E27FC236}">
                <a16:creationId xmlns:a16="http://schemas.microsoft.com/office/drawing/2014/main" id="{C01B2F62-B285-C388-A380-A7099B5A9EF3}"/>
              </a:ext>
            </a:extLst>
          </p:cNvPr>
          <p:cNvSpPr/>
          <p:nvPr/>
        </p:nvSpPr>
        <p:spPr>
          <a:xfrm>
            <a:off x="3292624"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Submit options:</a:t>
            </a:r>
          </a:p>
          <a:p>
            <a:pPr marL="285750" indent="-285750" algn="ctr">
              <a:buFont typeface="Arial" panose="020B0604020202020204" pitchFamily="34" charset="0"/>
              <a:buChar char="•"/>
            </a:pPr>
            <a:r>
              <a:rPr lang="en-US" dirty="0"/>
              <a:t>Your stories</a:t>
            </a:r>
          </a:p>
          <a:p>
            <a:pPr marL="285750" indent="-285750" algn="ctr">
              <a:buFont typeface="Arial" panose="020B0604020202020204" pitchFamily="34" charset="0"/>
              <a:buChar char="•"/>
            </a:pPr>
            <a:r>
              <a:rPr lang="en-US" dirty="0"/>
              <a:t>Feedback</a:t>
            </a:r>
          </a:p>
          <a:p>
            <a:pPr marL="285750" indent="-285750" algn="ctr">
              <a:buFont typeface="Arial" panose="020B0604020202020204" pitchFamily="34" charset="0"/>
              <a:buChar char="•"/>
            </a:pPr>
            <a:r>
              <a:rPr lang="en-US" dirty="0"/>
              <a:t>Content</a:t>
            </a:r>
          </a:p>
          <a:p>
            <a:pPr marL="285750" indent="-285750" algn="ctr">
              <a:buFont typeface="Arial" panose="020B0604020202020204" pitchFamily="34" charset="0"/>
              <a:buChar char="•"/>
            </a:pPr>
            <a:r>
              <a:rPr lang="en-US" dirty="0"/>
              <a:t>Tell us what you want</a:t>
            </a:r>
            <a:endParaRPr lang="en-ZA" dirty="0"/>
          </a:p>
        </p:txBody>
      </p:sp>
      <p:sp>
        <p:nvSpPr>
          <p:cNvPr id="12" name="Rectangle: Rounded Corners 11">
            <a:extLst>
              <a:ext uri="{FF2B5EF4-FFF2-40B4-BE49-F238E27FC236}">
                <a16:creationId xmlns:a16="http://schemas.microsoft.com/office/drawing/2014/main" id="{3D00A861-497F-CA96-12F3-DB1CD36912A6}"/>
              </a:ext>
            </a:extLst>
          </p:cNvPr>
          <p:cNvSpPr/>
          <p:nvPr/>
        </p:nvSpPr>
        <p:spPr>
          <a:xfrm>
            <a:off x="6096088" y="1196752"/>
            <a:ext cx="2592626" cy="4824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Rate us:</a:t>
            </a:r>
          </a:p>
          <a:p>
            <a:pPr marL="285750" indent="-285750" algn="ctr">
              <a:buFont typeface="Arial" panose="020B0604020202020204" pitchFamily="34" charset="0"/>
              <a:buChar char="•"/>
            </a:pPr>
            <a:r>
              <a:rPr lang="en-US" dirty="0"/>
              <a:t>App functionality</a:t>
            </a:r>
          </a:p>
          <a:p>
            <a:pPr marL="285750" indent="-285750" algn="ctr">
              <a:buFont typeface="Arial" panose="020B0604020202020204" pitchFamily="34" charset="0"/>
              <a:buChar char="•"/>
            </a:pPr>
            <a:r>
              <a:rPr lang="en-US" dirty="0"/>
              <a:t>App content</a:t>
            </a:r>
          </a:p>
          <a:p>
            <a:pPr marL="285750" indent="-285750" algn="ctr">
              <a:buFont typeface="Arial" panose="020B0604020202020204" pitchFamily="34" charset="0"/>
              <a:buChar char="•"/>
            </a:pPr>
            <a:r>
              <a:rPr lang="en-US" dirty="0"/>
              <a:t>App support</a:t>
            </a:r>
            <a:endParaRPr lang="en-ZA" dirty="0"/>
          </a:p>
        </p:txBody>
      </p:sp>
      <p:pic>
        <p:nvPicPr>
          <p:cNvPr id="5" name="Graphic 4" descr="Badge Copyright outline">
            <a:extLst>
              <a:ext uri="{FF2B5EF4-FFF2-40B4-BE49-F238E27FC236}">
                <a16:creationId xmlns:a16="http://schemas.microsoft.com/office/drawing/2014/main" id="{D802853D-1F4E-9C2E-6561-FB8C6983F35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12921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70519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Individual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2" name="Diagram 1"/>
          <p:cNvGraphicFramePr/>
          <p:nvPr>
            <p:extLst>
              <p:ext uri="{D42A27DB-BD31-4B8C-83A1-F6EECF244321}">
                <p14:modId xmlns:p14="http://schemas.microsoft.com/office/powerpoint/2010/main" val="2848591954"/>
              </p:ext>
            </p:extLst>
          </p:nvPr>
        </p:nvGraphicFramePr>
        <p:xfrm>
          <a:off x="100432" y="845423"/>
          <a:ext cx="8720040" cy="5463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2BE3B9B5-2429-9975-75F5-8CA673E3261E}"/>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809FE834-B2C2-2FF3-8C04-7D8D9791ED4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310682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70519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Individual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2" name="Diagram 1"/>
          <p:cNvGraphicFramePr/>
          <p:nvPr>
            <p:extLst>
              <p:ext uri="{D42A27DB-BD31-4B8C-83A1-F6EECF244321}">
                <p14:modId xmlns:p14="http://schemas.microsoft.com/office/powerpoint/2010/main" val="3252920338"/>
              </p:ext>
            </p:extLst>
          </p:nvPr>
        </p:nvGraphicFramePr>
        <p:xfrm>
          <a:off x="172019" y="917431"/>
          <a:ext cx="2448272" cy="5463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2483768" y="984851"/>
            <a:ext cx="3024000" cy="2339102"/>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around mental health issues- with a specific focus on the Queer community:</a:t>
            </a:r>
          </a:p>
          <a:p>
            <a:pPr marL="285750" indent="-285750">
              <a:buFont typeface="Arial" panose="020B0604020202020204" pitchFamily="34" charset="0"/>
              <a:buChar char="•"/>
            </a:pPr>
            <a:r>
              <a:rPr lang="en-US" sz="1400" dirty="0">
                <a:latin typeface="Avenir Light"/>
              </a:rPr>
              <a:t>Trauma counseling</a:t>
            </a:r>
          </a:p>
          <a:p>
            <a:pPr marL="285750" indent="-285750">
              <a:buFont typeface="Arial" panose="020B0604020202020204" pitchFamily="34" charset="0"/>
              <a:buChar char="•"/>
            </a:pPr>
            <a:r>
              <a:rPr lang="en-US" sz="1400" dirty="0">
                <a:latin typeface="Avenir Light"/>
              </a:rPr>
              <a:t>Depression, anxiety</a:t>
            </a:r>
          </a:p>
          <a:p>
            <a:pPr marL="285750" indent="-285750">
              <a:buFont typeface="Arial" panose="020B0604020202020204" pitchFamily="34" charset="0"/>
              <a:buChar char="•"/>
            </a:pPr>
            <a:r>
              <a:rPr lang="en-US" sz="1400" dirty="0">
                <a:latin typeface="Avenir Light"/>
              </a:rPr>
              <a:t>Personality disorders</a:t>
            </a:r>
          </a:p>
          <a:p>
            <a:pPr marL="285750" indent="-285750">
              <a:buFont typeface="Arial" panose="020B0604020202020204" pitchFamily="34" charset="0"/>
              <a:buChar char="•"/>
            </a:pPr>
            <a:r>
              <a:rPr lang="en-US" sz="1400" dirty="0">
                <a:latin typeface="Avenir Light"/>
              </a:rPr>
              <a:t>Stigma</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7" name="TextBox 6"/>
          <p:cNvSpPr txBox="1"/>
          <p:nvPr/>
        </p:nvSpPr>
        <p:spPr>
          <a:xfrm>
            <a:off x="5724128" y="984851"/>
            <a:ext cx="3024000" cy="1908215"/>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ICAS</a:t>
            </a:r>
          </a:p>
          <a:p>
            <a:pPr marL="285750" indent="-285750">
              <a:buFont typeface="Arial" panose="020B0604020202020204" pitchFamily="34" charset="0"/>
              <a:buChar char="•"/>
            </a:pPr>
            <a:r>
              <a:rPr lang="en-US" sz="1400" dirty="0">
                <a:latin typeface="Avenir Light"/>
              </a:rPr>
              <a:t>Betterhelp</a:t>
            </a:r>
          </a:p>
          <a:p>
            <a:pPr marL="285750" indent="-285750">
              <a:buFont typeface="Arial" panose="020B0604020202020204" pitchFamily="34" charset="0"/>
              <a:buChar char="•"/>
            </a:pPr>
            <a:r>
              <a:rPr lang="en-US" sz="1400" dirty="0">
                <a:latin typeface="Avenir Light"/>
              </a:rPr>
              <a:t>Trauma </a:t>
            </a:r>
            <a:r>
              <a:rPr lang="en-ZA" sz="1400" dirty="0">
                <a:latin typeface="Avenir Light"/>
              </a:rPr>
              <a:t>centre’s</a:t>
            </a:r>
          </a:p>
          <a:p>
            <a:pPr marL="285750" indent="-285750">
              <a:buFont typeface="Arial" panose="020B0604020202020204" pitchFamily="34" charset="0"/>
              <a:buChar char="•"/>
            </a:pPr>
            <a:r>
              <a:rPr lang="en-US" sz="1400" dirty="0">
                <a:latin typeface="Avenir Light"/>
              </a:rPr>
              <a:t>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8" name="TextBox 7"/>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Unpacking the different types of mental health and why self care is important</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organization's and support</a:t>
            </a:r>
            <a:endParaRPr lang="en-ZA" dirty="0">
              <a:latin typeface="Avenir Light"/>
            </a:endParaRPr>
          </a:p>
        </p:txBody>
      </p:sp>
      <p:sp>
        <p:nvSpPr>
          <p:cNvPr id="11" name="TextBox 10"/>
          <p:cNvSpPr txBox="1"/>
          <p:nvPr/>
        </p:nvSpPr>
        <p:spPr>
          <a:xfrm>
            <a:off x="2483768" y="3933056"/>
            <a:ext cx="3024000" cy="2123658"/>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What other resources are currently available in the community?</a:t>
            </a:r>
          </a:p>
          <a:p>
            <a:pPr marL="285750" indent="-285750">
              <a:buFont typeface="Arial" panose="020B0604020202020204" pitchFamily="34" charset="0"/>
              <a:buChar char="•"/>
            </a:pPr>
            <a:r>
              <a:rPr lang="en-US" sz="1400" dirty="0">
                <a:latin typeface="Avenir Light"/>
              </a:rPr>
              <a:t>What are some of the more specific requirements, if any?</a:t>
            </a:r>
          </a:p>
          <a:p>
            <a:pPr marL="285750" indent="-285750">
              <a:buFont typeface="Arial" panose="020B0604020202020204" pitchFamily="34" charset="0"/>
              <a:buChar char="•"/>
            </a:pPr>
            <a:endParaRPr lang="en-ZA" sz="1400" dirty="0">
              <a:latin typeface="Avenir Light"/>
            </a:endParaRPr>
          </a:p>
        </p:txBody>
      </p:sp>
      <p:sp>
        <p:nvSpPr>
          <p:cNvPr id="4" name="TextBox 3">
            <a:extLst>
              <a:ext uri="{FF2B5EF4-FFF2-40B4-BE49-F238E27FC236}">
                <a16:creationId xmlns:a16="http://schemas.microsoft.com/office/drawing/2014/main" id="{4822FCBA-AC18-C66D-E031-99ED1C4D99F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EFE51D4C-F0C0-7045-06A8-8F3D2BEF40F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59498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70519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Individual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2" name="Diagram 1"/>
          <p:cNvGraphicFramePr/>
          <p:nvPr>
            <p:extLst>
              <p:ext uri="{D42A27DB-BD31-4B8C-83A1-F6EECF244321}">
                <p14:modId xmlns:p14="http://schemas.microsoft.com/office/powerpoint/2010/main" val="1609463645"/>
              </p:ext>
            </p:extLst>
          </p:nvPr>
        </p:nvGraphicFramePr>
        <p:xfrm>
          <a:off x="107504" y="887282"/>
          <a:ext cx="2364770" cy="5463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339102"/>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around sexual health issues- with a specific focus on the Queer community:</a:t>
            </a:r>
          </a:p>
          <a:p>
            <a:pPr marL="285750" indent="-285750">
              <a:buFont typeface="Arial" panose="020B0604020202020204" pitchFamily="34" charset="0"/>
              <a:buChar char="•"/>
            </a:pPr>
            <a:r>
              <a:rPr lang="en-US" sz="1400" dirty="0">
                <a:latin typeface="Avenir Light"/>
              </a:rPr>
              <a:t>HIV counseling</a:t>
            </a:r>
          </a:p>
          <a:p>
            <a:pPr marL="285750" indent="-285750">
              <a:buFont typeface="Arial" panose="020B0604020202020204" pitchFamily="34" charset="0"/>
              <a:buChar char="•"/>
            </a:pPr>
            <a:r>
              <a:rPr lang="en-US" sz="1400" dirty="0">
                <a:latin typeface="Avenir Light"/>
              </a:rPr>
              <a:t>STDs</a:t>
            </a:r>
          </a:p>
          <a:p>
            <a:pPr marL="285750" indent="-285750">
              <a:buFont typeface="Arial" panose="020B0604020202020204" pitchFamily="34" charset="0"/>
              <a:buChar char="•"/>
            </a:pPr>
            <a:r>
              <a:rPr lang="en-US" sz="1400" dirty="0">
                <a:latin typeface="Avenir Light"/>
              </a:rPr>
              <a:t>Preventative health</a:t>
            </a:r>
          </a:p>
          <a:p>
            <a:pPr marL="285750" indent="-285750">
              <a:buFont typeface="Arial" panose="020B0604020202020204" pitchFamily="34" charset="0"/>
              <a:buChar char="•"/>
            </a:pPr>
            <a:r>
              <a:rPr lang="en-US" sz="1400" dirty="0">
                <a:latin typeface="Avenir Light"/>
              </a:rPr>
              <a:t>Stigma</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3" name="TextBox 12"/>
          <p:cNvSpPr txBox="1"/>
          <p:nvPr/>
        </p:nvSpPr>
        <p:spPr>
          <a:xfrm>
            <a:off x="5724128" y="984851"/>
            <a:ext cx="3024000" cy="1908215"/>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OUT</a:t>
            </a:r>
          </a:p>
          <a:p>
            <a:pPr marL="285750" indent="-285750">
              <a:buFont typeface="Arial" panose="020B0604020202020204" pitchFamily="34" charset="0"/>
              <a:buChar char="•"/>
            </a:pPr>
            <a:r>
              <a:rPr lang="en-US" sz="1400" dirty="0">
                <a:latin typeface="Avenir Light"/>
              </a:rPr>
              <a:t>Novartis</a:t>
            </a:r>
          </a:p>
          <a:p>
            <a:pPr marL="285750" indent="-285750">
              <a:buFont typeface="Arial" panose="020B0604020202020204" pitchFamily="34" charset="0"/>
              <a:buChar char="•"/>
            </a:pPr>
            <a:r>
              <a:rPr lang="en-US" sz="1400" dirty="0">
                <a:latin typeface="Avenir Light"/>
              </a:rPr>
              <a:t>Trauma </a:t>
            </a:r>
            <a:r>
              <a:rPr lang="en-ZA" sz="1400" dirty="0">
                <a:latin typeface="Avenir Light"/>
              </a:rPr>
              <a:t>centre’s</a:t>
            </a:r>
          </a:p>
          <a:p>
            <a:pPr marL="285750" indent="-285750">
              <a:buFont typeface="Arial" panose="020B0604020202020204" pitchFamily="34" charset="0"/>
              <a:buChar char="•"/>
            </a:pPr>
            <a:r>
              <a:rPr lang="en-US" sz="1400" dirty="0">
                <a:latin typeface="Avenir Light"/>
              </a:rPr>
              <a:t>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4" name="TextBox 13"/>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Unpacking the different types of STD’s and preventative measure</a:t>
            </a:r>
          </a:p>
          <a:p>
            <a:pPr marL="285750" indent="-285750">
              <a:buFont typeface="Arial" panose="020B0604020202020204" pitchFamily="34" charset="0"/>
              <a:buChar char="•"/>
            </a:pPr>
            <a:r>
              <a:rPr lang="en-US" sz="1400" dirty="0">
                <a:latin typeface="Avenir Light"/>
              </a:rPr>
              <a:t>The importance of sexual health and why self care is important</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Links to organization's and support</a:t>
            </a:r>
            <a:endParaRPr lang="en-ZA" dirty="0">
              <a:latin typeface="Avenir Light"/>
            </a:endParaRPr>
          </a:p>
        </p:txBody>
      </p:sp>
      <p:sp>
        <p:nvSpPr>
          <p:cNvPr id="15" name="TextBox 14"/>
          <p:cNvSpPr txBox="1"/>
          <p:nvPr/>
        </p:nvSpPr>
        <p:spPr>
          <a:xfrm>
            <a:off x="2483768" y="3933056"/>
            <a:ext cx="3024000" cy="2123658"/>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What other resources are currently available in the community?</a:t>
            </a:r>
          </a:p>
          <a:p>
            <a:pPr marL="285750" indent="-285750">
              <a:buFont typeface="Arial" panose="020B0604020202020204" pitchFamily="34" charset="0"/>
              <a:buChar char="•"/>
            </a:pPr>
            <a:r>
              <a:rPr lang="en-US" sz="1400" dirty="0">
                <a:latin typeface="Avenir Light"/>
              </a:rPr>
              <a:t>What are some of the more specific requirements, if any?</a:t>
            </a:r>
          </a:p>
          <a:p>
            <a:pPr marL="285750" indent="-285750">
              <a:buFont typeface="Arial" panose="020B0604020202020204" pitchFamily="34" charset="0"/>
              <a:buChar char="•"/>
            </a:pPr>
            <a:endParaRPr lang="en-ZA" sz="1400" dirty="0">
              <a:latin typeface="Avenir Light"/>
            </a:endParaRPr>
          </a:p>
        </p:txBody>
      </p:sp>
      <p:sp>
        <p:nvSpPr>
          <p:cNvPr id="4" name="TextBox 3">
            <a:extLst>
              <a:ext uri="{FF2B5EF4-FFF2-40B4-BE49-F238E27FC236}">
                <a16:creationId xmlns:a16="http://schemas.microsoft.com/office/drawing/2014/main" id="{C6CCD307-50E5-2013-4404-71CC3B7A180B}"/>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1B70FF9B-F29C-1FD3-16E3-9B1D8FC7E06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89822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467961"/>
            <a:ext cx="3528730" cy="584775"/>
          </a:xfrm>
          <a:prstGeom prst="rect">
            <a:avLst/>
          </a:prstGeom>
        </p:spPr>
        <p:txBody>
          <a:bodyPr wrap="square">
            <a:spAutoFit/>
          </a:bodyPr>
          <a:lstStyle/>
          <a:p>
            <a:r>
              <a:rPr lang="en-US" sz="3200" dirty="0">
                <a:solidFill>
                  <a:prstClr val="black"/>
                </a:solidFill>
                <a:latin typeface="Avenir Light" panose="020B0402020203020204" pitchFamily="34" charset="77"/>
              </a:rPr>
              <a:t>About the App</a:t>
            </a:r>
          </a:p>
        </p:txBody>
      </p:sp>
      <p:sp>
        <p:nvSpPr>
          <p:cNvPr id="5" name="TextBox 4"/>
          <p:cNvSpPr txBox="1"/>
          <p:nvPr/>
        </p:nvSpPr>
        <p:spPr>
          <a:xfrm>
            <a:off x="323528" y="1196752"/>
            <a:ext cx="8209250" cy="3128036"/>
          </a:xfrm>
          <a:prstGeom prst="rect">
            <a:avLst/>
          </a:prstGeom>
          <a:noFill/>
        </p:spPr>
        <p:txBody>
          <a:bodyPr wrap="square" rtlCol="0">
            <a:spAutoFit/>
          </a:bodyPr>
          <a:lstStyle/>
          <a:p>
            <a:pPr>
              <a:lnSpc>
                <a:spcPct val="115000"/>
              </a:lnSpc>
              <a:spcAft>
                <a:spcPts val="1000"/>
              </a:spcAft>
            </a:pPr>
            <a:r>
              <a:rPr lang="en-ZA" sz="1600" dirty="0">
                <a:effectLst/>
                <a:latin typeface="Avenir Light" panose="020B0402020203020204"/>
                <a:ea typeface="Calibri" panose="020F0502020204030204" pitchFamily="34" charset="0"/>
                <a:cs typeface="Calibri" panose="020F0502020204030204" pitchFamily="34" charset="0"/>
              </a:rPr>
              <a:t>Microsoft (property naming conventions and terms to be included) is collaborating  with South African-based Non-Profit Organisation (NPO), Uthingo Africa, to develop an App offering information, support and safety to the LGBT+ community.</a:t>
            </a:r>
            <a:endParaRPr lang="en-ZA" sz="1600" dirty="0">
              <a:effectLst/>
              <a:latin typeface="Avenir Light" panose="020B0402020203020204"/>
              <a:ea typeface="Calibri" panose="020F0502020204030204" pitchFamily="34" charset="0"/>
              <a:cs typeface="Times New Roman" panose="02020603050405020304" pitchFamily="18" charset="0"/>
            </a:endParaRPr>
          </a:p>
          <a:p>
            <a:pPr>
              <a:lnSpc>
                <a:spcPct val="115000"/>
              </a:lnSpc>
              <a:spcAft>
                <a:spcPts val="1000"/>
              </a:spcAft>
            </a:pPr>
            <a:r>
              <a:rPr lang="en-ZA" sz="1600" dirty="0">
                <a:effectLst/>
                <a:latin typeface="Avenir Light" panose="020B0402020203020204"/>
                <a:ea typeface="Calibri" panose="020F0502020204030204" pitchFamily="34" charset="0"/>
                <a:cs typeface="Calibri" panose="020F0502020204030204" pitchFamily="34" charset="0"/>
              </a:rPr>
              <a:t>This App, the first of its kind in Africa, </a:t>
            </a:r>
            <a:r>
              <a:rPr lang="en-ZA" sz="1600" dirty="0">
                <a:solidFill>
                  <a:srgbClr val="1A1A1A"/>
                </a:solidFill>
                <a:effectLst/>
                <a:latin typeface="Avenir Light" panose="020B0402020203020204"/>
                <a:ea typeface="Calibri" panose="020F0502020204030204" pitchFamily="34" charset="0"/>
                <a:cs typeface="Calibri" panose="020F0502020204030204" pitchFamily="34" charset="0"/>
              </a:rPr>
              <a:t>will be co-created by the Microsoft development team in partnership with Uthingo Africa.</a:t>
            </a:r>
            <a:r>
              <a:rPr lang="en-ZA" sz="1600" dirty="0">
                <a:effectLst/>
                <a:latin typeface="Avenir Light" panose="020B0402020203020204"/>
                <a:ea typeface="Calibri" panose="020F0502020204030204" pitchFamily="34" charset="0"/>
                <a:cs typeface="Calibri" panose="020F0502020204030204" pitchFamily="34" charset="0"/>
              </a:rPr>
              <a:t> Its primary goal will be to provide support materials and resources to empower, educate and inform members of the LGBT+ community and their allies. It will address many of the fundamental needs and issues faced by members of the LGBT+ community, including legal advice, community-based initiatives and access to information on issues like health, psychological and physical safety. </a:t>
            </a:r>
            <a:endParaRPr lang="en-ZA" sz="1600" dirty="0">
              <a:effectLst/>
              <a:latin typeface="Avenir Light" panose="020B0402020203020204"/>
              <a:ea typeface="Calibri" panose="020F0502020204030204" pitchFamily="34" charset="0"/>
              <a:cs typeface="Times New Roman" panose="02020603050405020304" pitchFamily="18" charset="0"/>
            </a:endParaRPr>
          </a:p>
          <a:p>
            <a:endParaRPr lang="en-ZA" sz="1500" dirty="0">
              <a:solidFill>
                <a:prstClr val="black"/>
              </a:solidFill>
              <a:latin typeface="Avenir Light" panose="020B0402020203020204" pitchFamily="34" charset="77"/>
            </a:endParaRPr>
          </a:p>
        </p:txBody>
      </p:sp>
      <p:sp>
        <p:nvSpPr>
          <p:cNvPr id="3" name="TextBox 2">
            <a:extLst>
              <a:ext uri="{FF2B5EF4-FFF2-40B4-BE49-F238E27FC236}">
                <a16:creationId xmlns:a16="http://schemas.microsoft.com/office/drawing/2014/main" id="{5C941636-9A54-486E-D1FE-B0DF1451D10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73679667-DF2E-8E84-02A7-C93351A6556A}"/>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63BC0E7D-34F8-9A88-0284-ED9892A76ED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513EC0A7-8236-3113-54D5-B4C566B84CC5}"/>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1576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70519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Individual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2" name="Diagram 1"/>
          <p:cNvGraphicFramePr/>
          <p:nvPr>
            <p:extLst>
              <p:ext uri="{D42A27DB-BD31-4B8C-83A1-F6EECF244321}">
                <p14:modId xmlns:p14="http://schemas.microsoft.com/office/powerpoint/2010/main" val="3795497303"/>
              </p:ext>
            </p:extLst>
          </p:nvPr>
        </p:nvGraphicFramePr>
        <p:xfrm>
          <a:off x="-51968" y="845423"/>
          <a:ext cx="2535736" cy="5463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769989"/>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around GBV and sexual offences and other such issues- with a specific focus on the Queer community:</a:t>
            </a:r>
          </a:p>
          <a:p>
            <a:pPr marL="285750" indent="-285750">
              <a:buFont typeface="Arial" panose="020B0604020202020204" pitchFamily="34" charset="0"/>
              <a:buChar char="•"/>
            </a:pPr>
            <a:r>
              <a:rPr lang="en-US" sz="1400" dirty="0">
                <a:latin typeface="Avenir Light"/>
              </a:rPr>
              <a:t>Trauma counseling</a:t>
            </a:r>
          </a:p>
          <a:p>
            <a:pPr marL="285750" indent="-285750">
              <a:buFont typeface="Arial" panose="020B0604020202020204" pitchFamily="34" charset="0"/>
              <a:buChar char="•"/>
            </a:pPr>
            <a:r>
              <a:rPr lang="en-US" sz="1400" dirty="0">
                <a:latin typeface="Avenir Light"/>
              </a:rPr>
              <a:t>Depression, anxiety</a:t>
            </a:r>
          </a:p>
          <a:p>
            <a:pPr marL="285750" indent="-285750">
              <a:buFont typeface="Arial" panose="020B0604020202020204" pitchFamily="34" charset="0"/>
              <a:buChar char="•"/>
            </a:pPr>
            <a:r>
              <a:rPr lang="en-US" sz="1400" dirty="0">
                <a:latin typeface="Avenir Light"/>
              </a:rPr>
              <a:t>Rape kits</a:t>
            </a:r>
          </a:p>
          <a:p>
            <a:pPr marL="285750" indent="-285750">
              <a:buFont typeface="Arial" panose="020B0604020202020204" pitchFamily="34" charset="0"/>
              <a:buChar char="•"/>
            </a:pPr>
            <a:r>
              <a:rPr lang="en-US" sz="1400" dirty="0">
                <a:latin typeface="Avenir Light"/>
              </a:rPr>
              <a:t>Stigma</a:t>
            </a:r>
          </a:p>
          <a:p>
            <a:pPr marL="285750" indent="-285750">
              <a:buFont typeface="Arial" panose="020B0604020202020204" pitchFamily="34" charset="0"/>
              <a:buChar char="•"/>
            </a:pPr>
            <a:r>
              <a:rPr lang="en-US" sz="1400" dirty="0">
                <a:latin typeface="Avenir Light"/>
              </a:rPr>
              <a:t>Support groups</a:t>
            </a:r>
          </a:p>
          <a:p>
            <a:pPr marL="285750" indent="-285750">
              <a:buFont typeface="Arial" panose="020B0604020202020204" pitchFamily="34" charset="0"/>
              <a:buChar char="•"/>
            </a:pPr>
            <a:r>
              <a:rPr lang="en-US" sz="1400" dirty="0">
                <a:latin typeface="Avenir Light"/>
              </a:rPr>
              <a:t>Access to safe area</a:t>
            </a:r>
            <a:endParaRPr lang="en-ZA" sz="1400" dirty="0">
              <a:latin typeface="Avenir Light"/>
            </a:endParaRPr>
          </a:p>
        </p:txBody>
      </p:sp>
      <p:sp>
        <p:nvSpPr>
          <p:cNvPr id="13" name="TextBox 12"/>
          <p:cNvSpPr txBox="1"/>
          <p:nvPr/>
        </p:nvSpPr>
        <p:spPr>
          <a:xfrm>
            <a:off x="5724128" y="984851"/>
            <a:ext cx="3024000" cy="2769989"/>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ICAS</a:t>
            </a:r>
          </a:p>
          <a:p>
            <a:pPr marL="285750" indent="-285750">
              <a:buFont typeface="Arial" panose="020B0604020202020204" pitchFamily="34" charset="0"/>
              <a:buChar char="•"/>
            </a:pPr>
            <a:r>
              <a:rPr lang="en-US" sz="1400" dirty="0">
                <a:latin typeface="Avenir Light"/>
              </a:rPr>
              <a:t>Betterhelp</a:t>
            </a:r>
          </a:p>
          <a:p>
            <a:pPr marL="285750" indent="-285750">
              <a:buFont typeface="Arial" panose="020B0604020202020204" pitchFamily="34" charset="0"/>
              <a:buChar char="•"/>
            </a:pPr>
            <a:r>
              <a:rPr lang="en-US" sz="1400" dirty="0">
                <a:latin typeface="Avenir Light"/>
              </a:rPr>
              <a:t>Trauma </a:t>
            </a:r>
            <a:r>
              <a:rPr lang="en-ZA" sz="1400" dirty="0">
                <a:latin typeface="Avenir Light"/>
              </a:rPr>
              <a:t>centre’s</a:t>
            </a:r>
          </a:p>
          <a:p>
            <a:pPr marL="285750" indent="-285750">
              <a:buFont typeface="Arial" panose="020B0604020202020204" pitchFamily="34" charset="0"/>
              <a:buChar char="•"/>
            </a:pPr>
            <a:r>
              <a:rPr lang="en-US" sz="1400" dirty="0">
                <a:latin typeface="Avenir Light"/>
              </a:rPr>
              <a:t>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Government support</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p>
          <a:p>
            <a:pPr marL="285750" indent="-285750">
              <a:buFont typeface="Arial" panose="020B0604020202020204" pitchFamily="34" charset="0"/>
              <a:buChar char="•"/>
            </a:pPr>
            <a:r>
              <a:rPr lang="en-US" sz="1400" dirty="0">
                <a:latin typeface="Avenir Light"/>
              </a:rPr>
              <a:t>Legal support groups</a:t>
            </a:r>
          </a:p>
          <a:p>
            <a:pPr marL="285750" indent="-285750">
              <a:buFont typeface="Arial" panose="020B0604020202020204" pitchFamily="34" charset="0"/>
              <a:buChar char="•"/>
            </a:pPr>
            <a:r>
              <a:rPr lang="en-US" sz="1400" dirty="0">
                <a:latin typeface="Avenir Light"/>
              </a:rPr>
              <a:t>Legal Aid</a:t>
            </a:r>
          </a:p>
          <a:p>
            <a:pPr marL="285750" indent="-285750">
              <a:buFont typeface="Arial" panose="020B0604020202020204" pitchFamily="34" charset="0"/>
              <a:buChar char="•"/>
            </a:pPr>
            <a:endParaRPr lang="en-ZA" sz="1400" dirty="0">
              <a:latin typeface="Avenir Light"/>
            </a:endParaRPr>
          </a:p>
        </p:txBody>
      </p:sp>
      <p:sp>
        <p:nvSpPr>
          <p:cNvPr id="14" name="TextBox 13"/>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What you need to do if attacked or assaulted?</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p>
          <a:p>
            <a:pPr marL="285750" indent="-285750">
              <a:buFont typeface="Arial" panose="020B0604020202020204" pitchFamily="34" charset="0"/>
              <a:buChar char="•"/>
            </a:pPr>
            <a:r>
              <a:rPr lang="en-US" sz="1400" dirty="0">
                <a:latin typeface="Avenir Light"/>
              </a:rPr>
              <a:t>Legal information and recourse</a:t>
            </a:r>
            <a:endParaRPr lang="en-ZA" dirty="0">
              <a:latin typeface="Avenir Light"/>
            </a:endParaRPr>
          </a:p>
        </p:txBody>
      </p:sp>
      <p:sp>
        <p:nvSpPr>
          <p:cNvPr id="15" name="TextBox 14"/>
          <p:cNvSpPr txBox="1"/>
          <p:nvPr/>
        </p:nvSpPr>
        <p:spPr>
          <a:xfrm>
            <a:off x="2483768" y="3933056"/>
            <a:ext cx="3024000" cy="2123658"/>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What other resources are currently available in the community?</a:t>
            </a:r>
          </a:p>
          <a:p>
            <a:pPr marL="285750" indent="-285750">
              <a:buFont typeface="Arial" panose="020B0604020202020204" pitchFamily="34" charset="0"/>
              <a:buChar char="•"/>
            </a:pPr>
            <a:r>
              <a:rPr lang="en-US" sz="1400" dirty="0">
                <a:latin typeface="Avenir Light"/>
              </a:rPr>
              <a:t>What are some of the more specific requirements, if any?</a:t>
            </a:r>
          </a:p>
          <a:p>
            <a:pPr marL="285750" indent="-285750">
              <a:buFont typeface="Arial" panose="020B0604020202020204" pitchFamily="34" charset="0"/>
              <a:buChar char="•"/>
            </a:pPr>
            <a:endParaRPr lang="en-ZA" sz="1400" dirty="0">
              <a:latin typeface="Avenir Light"/>
            </a:endParaRPr>
          </a:p>
        </p:txBody>
      </p:sp>
      <p:sp>
        <p:nvSpPr>
          <p:cNvPr id="4" name="TextBox 3">
            <a:extLst>
              <a:ext uri="{FF2B5EF4-FFF2-40B4-BE49-F238E27FC236}">
                <a16:creationId xmlns:a16="http://schemas.microsoft.com/office/drawing/2014/main" id="{32F78DD9-01CA-59F3-8A72-CA5BA873F528}"/>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0AA2FBF3-23EF-C53A-A233-D516940DC99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409851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70519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Individual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2" name="Diagram 1"/>
          <p:cNvGraphicFramePr/>
          <p:nvPr>
            <p:extLst>
              <p:ext uri="{D42A27DB-BD31-4B8C-83A1-F6EECF244321}">
                <p14:modId xmlns:p14="http://schemas.microsoft.com/office/powerpoint/2010/main" val="2451128733"/>
              </p:ext>
            </p:extLst>
          </p:nvPr>
        </p:nvGraphicFramePr>
        <p:xfrm>
          <a:off x="100432" y="845423"/>
          <a:ext cx="2383336" cy="5463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554545"/>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around legal and financial issues- with a specific focus on the Queer community:</a:t>
            </a:r>
          </a:p>
          <a:p>
            <a:pPr marL="285750" indent="-285750">
              <a:buFont typeface="Arial" panose="020B0604020202020204" pitchFamily="34" charset="0"/>
              <a:buChar char="•"/>
            </a:pPr>
            <a:r>
              <a:rPr lang="en-US" sz="1400" dirty="0">
                <a:latin typeface="Avenir Light"/>
              </a:rPr>
              <a:t>Equality Court</a:t>
            </a:r>
          </a:p>
          <a:p>
            <a:pPr marL="285750" indent="-285750">
              <a:buFont typeface="Arial" panose="020B0604020202020204" pitchFamily="34" charset="0"/>
              <a:buChar char="•"/>
            </a:pPr>
            <a:r>
              <a:rPr lang="en-US" sz="1400" dirty="0">
                <a:latin typeface="Avenir Light"/>
              </a:rPr>
              <a:t>Hate Crimes</a:t>
            </a:r>
          </a:p>
          <a:p>
            <a:pPr marL="285750" indent="-285750">
              <a:buFont typeface="Arial" panose="020B0604020202020204" pitchFamily="34" charset="0"/>
              <a:buChar char="•"/>
            </a:pPr>
            <a:r>
              <a:rPr lang="en-US" sz="1400" dirty="0">
                <a:latin typeface="Avenir Light"/>
              </a:rPr>
              <a:t>Human Rights</a:t>
            </a:r>
          </a:p>
          <a:p>
            <a:pPr marL="285750" indent="-285750">
              <a:buFont typeface="Arial" panose="020B0604020202020204" pitchFamily="34" charset="0"/>
              <a:buChar char="•"/>
            </a:pPr>
            <a:r>
              <a:rPr lang="en-US" sz="1400" dirty="0">
                <a:latin typeface="Avenir Light"/>
              </a:rPr>
              <a:t>The Constitution</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3" name="TextBox 12"/>
          <p:cNvSpPr txBox="1"/>
          <p:nvPr/>
        </p:nvSpPr>
        <p:spPr>
          <a:xfrm>
            <a:off x="5724128" y="984851"/>
            <a:ext cx="3024000" cy="1692771"/>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Legal Aid</a:t>
            </a:r>
          </a:p>
          <a:p>
            <a:pPr marL="285750" indent="-285750">
              <a:buFont typeface="Arial" panose="020B0604020202020204" pitchFamily="34" charset="0"/>
              <a:buChar char="•"/>
            </a:pPr>
            <a:r>
              <a:rPr lang="en-US" sz="1400" dirty="0">
                <a:latin typeface="Avenir Light"/>
              </a:rPr>
              <a:t>Legal support services</a:t>
            </a:r>
          </a:p>
          <a:p>
            <a:pPr marL="285750" indent="-285750">
              <a:buFont typeface="Arial" panose="020B0604020202020204" pitchFamily="34" charset="0"/>
              <a:buChar char="•"/>
            </a:pPr>
            <a:r>
              <a:rPr lang="en-US" sz="1400" dirty="0">
                <a:latin typeface="Avenir Light"/>
              </a:rPr>
              <a:t>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4" name="TextBox 13"/>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Know your rights</a:t>
            </a:r>
          </a:p>
          <a:p>
            <a:pPr marL="285750" indent="-285750">
              <a:buFont typeface="Arial" panose="020B0604020202020204" pitchFamily="34" charset="0"/>
              <a:buChar char="•"/>
            </a:pPr>
            <a:r>
              <a:rPr lang="en-US" sz="1400" dirty="0">
                <a:latin typeface="Avenir Light"/>
              </a:rPr>
              <a:t>What to do in crisis or when you need help</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15" name="TextBox 14"/>
          <p:cNvSpPr txBox="1"/>
          <p:nvPr/>
        </p:nvSpPr>
        <p:spPr>
          <a:xfrm>
            <a:off x="2483768" y="3933056"/>
            <a:ext cx="3024000" cy="2123658"/>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What other resources are currently available in the community?</a:t>
            </a:r>
          </a:p>
          <a:p>
            <a:pPr marL="285750" indent="-285750">
              <a:buFont typeface="Arial" panose="020B0604020202020204" pitchFamily="34" charset="0"/>
              <a:buChar char="•"/>
            </a:pPr>
            <a:r>
              <a:rPr lang="en-US" sz="1400" dirty="0">
                <a:latin typeface="Avenir Light"/>
              </a:rPr>
              <a:t>What are some of the more specific requirements, if any?</a:t>
            </a:r>
          </a:p>
          <a:p>
            <a:pPr marL="285750" indent="-285750">
              <a:buFont typeface="Arial" panose="020B0604020202020204" pitchFamily="34" charset="0"/>
              <a:buChar char="•"/>
            </a:pPr>
            <a:endParaRPr lang="en-ZA" sz="1400" dirty="0">
              <a:latin typeface="Avenir Light"/>
            </a:endParaRPr>
          </a:p>
        </p:txBody>
      </p:sp>
      <p:sp>
        <p:nvSpPr>
          <p:cNvPr id="4" name="TextBox 3">
            <a:extLst>
              <a:ext uri="{FF2B5EF4-FFF2-40B4-BE49-F238E27FC236}">
                <a16:creationId xmlns:a16="http://schemas.microsoft.com/office/drawing/2014/main" id="{92146055-669B-9752-FD69-140C8383532E}"/>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228A7993-ABA1-E56C-1AAB-4AFB7F36EF2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329336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70519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Individual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2" name="Diagram 1"/>
          <p:cNvGraphicFramePr/>
          <p:nvPr>
            <p:extLst>
              <p:ext uri="{D42A27DB-BD31-4B8C-83A1-F6EECF244321}">
                <p14:modId xmlns:p14="http://schemas.microsoft.com/office/powerpoint/2010/main" val="2152947600"/>
              </p:ext>
            </p:extLst>
          </p:nvPr>
        </p:nvGraphicFramePr>
        <p:xfrm>
          <a:off x="395198" y="980728"/>
          <a:ext cx="1584514" cy="52565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985433"/>
          </a:xfrm>
          <a:prstGeom prst="rect">
            <a:avLst/>
          </a:prstGeom>
          <a:noFill/>
        </p:spPr>
        <p:txBody>
          <a:bodyPr wrap="square" rtlCol="0">
            <a:spAutoFit/>
          </a:bodyPr>
          <a:lstStyle/>
          <a:p>
            <a:r>
              <a:rPr lang="en-US" sz="2000" b="1" dirty="0">
                <a:latin typeface="Avenir Light"/>
              </a:rPr>
              <a:t>About:</a:t>
            </a:r>
          </a:p>
          <a:p>
            <a:r>
              <a:rPr lang="en-US" sz="1400" dirty="0">
                <a:latin typeface="Avenir Light"/>
              </a:rPr>
              <a:t>This feature will allow community members to record events- either in a journal or using video or other recorded evidence to use in legal cases:</a:t>
            </a:r>
          </a:p>
          <a:p>
            <a:pPr marL="285750" indent="-285750">
              <a:buFont typeface="Arial" panose="020B0604020202020204" pitchFamily="34" charset="0"/>
              <a:buChar char="•"/>
            </a:pPr>
            <a:r>
              <a:rPr lang="en-US" sz="1400" dirty="0">
                <a:latin typeface="Avenir Light"/>
              </a:rPr>
              <a:t>Journal to record events/ crimes</a:t>
            </a:r>
          </a:p>
          <a:p>
            <a:pPr marL="285750" indent="-285750">
              <a:buFont typeface="Arial" panose="020B0604020202020204" pitchFamily="34" charset="0"/>
              <a:buChar char="•"/>
            </a:pPr>
            <a:r>
              <a:rPr lang="en-US" sz="1400" dirty="0">
                <a:latin typeface="Avenir Light"/>
              </a:rPr>
              <a:t>Journal for healing</a:t>
            </a:r>
          </a:p>
          <a:p>
            <a:pPr marL="285750" indent="-285750">
              <a:buFont typeface="Arial" panose="020B0604020202020204" pitchFamily="34" charset="0"/>
              <a:buChar char="•"/>
            </a:pPr>
            <a:r>
              <a:rPr lang="en-US" sz="1400" dirty="0">
                <a:latin typeface="Avenir Light"/>
              </a:rPr>
              <a:t>Journal for transformation</a:t>
            </a:r>
          </a:p>
          <a:p>
            <a:pPr marL="285750" indent="-285750">
              <a:buFont typeface="Arial" panose="020B0604020202020204" pitchFamily="34" charset="0"/>
              <a:buChar char="•"/>
            </a:pPr>
            <a:r>
              <a:rPr lang="en-US" sz="1400" dirty="0">
                <a:latin typeface="Avenir Light"/>
              </a:rPr>
              <a:t>Personal pages</a:t>
            </a:r>
          </a:p>
          <a:p>
            <a:pPr marL="285750" indent="-285750">
              <a:buFont typeface="Arial" panose="020B0604020202020204" pitchFamily="34" charset="0"/>
              <a:buChar char="•"/>
            </a:pPr>
            <a:r>
              <a:rPr lang="en-US" sz="1400" dirty="0">
                <a:latin typeface="Avenir Light"/>
              </a:rPr>
              <a:t>Support groups</a:t>
            </a:r>
          </a:p>
          <a:p>
            <a:pPr marL="285750" indent="-285750">
              <a:buFont typeface="Arial" panose="020B0604020202020204" pitchFamily="34" charset="0"/>
              <a:buChar char="•"/>
            </a:pPr>
            <a:r>
              <a:rPr lang="en-US" sz="1400" dirty="0">
                <a:latin typeface="Avenir Light"/>
              </a:rPr>
              <a:t>Geo location service to specified contacts</a:t>
            </a:r>
            <a:endParaRPr lang="en-ZA" sz="1400" dirty="0">
              <a:latin typeface="Avenir Light"/>
            </a:endParaRPr>
          </a:p>
        </p:txBody>
      </p:sp>
      <p:sp>
        <p:nvSpPr>
          <p:cNvPr id="13" name="TextBox 12"/>
          <p:cNvSpPr txBox="1"/>
          <p:nvPr/>
        </p:nvSpPr>
        <p:spPr>
          <a:xfrm>
            <a:off x="5724128" y="984851"/>
            <a:ext cx="3024000" cy="1261884"/>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Emergency services??</a:t>
            </a:r>
          </a:p>
          <a:p>
            <a:pPr marL="285750" indent="-285750">
              <a:buFont typeface="Arial" panose="020B0604020202020204" pitchFamily="34" charset="0"/>
              <a:buChar char="•"/>
            </a:pPr>
            <a:r>
              <a:rPr lang="en-US" sz="1400" dirty="0">
                <a:latin typeface="Avenir Light"/>
              </a:rPr>
              <a:t>Geo location support??</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4" name="TextBox 13"/>
          <p:cNvSpPr txBox="1"/>
          <p:nvPr/>
        </p:nvSpPr>
        <p:spPr>
          <a:xfrm>
            <a:off x="5760128" y="3933056"/>
            <a:ext cx="2988000" cy="1261884"/>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Testimonials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15" name="TextBox 14"/>
          <p:cNvSpPr txBox="1"/>
          <p:nvPr/>
        </p:nvSpPr>
        <p:spPr>
          <a:xfrm>
            <a:off x="2483768" y="3933056"/>
            <a:ext cx="3024000" cy="1692771"/>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How would this work for you?</a:t>
            </a:r>
          </a:p>
          <a:p>
            <a:pPr marL="285750" indent="-285750">
              <a:buFont typeface="Arial" panose="020B0604020202020204" pitchFamily="34" charset="0"/>
              <a:buChar char="•"/>
            </a:pPr>
            <a:r>
              <a:rPr lang="en-US" sz="1400" dirty="0">
                <a:latin typeface="Avenir Light"/>
              </a:rPr>
              <a:t>What kind of functionality is required?</a:t>
            </a:r>
          </a:p>
          <a:p>
            <a:pPr marL="285750" indent="-285750">
              <a:buFont typeface="Arial" panose="020B0604020202020204" pitchFamily="34" charset="0"/>
              <a:buChar char="•"/>
            </a:pPr>
            <a:endParaRPr lang="en-ZA" sz="1400" dirty="0">
              <a:latin typeface="Avenir Light"/>
            </a:endParaRPr>
          </a:p>
        </p:txBody>
      </p:sp>
      <p:sp>
        <p:nvSpPr>
          <p:cNvPr id="4" name="TextBox 3">
            <a:extLst>
              <a:ext uri="{FF2B5EF4-FFF2-40B4-BE49-F238E27FC236}">
                <a16:creationId xmlns:a16="http://schemas.microsoft.com/office/drawing/2014/main" id="{03927186-ABC5-D83E-B992-BD576196D819}"/>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9E8861F6-B5CB-5C11-6958-B2217866992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176234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633186"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Community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1387899853"/>
              </p:ext>
            </p:extLst>
          </p:nvPr>
        </p:nvGraphicFramePr>
        <p:xfrm>
          <a:off x="179512" y="980728"/>
          <a:ext cx="8720040" cy="5877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4D632F9E-EC87-A81F-CA61-869F899504BE}"/>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B9DCB2E6-2E24-7FE2-1967-082CAB72A37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83926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633186"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Community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3133504398"/>
              </p:ext>
            </p:extLst>
          </p:nvPr>
        </p:nvGraphicFramePr>
        <p:xfrm>
          <a:off x="-36512" y="980728"/>
          <a:ext cx="2592288" cy="5453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985433"/>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to friends, family and other support circles to help LGBT+ friends and family who might be experiencing issues:</a:t>
            </a:r>
          </a:p>
          <a:p>
            <a:pPr marL="285750" indent="-285750">
              <a:buFont typeface="Arial" panose="020B0604020202020204" pitchFamily="34" charset="0"/>
              <a:buChar char="•"/>
            </a:pPr>
            <a:r>
              <a:rPr lang="en-US" sz="1400" dirty="0">
                <a:latin typeface="Avenir Light"/>
              </a:rPr>
              <a:t>Information</a:t>
            </a:r>
          </a:p>
          <a:p>
            <a:pPr marL="285750" indent="-285750">
              <a:buFont typeface="Arial" panose="020B0604020202020204" pitchFamily="34" charset="0"/>
              <a:buChar char="•"/>
            </a:pPr>
            <a:r>
              <a:rPr lang="en-US" sz="1400" dirty="0">
                <a:latin typeface="Avenir Light"/>
              </a:rPr>
              <a:t>Hate Crimes &amp; Human Rights</a:t>
            </a:r>
          </a:p>
          <a:p>
            <a:pPr marL="285750" indent="-285750">
              <a:buFont typeface="Arial" panose="020B0604020202020204" pitchFamily="34" charset="0"/>
              <a:buChar char="•"/>
            </a:pPr>
            <a:r>
              <a:rPr lang="en-US" sz="1400" dirty="0">
                <a:latin typeface="Avenir Light"/>
              </a:rPr>
              <a:t>Safety and wellbeing</a:t>
            </a:r>
          </a:p>
          <a:p>
            <a:pPr marL="285750" indent="-285750">
              <a:buFont typeface="Arial" panose="020B0604020202020204" pitchFamily="34" charset="0"/>
              <a:buChar char="•"/>
            </a:pPr>
            <a:r>
              <a:rPr lang="en-US" sz="1400" dirty="0">
                <a:latin typeface="Avenir Light"/>
              </a:rPr>
              <a:t>Coming out process</a:t>
            </a:r>
          </a:p>
          <a:p>
            <a:pPr marL="285750" indent="-285750">
              <a:buFont typeface="Arial" panose="020B0604020202020204" pitchFamily="34" charset="0"/>
              <a:buChar char="•"/>
            </a:pPr>
            <a:r>
              <a:rPr lang="en-US" sz="1400" dirty="0">
                <a:latin typeface="Avenir Light"/>
              </a:rPr>
              <a:t>Listed as key emergency contacts for geo-location</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3" name="TextBox 12"/>
          <p:cNvSpPr txBox="1"/>
          <p:nvPr/>
        </p:nvSpPr>
        <p:spPr>
          <a:xfrm>
            <a:off x="5724128" y="984851"/>
            <a:ext cx="3024000" cy="1477328"/>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Community NGO’s?</a:t>
            </a:r>
          </a:p>
          <a:p>
            <a:pPr marL="285750" indent="-285750">
              <a:buFont typeface="Arial" panose="020B0604020202020204" pitchFamily="34" charset="0"/>
              <a:buChar char="•"/>
            </a:pPr>
            <a:r>
              <a:rPr lang="en-US" sz="1400" dirty="0">
                <a:latin typeface="Avenir Light"/>
              </a:rPr>
              <a:t>ICAS/Helpline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4" name="TextBox 13"/>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Know your rights</a:t>
            </a:r>
          </a:p>
          <a:p>
            <a:pPr marL="285750" indent="-285750">
              <a:buFont typeface="Arial" panose="020B0604020202020204" pitchFamily="34" charset="0"/>
              <a:buChar char="•"/>
            </a:pPr>
            <a:r>
              <a:rPr lang="en-US" sz="1400" dirty="0">
                <a:latin typeface="Avenir Light"/>
              </a:rPr>
              <a:t>What to do in crisis or when you need help</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15" name="TextBox 14"/>
          <p:cNvSpPr txBox="1"/>
          <p:nvPr/>
        </p:nvSpPr>
        <p:spPr>
          <a:xfrm>
            <a:off x="2483768" y="3933056"/>
            <a:ext cx="3024000" cy="2554545"/>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How does the community inform and update non LGBT friends and family?</a:t>
            </a:r>
          </a:p>
          <a:p>
            <a:pPr marL="285750" indent="-285750">
              <a:buFont typeface="Arial" panose="020B0604020202020204" pitchFamily="34" charset="0"/>
              <a:buChar char="•"/>
            </a:pPr>
            <a:r>
              <a:rPr lang="en-US" sz="1400" dirty="0">
                <a:latin typeface="Avenir Light"/>
              </a:rPr>
              <a:t>Do the non-LGBT people think this would be valuable?</a:t>
            </a:r>
          </a:p>
          <a:p>
            <a:pPr marL="285750" indent="-285750">
              <a:buFont typeface="Arial" panose="020B0604020202020204" pitchFamily="34" charset="0"/>
              <a:buChar char="•"/>
            </a:pPr>
            <a:r>
              <a:rPr lang="en-US" sz="1400" dirty="0">
                <a:latin typeface="Avenir Light"/>
              </a:rPr>
              <a:t>What other kinds of information and support is required?</a:t>
            </a:r>
          </a:p>
          <a:p>
            <a:pPr marL="285750" indent="-285750">
              <a:buFont typeface="Arial" panose="020B0604020202020204" pitchFamily="34" charset="0"/>
              <a:buChar char="•"/>
            </a:pPr>
            <a:endParaRPr lang="en-ZA" sz="1400" dirty="0">
              <a:latin typeface="Avenir Light"/>
            </a:endParaRPr>
          </a:p>
        </p:txBody>
      </p:sp>
      <p:sp>
        <p:nvSpPr>
          <p:cNvPr id="3" name="TextBox 2">
            <a:extLst>
              <a:ext uri="{FF2B5EF4-FFF2-40B4-BE49-F238E27FC236}">
                <a16:creationId xmlns:a16="http://schemas.microsoft.com/office/drawing/2014/main" id="{27581A23-8F2D-3870-051E-673348C3CAE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58B26CA2-164F-14B9-8CA3-BF7DB7AC84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1359521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633186"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Community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3767110732"/>
              </p:ext>
            </p:extLst>
          </p:nvPr>
        </p:nvGraphicFramePr>
        <p:xfrm>
          <a:off x="179512" y="980728"/>
          <a:ext cx="2160240" cy="5453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p:cNvSpPr txBox="1"/>
          <p:nvPr/>
        </p:nvSpPr>
        <p:spPr>
          <a:xfrm>
            <a:off x="2483768" y="984851"/>
            <a:ext cx="3024000" cy="2985433"/>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to friends, family and other support circles to help LGBT+ friends and family who might be experiencing issues:</a:t>
            </a:r>
          </a:p>
          <a:p>
            <a:pPr marL="285750" indent="-285750">
              <a:buFont typeface="Arial" panose="020B0604020202020204" pitchFamily="34" charset="0"/>
              <a:buChar char="•"/>
            </a:pPr>
            <a:r>
              <a:rPr lang="en-US" sz="1400" dirty="0">
                <a:latin typeface="Avenir Light"/>
              </a:rPr>
              <a:t>Information</a:t>
            </a:r>
          </a:p>
          <a:p>
            <a:pPr marL="285750" indent="-285750">
              <a:buFont typeface="Arial" panose="020B0604020202020204" pitchFamily="34" charset="0"/>
              <a:buChar char="•"/>
            </a:pPr>
            <a:r>
              <a:rPr lang="en-US" sz="1400" dirty="0">
                <a:latin typeface="Avenir Light"/>
              </a:rPr>
              <a:t>Hate Crimes &amp; Human Rights</a:t>
            </a:r>
          </a:p>
          <a:p>
            <a:pPr marL="285750" indent="-285750">
              <a:buFont typeface="Arial" panose="020B0604020202020204" pitchFamily="34" charset="0"/>
              <a:buChar char="•"/>
            </a:pPr>
            <a:r>
              <a:rPr lang="en-US" sz="1400" dirty="0">
                <a:latin typeface="Avenir Light"/>
              </a:rPr>
              <a:t>Safety and wellbeing</a:t>
            </a:r>
          </a:p>
          <a:p>
            <a:pPr marL="285750" indent="-285750">
              <a:buFont typeface="Arial" panose="020B0604020202020204" pitchFamily="34" charset="0"/>
              <a:buChar char="•"/>
            </a:pPr>
            <a:r>
              <a:rPr lang="en-US" sz="1400" dirty="0">
                <a:latin typeface="Avenir Light"/>
              </a:rPr>
              <a:t>Coming out process</a:t>
            </a:r>
          </a:p>
          <a:p>
            <a:pPr marL="285750" indent="-285750">
              <a:buFont typeface="Arial" panose="020B0604020202020204" pitchFamily="34" charset="0"/>
              <a:buChar char="•"/>
            </a:pPr>
            <a:r>
              <a:rPr lang="en-US" sz="1400" dirty="0">
                <a:latin typeface="Avenir Light"/>
              </a:rPr>
              <a:t>Listed as key emergency contacts</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7" name="TextBox 16"/>
          <p:cNvSpPr txBox="1"/>
          <p:nvPr/>
        </p:nvSpPr>
        <p:spPr>
          <a:xfrm>
            <a:off x="5724128" y="984851"/>
            <a:ext cx="3024000" cy="1477328"/>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Community NGO’s?</a:t>
            </a:r>
          </a:p>
          <a:p>
            <a:pPr marL="285750" indent="-285750">
              <a:buFont typeface="Arial" panose="020B0604020202020204" pitchFamily="34" charset="0"/>
              <a:buChar char="•"/>
            </a:pPr>
            <a:r>
              <a:rPr lang="en-US" sz="1400" dirty="0">
                <a:latin typeface="Avenir Light"/>
              </a:rPr>
              <a:t>ICAS/Helpline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8" name="TextBox 17"/>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Know your rights</a:t>
            </a:r>
          </a:p>
          <a:p>
            <a:pPr marL="285750" indent="-285750">
              <a:buFont typeface="Arial" panose="020B0604020202020204" pitchFamily="34" charset="0"/>
              <a:buChar char="•"/>
            </a:pPr>
            <a:r>
              <a:rPr lang="en-US" sz="1400" dirty="0">
                <a:latin typeface="Avenir Light"/>
              </a:rPr>
              <a:t>What to do in crisis or when you need help</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20" name="TextBox 19"/>
          <p:cNvSpPr txBox="1"/>
          <p:nvPr/>
        </p:nvSpPr>
        <p:spPr>
          <a:xfrm>
            <a:off x="2483768" y="3933056"/>
            <a:ext cx="3024000" cy="2554545"/>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How does the community inform and update non LGBT friends and family?</a:t>
            </a:r>
          </a:p>
          <a:p>
            <a:pPr marL="285750" indent="-285750">
              <a:buFont typeface="Arial" panose="020B0604020202020204" pitchFamily="34" charset="0"/>
              <a:buChar char="•"/>
            </a:pPr>
            <a:r>
              <a:rPr lang="en-US" sz="1400" dirty="0">
                <a:latin typeface="Avenir Light"/>
              </a:rPr>
              <a:t>Do the non-LGBT people think this would be valuable?</a:t>
            </a:r>
          </a:p>
          <a:p>
            <a:pPr marL="285750" indent="-285750">
              <a:buFont typeface="Arial" panose="020B0604020202020204" pitchFamily="34" charset="0"/>
              <a:buChar char="•"/>
            </a:pPr>
            <a:r>
              <a:rPr lang="en-US" sz="1400" dirty="0">
                <a:latin typeface="Avenir Light"/>
              </a:rPr>
              <a:t>What other kinds of information and support is required?</a:t>
            </a:r>
          </a:p>
          <a:p>
            <a:pPr marL="285750" indent="-285750">
              <a:buFont typeface="Arial" panose="020B0604020202020204" pitchFamily="34" charset="0"/>
              <a:buChar char="•"/>
            </a:pPr>
            <a:endParaRPr lang="en-ZA" sz="1400" dirty="0">
              <a:latin typeface="Avenir Light"/>
            </a:endParaRPr>
          </a:p>
        </p:txBody>
      </p:sp>
      <p:sp>
        <p:nvSpPr>
          <p:cNvPr id="3" name="TextBox 2">
            <a:extLst>
              <a:ext uri="{FF2B5EF4-FFF2-40B4-BE49-F238E27FC236}">
                <a16:creationId xmlns:a16="http://schemas.microsoft.com/office/drawing/2014/main" id="{3769335C-7E7F-44D1-736B-432CA30145C0}"/>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51610489-4062-0D55-BB30-562AA5BFDBC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3293981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633186"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Community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1939845970"/>
              </p:ext>
            </p:extLst>
          </p:nvPr>
        </p:nvGraphicFramePr>
        <p:xfrm>
          <a:off x="179512" y="980728"/>
          <a:ext cx="2088232" cy="5453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p:cNvSpPr txBox="1"/>
          <p:nvPr/>
        </p:nvSpPr>
        <p:spPr>
          <a:xfrm>
            <a:off x="2483768" y="984851"/>
            <a:ext cx="3024000" cy="2985433"/>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to friends, family and other support circles to help LGBT+ friends and family who might be experiencing issues:</a:t>
            </a:r>
          </a:p>
          <a:p>
            <a:pPr marL="285750" indent="-285750">
              <a:buFont typeface="Arial" panose="020B0604020202020204" pitchFamily="34" charset="0"/>
              <a:buChar char="•"/>
            </a:pPr>
            <a:r>
              <a:rPr lang="en-US" sz="1400" dirty="0">
                <a:latin typeface="Avenir Light"/>
              </a:rPr>
              <a:t>Information</a:t>
            </a:r>
          </a:p>
          <a:p>
            <a:pPr marL="285750" indent="-285750">
              <a:buFont typeface="Arial" panose="020B0604020202020204" pitchFamily="34" charset="0"/>
              <a:buChar char="•"/>
            </a:pPr>
            <a:r>
              <a:rPr lang="en-US" sz="1400" dirty="0">
                <a:latin typeface="Avenir Light"/>
              </a:rPr>
              <a:t>Sexual orientation</a:t>
            </a:r>
          </a:p>
          <a:p>
            <a:pPr marL="285750" indent="-285750">
              <a:buFont typeface="Arial" panose="020B0604020202020204" pitchFamily="34" charset="0"/>
              <a:buChar char="•"/>
            </a:pPr>
            <a:r>
              <a:rPr lang="en-US" sz="1400" dirty="0">
                <a:latin typeface="Avenir Light"/>
              </a:rPr>
              <a:t>Gender identity</a:t>
            </a:r>
          </a:p>
          <a:p>
            <a:pPr marL="285750" indent="-285750">
              <a:buFont typeface="Arial" panose="020B0604020202020204" pitchFamily="34" charset="0"/>
              <a:buChar char="•"/>
            </a:pPr>
            <a:r>
              <a:rPr lang="en-US" sz="1400" dirty="0">
                <a:latin typeface="Avenir Light"/>
              </a:rPr>
              <a:t>Safety and wellbeing</a:t>
            </a:r>
          </a:p>
          <a:p>
            <a:pPr marL="285750" indent="-285750">
              <a:buFont typeface="Arial" panose="020B0604020202020204" pitchFamily="34" charset="0"/>
              <a:buChar char="•"/>
            </a:pPr>
            <a:r>
              <a:rPr lang="en-US" sz="1400" dirty="0">
                <a:latin typeface="Avenir Light"/>
              </a:rPr>
              <a:t>Coming out process</a:t>
            </a:r>
          </a:p>
          <a:p>
            <a:pPr marL="285750" indent="-285750">
              <a:buFont typeface="Arial" panose="020B0604020202020204" pitchFamily="34" charset="0"/>
              <a:buChar char="•"/>
            </a:pPr>
            <a:r>
              <a:rPr lang="en-US" sz="1400" dirty="0">
                <a:latin typeface="Avenir Light"/>
              </a:rPr>
              <a:t>Gender expression</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7" name="TextBox 16"/>
          <p:cNvSpPr txBox="1"/>
          <p:nvPr/>
        </p:nvSpPr>
        <p:spPr>
          <a:xfrm>
            <a:off x="5724128" y="984851"/>
            <a:ext cx="3024000" cy="1477328"/>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Community NGO’s?</a:t>
            </a:r>
          </a:p>
          <a:p>
            <a:pPr marL="285750" indent="-285750">
              <a:buFont typeface="Arial" panose="020B0604020202020204" pitchFamily="34" charset="0"/>
              <a:buChar char="•"/>
            </a:pPr>
            <a:r>
              <a:rPr lang="en-US" sz="1400" dirty="0">
                <a:latin typeface="Avenir Light"/>
              </a:rPr>
              <a:t>ICAS/Helpline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8" name="TextBox 17"/>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ABCs of LGBT+</a:t>
            </a:r>
          </a:p>
          <a:p>
            <a:pPr marL="285750" indent="-285750">
              <a:buFont typeface="Arial" panose="020B0604020202020204" pitchFamily="34" charset="0"/>
              <a:buChar char="•"/>
            </a:pPr>
            <a:r>
              <a:rPr lang="en-US" sz="1400" dirty="0">
                <a:latin typeface="Avenir Light"/>
              </a:rPr>
              <a:t>Understanding sexual orientation and gender identity</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20" name="TextBox 19"/>
          <p:cNvSpPr txBox="1"/>
          <p:nvPr/>
        </p:nvSpPr>
        <p:spPr>
          <a:xfrm>
            <a:off x="2483768" y="3933056"/>
            <a:ext cx="3024000" cy="2554545"/>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How does the community inform and update non LGBT friends and family?</a:t>
            </a:r>
          </a:p>
          <a:p>
            <a:pPr marL="285750" indent="-285750">
              <a:buFont typeface="Arial" panose="020B0604020202020204" pitchFamily="34" charset="0"/>
              <a:buChar char="•"/>
            </a:pPr>
            <a:r>
              <a:rPr lang="en-US" sz="1400" dirty="0">
                <a:latin typeface="Avenir Light"/>
              </a:rPr>
              <a:t>Do the non-LGBT people think this would be valuable?</a:t>
            </a:r>
          </a:p>
          <a:p>
            <a:pPr marL="285750" indent="-285750">
              <a:buFont typeface="Arial" panose="020B0604020202020204" pitchFamily="34" charset="0"/>
              <a:buChar char="•"/>
            </a:pPr>
            <a:r>
              <a:rPr lang="en-US" sz="1400" dirty="0">
                <a:latin typeface="Avenir Light"/>
              </a:rPr>
              <a:t>What other kinds of information and support is required?</a:t>
            </a:r>
          </a:p>
          <a:p>
            <a:pPr marL="285750" indent="-285750">
              <a:buFont typeface="Arial" panose="020B0604020202020204" pitchFamily="34" charset="0"/>
              <a:buChar char="•"/>
            </a:pPr>
            <a:endParaRPr lang="en-ZA" sz="1400" dirty="0">
              <a:latin typeface="Avenir Light"/>
            </a:endParaRPr>
          </a:p>
        </p:txBody>
      </p:sp>
      <p:sp>
        <p:nvSpPr>
          <p:cNvPr id="3" name="TextBox 2">
            <a:extLst>
              <a:ext uri="{FF2B5EF4-FFF2-40B4-BE49-F238E27FC236}">
                <a16:creationId xmlns:a16="http://schemas.microsoft.com/office/drawing/2014/main" id="{2D4B1534-335F-2AD7-BF6D-D1B1B1BB487C}"/>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7CA10DBA-9914-E9D0-CCCF-06610C3EF6DC}"/>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2536884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633186"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Community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2658720722"/>
              </p:ext>
            </p:extLst>
          </p:nvPr>
        </p:nvGraphicFramePr>
        <p:xfrm>
          <a:off x="179512" y="917431"/>
          <a:ext cx="2232248" cy="5463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p:cNvSpPr txBox="1"/>
          <p:nvPr/>
        </p:nvSpPr>
        <p:spPr>
          <a:xfrm>
            <a:off x="2483768" y="984851"/>
            <a:ext cx="3024000" cy="2985433"/>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to friends, family and other support circles to help LGBT+ friends and family who might be experiencing issues:</a:t>
            </a:r>
          </a:p>
          <a:p>
            <a:pPr marL="285750" indent="-285750">
              <a:buFont typeface="Arial" panose="020B0604020202020204" pitchFamily="34" charset="0"/>
              <a:buChar char="•"/>
            </a:pPr>
            <a:r>
              <a:rPr lang="en-US" sz="1400" dirty="0">
                <a:latin typeface="Avenir Light"/>
              </a:rPr>
              <a:t>Information</a:t>
            </a:r>
          </a:p>
          <a:p>
            <a:pPr marL="285750" indent="-285750">
              <a:buFont typeface="Arial" panose="020B0604020202020204" pitchFamily="34" charset="0"/>
              <a:buChar char="•"/>
            </a:pPr>
            <a:r>
              <a:rPr lang="en-US" sz="1400" dirty="0">
                <a:latin typeface="Avenir Light"/>
              </a:rPr>
              <a:t>Sexual orientation</a:t>
            </a:r>
          </a:p>
          <a:p>
            <a:pPr marL="285750" indent="-285750">
              <a:buFont typeface="Arial" panose="020B0604020202020204" pitchFamily="34" charset="0"/>
              <a:buChar char="•"/>
            </a:pPr>
            <a:r>
              <a:rPr lang="en-US" sz="1400" dirty="0">
                <a:latin typeface="Avenir Light"/>
              </a:rPr>
              <a:t>Gender identity</a:t>
            </a:r>
          </a:p>
          <a:p>
            <a:pPr marL="285750" indent="-285750">
              <a:buFont typeface="Arial" panose="020B0604020202020204" pitchFamily="34" charset="0"/>
              <a:buChar char="•"/>
            </a:pPr>
            <a:r>
              <a:rPr lang="en-US" sz="1400" dirty="0">
                <a:latin typeface="Avenir Light"/>
              </a:rPr>
              <a:t>Safety and wellbeing</a:t>
            </a:r>
          </a:p>
          <a:p>
            <a:pPr marL="285750" indent="-285750">
              <a:buFont typeface="Arial" panose="020B0604020202020204" pitchFamily="34" charset="0"/>
              <a:buChar char="•"/>
            </a:pPr>
            <a:r>
              <a:rPr lang="en-US" sz="1400" dirty="0">
                <a:latin typeface="Avenir Light"/>
              </a:rPr>
              <a:t>Coming out process</a:t>
            </a:r>
          </a:p>
          <a:p>
            <a:pPr marL="285750" indent="-285750">
              <a:buFont typeface="Arial" panose="020B0604020202020204" pitchFamily="34" charset="0"/>
              <a:buChar char="•"/>
            </a:pPr>
            <a:r>
              <a:rPr lang="en-US" sz="1400" dirty="0">
                <a:latin typeface="Avenir Light"/>
              </a:rPr>
              <a:t>Gender expression</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7" name="TextBox 16"/>
          <p:cNvSpPr txBox="1"/>
          <p:nvPr/>
        </p:nvSpPr>
        <p:spPr>
          <a:xfrm>
            <a:off x="5724128" y="984851"/>
            <a:ext cx="3024000" cy="1477328"/>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Community NGO’s?</a:t>
            </a:r>
          </a:p>
          <a:p>
            <a:pPr marL="285750" indent="-285750">
              <a:buFont typeface="Arial" panose="020B0604020202020204" pitchFamily="34" charset="0"/>
              <a:buChar char="•"/>
            </a:pPr>
            <a:r>
              <a:rPr lang="en-US" sz="1400" dirty="0">
                <a:latin typeface="Avenir Light"/>
              </a:rPr>
              <a:t>ICAS/Helpline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8" name="TextBox 17"/>
          <p:cNvSpPr txBox="1"/>
          <p:nvPr/>
        </p:nvSpPr>
        <p:spPr>
          <a:xfrm>
            <a:off x="5760128" y="3933056"/>
            <a:ext cx="2988000" cy="2339102"/>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ABCs of LGBT+</a:t>
            </a:r>
          </a:p>
          <a:p>
            <a:pPr marL="285750" indent="-285750">
              <a:buFont typeface="Arial" panose="020B0604020202020204" pitchFamily="34" charset="0"/>
              <a:buChar char="•"/>
            </a:pPr>
            <a:r>
              <a:rPr lang="en-US" sz="1400" dirty="0">
                <a:latin typeface="Avenir Light"/>
              </a:rPr>
              <a:t>Understanding sexual orientation and gender identity</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20" name="TextBox 19"/>
          <p:cNvSpPr txBox="1"/>
          <p:nvPr/>
        </p:nvSpPr>
        <p:spPr>
          <a:xfrm>
            <a:off x="2483768" y="3933056"/>
            <a:ext cx="3024000" cy="2554545"/>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How does the community inform and update non LGBT friends and family?</a:t>
            </a:r>
          </a:p>
          <a:p>
            <a:pPr marL="285750" indent="-285750">
              <a:buFont typeface="Arial" panose="020B0604020202020204" pitchFamily="34" charset="0"/>
              <a:buChar char="•"/>
            </a:pPr>
            <a:r>
              <a:rPr lang="en-US" sz="1400" dirty="0">
                <a:latin typeface="Avenir Light"/>
              </a:rPr>
              <a:t>Do the non-LGBT people think this would be valuable?</a:t>
            </a:r>
          </a:p>
          <a:p>
            <a:pPr marL="285750" indent="-285750">
              <a:buFont typeface="Arial" panose="020B0604020202020204" pitchFamily="34" charset="0"/>
              <a:buChar char="•"/>
            </a:pPr>
            <a:r>
              <a:rPr lang="en-US" sz="1400" dirty="0">
                <a:latin typeface="Avenir Light"/>
              </a:rPr>
              <a:t>What other kinds of information and support is required?</a:t>
            </a:r>
          </a:p>
          <a:p>
            <a:pPr marL="285750" indent="-285750">
              <a:buFont typeface="Arial" panose="020B0604020202020204" pitchFamily="34" charset="0"/>
              <a:buChar char="•"/>
            </a:pPr>
            <a:endParaRPr lang="en-ZA" sz="1400" dirty="0">
              <a:latin typeface="Avenir Light"/>
            </a:endParaRPr>
          </a:p>
        </p:txBody>
      </p:sp>
      <p:sp>
        <p:nvSpPr>
          <p:cNvPr id="3" name="TextBox 2">
            <a:extLst>
              <a:ext uri="{FF2B5EF4-FFF2-40B4-BE49-F238E27FC236}">
                <a16:creationId xmlns:a16="http://schemas.microsoft.com/office/drawing/2014/main" id="{FCA4C5B9-1C9F-3ACC-EA50-FE611ED31BBC}"/>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A173A169-6A1E-6408-C54D-FBA242752D8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2723247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633186"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Community support</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1204570920"/>
              </p:ext>
            </p:extLst>
          </p:nvPr>
        </p:nvGraphicFramePr>
        <p:xfrm>
          <a:off x="179512" y="868208"/>
          <a:ext cx="1872208" cy="55658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985433"/>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make information, tools and resources available to friends, family and other support circles to help LGBT+ friends and family who might be experiencing issues:</a:t>
            </a:r>
          </a:p>
          <a:p>
            <a:pPr marL="285750" indent="-285750">
              <a:buFont typeface="Arial" panose="020B0604020202020204" pitchFamily="34" charset="0"/>
              <a:buChar char="•"/>
            </a:pPr>
            <a:r>
              <a:rPr lang="en-US" sz="1400" dirty="0">
                <a:latin typeface="Avenir Light"/>
              </a:rPr>
              <a:t>Information</a:t>
            </a:r>
          </a:p>
          <a:p>
            <a:pPr marL="285750" indent="-285750">
              <a:buFont typeface="Arial" panose="020B0604020202020204" pitchFamily="34" charset="0"/>
              <a:buChar char="•"/>
            </a:pPr>
            <a:r>
              <a:rPr lang="en-US" sz="1400" dirty="0">
                <a:latin typeface="Avenir Light"/>
              </a:rPr>
              <a:t>Hate Crimes &amp; Human Rights</a:t>
            </a:r>
          </a:p>
          <a:p>
            <a:pPr marL="285750" indent="-285750">
              <a:buFont typeface="Arial" panose="020B0604020202020204" pitchFamily="34" charset="0"/>
              <a:buChar char="•"/>
            </a:pPr>
            <a:r>
              <a:rPr lang="en-US" sz="1400" dirty="0">
                <a:latin typeface="Avenir Light"/>
              </a:rPr>
              <a:t>Safety and wellbeing</a:t>
            </a:r>
          </a:p>
          <a:p>
            <a:pPr marL="285750" indent="-285750">
              <a:buFont typeface="Arial" panose="020B0604020202020204" pitchFamily="34" charset="0"/>
              <a:buChar char="•"/>
            </a:pPr>
            <a:r>
              <a:rPr lang="en-US" sz="1400" dirty="0">
                <a:latin typeface="Avenir Light"/>
              </a:rPr>
              <a:t>Coming out process</a:t>
            </a:r>
          </a:p>
          <a:p>
            <a:pPr marL="285750" indent="-285750">
              <a:buFont typeface="Arial" panose="020B0604020202020204" pitchFamily="34" charset="0"/>
              <a:buChar char="•"/>
            </a:pPr>
            <a:r>
              <a:rPr lang="en-US" sz="1400" dirty="0">
                <a:latin typeface="Avenir Light"/>
              </a:rPr>
              <a:t>Listed as key emergency contacts</a:t>
            </a:r>
          </a:p>
          <a:p>
            <a:pPr marL="285750" indent="-285750">
              <a:buFont typeface="Arial" panose="020B0604020202020204" pitchFamily="34" charset="0"/>
              <a:buChar char="•"/>
            </a:pPr>
            <a:r>
              <a:rPr lang="en-US" sz="1400" dirty="0">
                <a:latin typeface="Avenir Light"/>
              </a:rPr>
              <a:t>Support groups</a:t>
            </a:r>
            <a:endParaRPr lang="en-ZA" sz="1400" dirty="0">
              <a:latin typeface="Avenir Light"/>
            </a:endParaRPr>
          </a:p>
        </p:txBody>
      </p:sp>
      <p:sp>
        <p:nvSpPr>
          <p:cNvPr id="13" name="TextBox 12"/>
          <p:cNvSpPr txBox="1"/>
          <p:nvPr/>
        </p:nvSpPr>
        <p:spPr>
          <a:xfrm>
            <a:off x="5724128" y="984851"/>
            <a:ext cx="3024000" cy="1908215"/>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Community NGO’s?</a:t>
            </a:r>
          </a:p>
          <a:p>
            <a:pPr marL="285750" indent="-285750">
              <a:buFont typeface="Arial" panose="020B0604020202020204" pitchFamily="34" charset="0"/>
              <a:buChar char="•"/>
            </a:pPr>
            <a:r>
              <a:rPr lang="en-US" sz="1400" dirty="0">
                <a:latin typeface="Avenir Light"/>
              </a:rPr>
              <a:t>Churches</a:t>
            </a:r>
          </a:p>
          <a:p>
            <a:pPr marL="285750" indent="-285750">
              <a:buFont typeface="Arial" panose="020B0604020202020204" pitchFamily="34" charset="0"/>
              <a:buChar char="•"/>
            </a:pPr>
            <a:r>
              <a:rPr lang="en-US" sz="1400" dirty="0">
                <a:latin typeface="Avenir Light"/>
              </a:rPr>
              <a:t>Schools</a:t>
            </a:r>
          </a:p>
          <a:p>
            <a:pPr marL="285750" indent="-285750">
              <a:buFont typeface="Arial" panose="020B0604020202020204" pitchFamily="34" charset="0"/>
              <a:buChar char="•"/>
            </a:pPr>
            <a:r>
              <a:rPr lang="en-US" sz="1400" dirty="0">
                <a:latin typeface="Avenir Light"/>
              </a:rPr>
              <a:t>ICAS/Helpline </a:t>
            </a:r>
          </a:p>
          <a:p>
            <a:pPr marL="285750" indent="-285750">
              <a:buFont typeface="Arial" panose="020B0604020202020204" pitchFamily="34" charset="0"/>
              <a:buChar char="•"/>
            </a:pPr>
            <a:r>
              <a:rPr lang="en-US" sz="1400" dirty="0">
                <a:latin typeface="Avenir Light"/>
              </a:rPr>
              <a:t>Queer switchboard?</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14" name="TextBox 13"/>
          <p:cNvSpPr txBox="1"/>
          <p:nvPr/>
        </p:nvSpPr>
        <p:spPr>
          <a:xfrm>
            <a:off x="5760128" y="3933056"/>
            <a:ext cx="2988000" cy="1692771"/>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Toolkits and information</a:t>
            </a:r>
          </a:p>
          <a:p>
            <a:pPr marL="285750" indent="-285750">
              <a:buFont typeface="Arial" panose="020B0604020202020204" pitchFamily="34" charset="0"/>
              <a:buChar char="•"/>
            </a:pPr>
            <a:r>
              <a:rPr lang="en-US" sz="1400" dirty="0">
                <a:latin typeface="Avenir Light"/>
              </a:rPr>
              <a:t>Monthly Tips and tools </a:t>
            </a:r>
          </a:p>
          <a:p>
            <a:pPr marL="285750" indent="-285750">
              <a:buFont typeface="Arial" panose="020B0604020202020204" pitchFamily="34" charset="0"/>
              <a:buChar char="•"/>
            </a:pPr>
            <a:r>
              <a:rPr lang="en-US" sz="1400" dirty="0">
                <a:latin typeface="Avenir Light"/>
              </a:rPr>
              <a:t>Monthly blogs</a:t>
            </a:r>
          </a:p>
          <a:p>
            <a:pPr marL="285750" indent="-285750">
              <a:buFont typeface="Arial" panose="020B0604020202020204" pitchFamily="34" charset="0"/>
              <a:buChar char="•"/>
            </a:pPr>
            <a:r>
              <a:rPr lang="en-US" sz="1400" dirty="0">
                <a:latin typeface="Avenir Light"/>
              </a:rPr>
              <a:t>Monthly webinars/ vlogs</a:t>
            </a:r>
          </a:p>
          <a:p>
            <a:pPr marL="285750" indent="-285750">
              <a:buFont typeface="Arial" panose="020B0604020202020204" pitchFamily="34" charset="0"/>
              <a:buChar char="•"/>
            </a:pPr>
            <a:r>
              <a:rPr lang="en-US" sz="1400" dirty="0">
                <a:latin typeface="Avenir Light"/>
              </a:rPr>
              <a:t>Learning opportunities </a:t>
            </a:r>
          </a:p>
          <a:p>
            <a:pPr marL="285750" indent="-285750">
              <a:buFont typeface="Arial" panose="020B0604020202020204" pitchFamily="34" charset="0"/>
              <a:buChar char="•"/>
            </a:pPr>
            <a:r>
              <a:rPr lang="en-US" sz="1400" dirty="0">
                <a:latin typeface="Avenir Light"/>
              </a:rPr>
              <a:t>Links to organisations and support</a:t>
            </a:r>
            <a:endParaRPr lang="en-ZA" dirty="0">
              <a:latin typeface="Avenir Light"/>
            </a:endParaRPr>
          </a:p>
        </p:txBody>
      </p:sp>
      <p:sp>
        <p:nvSpPr>
          <p:cNvPr id="15" name="TextBox 14"/>
          <p:cNvSpPr txBox="1"/>
          <p:nvPr/>
        </p:nvSpPr>
        <p:spPr>
          <a:xfrm>
            <a:off x="2483768" y="3933056"/>
            <a:ext cx="3024000" cy="2554545"/>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Does the community think this is a big need?</a:t>
            </a:r>
          </a:p>
          <a:p>
            <a:pPr marL="285750" indent="-285750">
              <a:buFont typeface="Arial" panose="020B0604020202020204" pitchFamily="34" charset="0"/>
              <a:buChar char="•"/>
            </a:pPr>
            <a:r>
              <a:rPr lang="en-US" sz="1400" dirty="0">
                <a:latin typeface="Avenir Light"/>
              </a:rPr>
              <a:t>How does the community inform and update non LGBT friends and family?</a:t>
            </a:r>
          </a:p>
          <a:p>
            <a:pPr marL="285750" indent="-285750">
              <a:buFont typeface="Arial" panose="020B0604020202020204" pitchFamily="34" charset="0"/>
              <a:buChar char="•"/>
            </a:pPr>
            <a:r>
              <a:rPr lang="en-US" sz="1400" dirty="0">
                <a:latin typeface="Avenir Light"/>
              </a:rPr>
              <a:t>Do the non-LGBT people think this would be valuable?</a:t>
            </a:r>
          </a:p>
          <a:p>
            <a:pPr marL="285750" indent="-285750">
              <a:buFont typeface="Arial" panose="020B0604020202020204" pitchFamily="34" charset="0"/>
              <a:buChar char="•"/>
            </a:pPr>
            <a:r>
              <a:rPr lang="en-US" sz="1400" dirty="0">
                <a:latin typeface="Avenir Light"/>
              </a:rPr>
              <a:t>What other kinds of information and support is required?</a:t>
            </a:r>
          </a:p>
          <a:p>
            <a:pPr marL="285750" indent="-285750">
              <a:buFont typeface="Arial" panose="020B0604020202020204" pitchFamily="34" charset="0"/>
              <a:buChar char="•"/>
            </a:pPr>
            <a:endParaRPr lang="en-ZA" sz="1400" dirty="0">
              <a:latin typeface="Avenir Light"/>
            </a:endParaRPr>
          </a:p>
        </p:txBody>
      </p:sp>
      <p:sp>
        <p:nvSpPr>
          <p:cNvPr id="3" name="TextBox 2">
            <a:extLst>
              <a:ext uri="{FF2B5EF4-FFF2-40B4-BE49-F238E27FC236}">
                <a16:creationId xmlns:a16="http://schemas.microsoft.com/office/drawing/2014/main" id="{5C7C5FE0-FE39-1C30-5B21-508E1BC7C6AA}"/>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EBB178D7-256A-5EBB-FBA9-DD28ACF2428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2322016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921218"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follow up opportunities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1712695903"/>
              </p:ext>
            </p:extLst>
          </p:nvPr>
        </p:nvGraphicFramePr>
        <p:xfrm>
          <a:off x="179512" y="980728"/>
          <a:ext cx="8568952" cy="5570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A7E275B-114B-85A9-E03F-216D2FF7DCF2}"/>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BE87E250-276F-04A8-E52B-6678D50178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303382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5184914" cy="584775"/>
          </a:xfrm>
          <a:prstGeom prst="rect">
            <a:avLst/>
          </a:prstGeom>
        </p:spPr>
        <p:txBody>
          <a:bodyPr wrap="square">
            <a:spAutoFit/>
          </a:bodyPr>
          <a:lstStyle/>
          <a:p>
            <a:r>
              <a:rPr lang="en-US" sz="3200" dirty="0">
                <a:solidFill>
                  <a:prstClr val="black"/>
                </a:solidFill>
                <a:latin typeface="Avenir Light" panose="020B0402020203020204" pitchFamily="34" charset="77"/>
              </a:rPr>
              <a:t>Addressing a vital need</a:t>
            </a:r>
          </a:p>
        </p:txBody>
      </p:sp>
      <p:sp>
        <p:nvSpPr>
          <p:cNvPr id="5" name="TextBox 4"/>
          <p:cNvSpPr txBox="1"/>
          <p:nvPr/>
        </p:nvSpPr>
        <p:spPr>
          <a:xfrm>
            <a:off x="395198" y="980728"/>
            <a:ext cx="8425274" cy="5247590"/>
          </a:xfrm>
          <a:prstGeom prst="rect">
            <a:avLst/>
          </a:prstGeom>
          <a:noFill/>
        </p:spPr>
        <p:txBody>
          <a:bodyPr wrap="square" rtlCol="0">
            <a:spAutoFit/>
          </a:bodyPr>
          <a:lstStyle/>
          <a:p>
            <a:r>
              <a:rPr lang="en-ZA" sz="1600" dirty="0">
                <a:latin typeface="Avenir Light"/>
              </a:rPr>
              <a:t>Section 9 (1) of the South African Constitution states that ‘Everyone is equal before the law and has the right to equal protection and benefit of the law’ and section 9(3) states that ‘The state may not unfairly discriminate directly or indirectly against anyone on one or more grounds, including race, gender, sex, pregnancy, marital status, ethnic or social origin, colour, sexual orientation, age, disability, religion, conscience, belief, culture, language and birth’.</a:t>
            </a:r>
          </a:p>
          <a:p>
            <a:r>
              <a:rPr lang="en-ZA" sz="1600" dirty="0">
                <a:latin typeface="Avenir Light"/>
              </a:rPr>
              <a:t> </a:t>
            </a:r>
          </a:p>
          <a:p>
            <a:r>
              <a:rPr lang="en-ZA" sz="1600" dirty="0">
                <a:latin typeface="Avenir Light"/>
              </a:rPr>
              <a:t>South Africa is the only sub-Saharan African country that permits same-sex relationships. And unfortunately, the lived experiences of LGBT+ persons on this continent do not reflect the protections provided in the SA constitution. More than two-thirds of African countries still view same-sex acts as illegal and evidence suggests that African people are among the least accepting of homosexuality.</a:t>
            </a:r>
          </a:p>
          <a:p>
            <a:endParaRPr lang="en-ZA" sz="1600" dirty="0">
              <a:latin typeface="Avenir Light"/>
            </a:endParaRPr>
          </a:p>
          <a:p>
            <a:pPr marL="285750" indent="-285750">
              <a:buFont typeface="Arial" panose="020B0604020202020204" pitchFamily="34" charset="0"/>
              <a:buChar char="•"/>
            </a:pPr>
            <a:r>
              <a:rPr lang="en-ZA" sz="1600" dirty="0">
                <a:latin typeface="Avenir Light"/>
              </a:rPr>
              <a:t>Studies have consistently demonstrated that, compared to the general population, LGBT+ Individuals are more likely to suffer violence in their lifetime due to their non-conformity with established gender and sexuality norms (Blondeel et al., 2017).  </a:t>
            </a:r>
          </a:p>
          <a:p>
            <a:pPr marL="285750" indent="-285750">
              <a:buFont typeface="Arial" panose="020B0604020202020204" pitchFamily="34" charset="0"/>
              <a:buChar char="•"/>
            </a:pPr>
            <a:r>
              <a:rPr lang="en-ZA" sz="1600" dirty="0">
                <a:latin typeface="Avenir Light"/>
              </a:rPr>
              <a:t>Many LGBT+ individuals continue to report that they live with a heightened risk of imminent physical and sexual violence, which harms their mental and physical health and society as a whole (Blondeel et al., 2017).</a:t>
            </a:r>
          </a:p>
          <a:p>
            <a:pPr marL="285750" indent="-285750">
              <a:buFont typeface="Arial" panose="020B0604020202020204" pitchFamily="34" charset="0"/>
              <a:buChar char="•"/>
            </a:pPr>
            <a:r>
              <a:rPr lang="en-ZA" sz="1600" dirty="0">
                <a:latin typeface="Avenir Light"/>
              </a:rPr>
              <a:t>The reluctance to </a:t>
            </a:r>
            <a:r>
              <a:rPr lang="en-ZA" sz="1600" b="1" dirty="0">
                <a:latin typeface="Avenir Light"/>
              </a:rPr>
              <a:t>‘</a:t>
            </a:r>
            <a:r>
              <a:rPr lang="en-ZA" sz="1600" dirty="0">
                <a:latin typeface="Avenir Light"/>
              </a:rPr>
              <a:t>come out’ is a rational response to the LGBT+ community's exposure to frightening levels of violence and abuse.</a:t>
            </a:r>
          </a:p>
          <a:p>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79191471-F983-BDD7-EF65-3DD93926BB4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D61D77B6-7BE5-EAAE-AA6F-2587CA04EA4C}"/>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1D01580E-2079-1F58-8A8C-A792C27ABFF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3D674B65-1538-79F6-EFCB-8EFA6CFDF4BA}"/>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856118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921218"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follow up opportunities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3322663150"/>
              </p:ext>
            </p:extLst>
          </p:nvPr>
        </p:nvGraphicFramePr>
        <p:xfrm>
          <a:off x="179512" y="980728"/>
          <a:ext cx="2520280" cy="5570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2483768" y="984851"/>
            <a:ext cx="3024000" cy="2554545"/>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provide an opportunity to link the LGBT community with PLUS and other LGBT businesses and Corporates</a:t>
            </a:r>
          </a:p>
          <a:p>
            <a:pPr marL="285750" indent="-285750">
              <a:buFont typeface="Arial" panose="020B0604020202020204" pitchFamily="34" charset="0"/>
              <a:buChar char="•"/>
            </a:pPr>
            <a:r>
              <a:rPr lang="en-US" sz="1400" dirty="0">
                <a:latin typeface="Avenir Light"/>
              </a:rPr>
              <a:t>Job opportunities</a:t>
            </a:r>
          </a:p>
          <a:p>
            <a:pPr marL="285750" indent="-285750">
              <a:buFont typeface="Arial" panose="020B0604020202020204" pitchFamily="34" charset="0"/>
              <a:buChar char="•"/>
            </a:pPr>
            <a:r>
              <a:rPr lang="en-US" sz="1400" dirty="0">
                <a:latin typeface="Avenir Light"/>
              </a:rPr>
              <a:t>Skills development</a:t>
            </a:r>
          </a:p>
          <a:p>
            <a:pPr marL="285750" indent="-285750">
              <a:buFont typeface="Arial" panose="020B0604020202020204" pitchFamily="34" charset="0"/>
              <a:buChar char="•"/>
            </a:pPr>
            <a:r>
              <a:rPr lang="en-US" sz="1400" dirty="0">
                <a:latin typeface="Avenir Light"/>
              </a:rPr>
              <a:t>Start ups</a:t>
            </a:r>
          </a:p>
          <a:p>
            <a:pPr marL="285750" indent="-285750">
              <a:buFont typeface="Arial" panose="020B0604020202020204" pitchFamily="34" charset="0"/>
              <a:buChar char="•"/>
            </a:pPr>
            <a:r>
              <a:rPr lang="en-US" sz="1400" dirty="0">
                <a:latin typeface="Avenir Light"/>
              </a:rPr>
              <a:t>Entrepreneur programmes</a:t>
            </a:r>
          </a:p>
          <a:p>
            <a:pPr marL="285750" indent="-285750">
              <a:buFont typeface="Arial" panose="020B0604020202020204" pitchFamily="34" charset="0"/>
              <a:buChar char="•"/>
            </a:pPr>
            <a:r>
              <a:rPr lang="en-US" sz="1400" dirty="0">
                <a:latin typeface="Avenir Light"/>
              </a:rPr>
              <a:t>PLUS</a:t>
            </a:r>
          </a:p>
          <a:p>
            <a:pPr marL="285750" indent="-285750">
              <a:buFont typeface="Arial" panose="020B0604020202020204" pitchFamily="34" charset="0"/>
              <a:buChar char="•"/>
            </a:pPr>
            <a:endParaRPr lang="en-ZA" sz="1400" dirty="0">
              <a:latin typeface="Avenir Light"/>
            </a:endParaRPr>
          </a:p>
        </p:txBody>
      </p:sp>
      <p:sp>
        <p:nvSpPr>
          <p:cNvPr id="7" name="TextBox 6"/>
          <p:cNvSpPr txBox="1"/>
          <p:nvPr/>
        </p:nvSpPr>
        <p:spPr>
          <a:xfrm>
            <a:off x="5724128" y="984851"/>
            <a:ext cx="3024000" cy="2554545"/>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Traction Consulting</a:t>
            </a:r>
          </a:p>
          <a:p>
            <a:pPr marL="285750" indent="-285750">
              <a:buFont typeface="Arial" panose="020B0604020202020204" pitchFamily="34" charset="0"/>
              <a:buChar char="•"/>
            </a:pPr>
            <a:r>
              <a:rPr lang="en-US" sz="1400" dirty="0">
                <a:latin typeface="Avenir Light"/>
              </a:rPr>
              <a:t>The Round Table</a:t>
            </a:r>
          </a:p>
          <a:p>
            <a:pPr marL="285750" indent="-285750">
              <a:buFont typeface="Arial" panose="020B0604020202020204" pitchFamily="34" charset="0"/>
              <a:buChar char="•"/>
            </a:pPr>
            <a:r>
              <a:rPr lang="en-US" sz="1400" dirty="0">
                <a:latin typeface="Avenir Light"/>
              </a:rPr>
              <a:t>Plus- LGBT+ Business Network</a:t>
            </a:r>
          </a:p>
          <a:p>
            <a:pPr marL="285750" indent="-285750">
              <a:buFont typeface="Arial" panose="020B0604020202020204" pitchFamily="34" charset="0"/>
              <a:buChar char="•"/>
            </a:pPr>
            <a:r>
              <a:rPr lang="en-US" sz="1400" dirty="0">
                <a:latin typeface="Avenir Light"/>
              </a:rPr>
              <a:t>The Other Foundation</a:t>
            </a:r>
          </a:p>
          <a:p>
            <a:pPr marL="285750" indent="-285750">
              <a:buFont typeface="Arial" panose="020B0604020202020204" pitchFamily="34" charset="0"/>
              <a:buChar char="•"/>
            </a:pPr>
            <a:r>
              <a:rPr lang="en-US" sz="1400" dirty="0">
                <a:latin typeface="Avenir Light"/>
              </a:rPr>
              <a:t>The LGBT+ Forum</a:t>
            </a:r>
          </a:p>
          <a:p>
            <a:pPr marL="285750" indent="-285750">
              <a:buFont typeface="Arial" panose="020B0604020202020204" pitchFamily="34" charset="0"/>
              <a:buChar char="•"/>
            </a:pPr>
            <a:r>
              <a:rPr lang="en-US" sz="1400" dirty="0">
                <a:latin typeface="Avenir Light"/>
              </a:rPr>
              <a:t>Outburo</a:t>
            </a:r>
          </a:p>
          <a:p>
            <a:pPr marL="285750" indent="-285750">
              <a:buFont typeface="Arial" panose="020B0604020202020204" pitchFamily="34" charset="0"/>
              <a:buChar char="•"/>
            </a:pPr>
            <a:r>
              <a:rPr lang="en-US" sz="1400" dirty="0">
                <a:latin typeface="Avenir Light"/>
              </a:rPr>
              <a:t>G Network</a:t>
            </a:r>
          </a:p>
          <a:p>
            <a:pPr marL="285750" indent="-285750">
              <a:buFont typeface="Arial" panose="020B0604020202020204" pitchFamily="34" charset="0"/>
              <a:buChar char="•"/>
            </a:pPr>
            <a:r>
              <a:rPr lang="en-US" sz="1400" dirty="0">
                <a:latin typeface="Avenir Light"/>
              </a:rPr>
              <a:t>Entrepreneur programmes</a:t>
            </a:r>
          </a:p>
          <a:p>
            <a:pPr marL="285750" indent="-285750">
              <a:buFont typeface="Arial" panose="020B0604020202020204" pitchFamily="34" charset="0"/>
              <a:buChar char="•"/>
            </a:pPr>
            <a:r>
              <a:rPr lang="en-US" sz="1400" dirty="0">
                <a:latin typeface="Avenir Light"/>
              </a:rPr>
              <a:t>All LGBT+ Networks- banks etc.</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8" name="TextBox 7"/>
          <p:cNvSpPr txBox="1"/>
          <p:nvPr/>
        </p:nvSpPr>
        <p:spPr>
          <a:xfrm>
            <a:off x="5760128" y="3933056"/>
            <a:ext cx="2988000" cy="1908215"/>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Skills development</a:t>
            </a:r>
          </a:p>
          <a:p>
            <a:pPr marL="285750" indent="-285750">
              <a:buFont typeface="Arial" panose="020B0604020202020204" pitchFamily="34" charset="0"/>
              <a:buChar char="•"/>
            </a:pPr>
            <a:r>
              <a:rPr lang="en-US" sz="1400" dirty="0">
                <a:latin typeface="Avenir Light"/>
              </a:rPr>
              <a:t>Automated CV submission</a:t>
            </a:r>
          </a:p>
          <a:p>
            <a:pPr marL="285750" indent="-285750">
              <a:buFont typeface="Arial" panose="020B0604020202020204" pitchFamily="34" charset="0"/>
              <a:buChar char="•"/>
            </a:pPr>
            <a:r>
              <a:rPr lang="en-US" sz="1400" dirty="0">
                <a:latin typeface="Avenir Light"/>
              </a:rPr>
              <a:t>Links to recruitment agencies</a:t>
            </a:r>
          </a:p>
          <a:p>
            <a:pPr marL="285750" indent="-285750">
              <a:buFont typeface="Arial" panose="020B0604020202020204" pitchFamily="34" charset="0"/>
              <a:buChar char="•"/>
            </a:pPr>
            <a:r>
              <a:rPr lang="en-US" sz="1400" dirty="0">
                <a:latin typeface="Avenir Light"/>
              </a:rPr>
              <a:t>Toolkits and Guides</a:t>
            </a:r>
          </a:p>
          <a:p>
            <a:pPr marL="285750" indent="-285750">
              <a:buFont typeface="Arial" panose="020B0604020202020204" pitchFamily="34" charset="0"/>
              <a:buChar char="•"/>
            </a:pPr>
            <a:r>
              <a:rPr lang="en-US" sz="1400" dirty="0">
                <a:latin typeface="Avenir Light"/>
              </a:rPr>
              <a:t>Links to international and local programmes and support opportunities</a:t>
            </a:r>
            <a:endParaRPr lang="en-ZA" dirty="0">
              <a:latin typeface="Avenir Light"/>
            </a:endParaRPr>
          </a:p>
        </p:txBody>
      </p:sp>
      <p:sp>
        <p:nvSpPr>
          <p:cNvPr id="11" name="TextBox 10"/>
          <p:cNvSpPr txBox="1"/>
          <p:nvPr/>
        </p:nvSpPr>
        <p:spPr>
          <a:xfrm>
            <a:off x="2483768" y="3933056"/>
            <a:ext cx="3024000" cy="1908215"/>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What segments? SMME/ Entrepreneurship/ Corporate/ NGO/ Government</a:t>
            </a:r>
          </a:p>
          <a:p>
            <a:pPr marL="285750" indent="-285750">
              <a:buFont typeface="Arial" panose="020B0604020202020204" pitchFamily="34" charset="0"/>
              <a:buChar char="•"/>
            </a:pPr>
            <a:r>
              <a:rPr lang="en-US" sz="1400" dirty="0">
                <a:latin typeface="Avenir Light"/>
              </a:rPr>
              <a:t>What are the issues?</a:t>
            </a:r>
          </a:p>
          <a:p>
            <a:pPr marL="285750" indent="-285750">
              <a:buFont typeface="Arial" panose="020B0604020202020204" pitchFamily="34" charset="0"/>
              <a:buChar char="•"/>
            </a:pPr>
            <a:r>
              <a:rPr lang="en-US" sz="1400" dirty="0">
                <a:latin typeface="Avenir Light"/>
              </a:rPr>
              <a:t>Any concerns?</a:t>
            </a:r>
          </a:p>
          <a:p>
            <a:pPr marL="285750" indent="-285750">
              <a:buFont typeface="Arial" panose="020B0604020202020204" pitchFamily="34" charset="0"/>
              <a:buChar char="•"/>
            </a:pPr>
            <a:r>
              <a:rPr lang="en-US" sz="1400" dirty="0">
                <a:latin typeface="Avenir Light"/>
              </a:rPr>
              <a:t>Why would you use this rather than traditional channels?</a:t>
            </a:r>
            <a:endParaRPr lang="en-ZA" sz="1400" dirty="0">
              <a:latin typeface="Avenir Light"/>
            </a:endParaRPr>
          </a:p>
        </p:txBody>
      </p:sp>
      <p:sp>
        <p:nvSpPr>
          <p:cNvPr id="3" name="TextBox 2">
            <a:extLst>
              <a:ext uri="{FF2B5EF4-FFF2-40B4-BE49-F238E27FC236}">
                <a16:creationId xmlns:a16="http://schemas.microsoft.com/office/drawing/2014/main" id="{5ED2D971-7F29-768D-7880-71F766DFB3F5}"/>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816A27C2-B36E-769C-3573-F0A47525D79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12028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921218"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follow up opportunities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4083750059"/>
              </p:ext>
            </p:extLst>
          </p:nvPr>
        </p:nvGraphicFramePr>
        <p:xfrm>
          <a:off x="179512" y="980728"/>
          <a:ext cx="2592288" cy="5570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2483768" y="984851"/>
            <a:ext cx="3024000" cy="2769989"/>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provide an opportunity for companies to get involved through their internal employee affinity networks/ Employee Resource Groups</a:t>
            </a:r>
          </a:p>
          <a:p>
            <a:pPr marL="285750" indent="-285750">
              <a:buFont typeface="Arial" panose="020B0604020202020204" pitchFamily="34" charset="0"/>
              <a:buChar char="•"/>
            </a:pPr>
            <a:r>
              <a:rPr lang="en-US" sz="1400" dirty="0">
                <a:latin typeface="Avenir Light"/>
              </a:rPr>
              <a:t>Corporate Volunteer hours</a:t>
            </a:r>
          </a:p>
          <a:p>
            <a:pPr marL="285750" indent="-285750">
              <a:buFont typeface="Arial" panose="020B0604020202020204" pitchFamily="34" charset="0"/>
              <a:buChar char="•"/>
            </a:pPr>
            <a:r>
              <a:rPr lang="en-US" sz="1400" dirty="0">
                <a:latin typeface="Avenir Light"/>
              </a:rPr>
              <a:t>Mentorship programme</a:t>
            </a:r>
          </a:p>
          <a:p>
            <a:pPr marL="285750" indent="-285750">
              <a:buFont typeface="Arial" panose="020B0604020202020204" pitchFamily="34" charset="0"/>
              <a:buChar char="•"/>
            </a:pPr>
            <a:r>
              <a:rPr lang="en-US" sz="1400" dirty="0">
                <a:latin typeface="Avenir Light"/>
              </a:rPr>
              <a:t>CSI programme/ opportunities</a:t>
            </a:r>
          </a:p>
          <a:p>
            <a:pPr marL="285750" indent="-285750">
              <a:buFont typeface="Arial" panose="020B0604020202020204" pitchFamily="34" charset="0"/>
              <a:buChar char="•"/>
            </a:pPr>
            <a:r>
              <a:rPr lang="en-US" sz="1400" dirty="0">
                <a:latin typeface="Avenir Light"/>
              </a:rPr>
              <a:t>Section 18a letter</a:t>
            </a:r>
          </a:p>
          <a:p>
            <a:pPr marL="285750" indent="-285750">
              <a:buFont typeface="Arial" panose="020B0604020202020204" pitchFamily="34" charset="0"/>
              <a:buChar char="•"/>
            </a:pPr>
            <a:r>
              <a:rPr lang="en-US" sz="1400" dirty="0">
                <a:latin typeface="Avenir Light"/>
              </a:rPr>
              <a:t>Ways to support the community</a:t>
            </a:r>
          </a:p>
          <a:p>
            <a:pPr marL="285750" indent="-285750">
              <a:buFont typeface="Arial" panose="020B0604020202020204" pitchFamily="34" charset="0"/>
              <a:buChar char="•"/>
            </a:pPr>
            <a:r>
              <a:rPr lang="en-US" sz="1400" dirty="0">
                <a:latin typeface="Avenir Light"/>
              </a:rPr>
              <a:t>ERG support groups</a:t>
            </a:r>
            <a:endParaRPr lang="en-ZA" sz="1400" dirty="0">
              <a:latin typeface="Avenir Light"/>
            </a:endParaRPr>
          </a:p>
        </p:txBody>
      </p:sp>
      <p:sp>
        <p:nvSpPr>
          <p:cNvPr id="7" name="TextBox 6"/>
          <p:cNvSpPr txBox="1"/>
          <p:nvPr/>
        </p:nvSpPr>
        <p:spPr>
          <a:xfrm>
            <a:off x="5724128" y="984851"/>
            <a:ext cx="3024000" cy="1692771"/>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Traction Consulting</a:t>
            </a:r>
          </a:p>
          <a:p>
            <a:pPr marL="285750" indent="-285750">
              <a:buFont typeface="Arial" panose="020B0604020202020204" pitchFamily="34" charset="0"/>
              <a:buChar char="•"/>
            </a:pPr>
            <a:r>
              <a:rPr lang="en-US" sz="1400" dirty="0">
                <a:latin typeface="Avenir Light"/>
              </a:rPr>
              <a:t>The Round Table</a:t>
            </a:r>
          </a:p>
          <a:p>
            <a:pPr marL="285750" indent="-285750">
              <a:buFont typeface="Arial" panose="020B0604020202020204" pitchFamily="34" charset="0"/>
              <a:buChar char="•"/>
            </a:pPr>
            <a:r>
              <a:rPr lang="en-US" sz="1400" dirty="0">
                <a:latin typeface="Avenir Light"/>
              </a:rPr>
              <a:t>Plus- LGBT+ Business Network</a:t>
            </a:r>
          </a:p>
          <a:p>
            <a:pPr marL="285750" indent="-285750">
              <a:buFont typeface="Arial" panose="020B0604020202020204" pitchFamily="34" charset="0"/>
              <a:buChar char="•"/>
            </a:pPr>
            <a:r>
              <a:rPr lang="en-US" sz="1400" dirty="0">
                <a:latin typeface="Avenir Light"/>
              </a:rPr>
              <a:t>The Other Foundation</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8" name="TextBox 7"/>
          <p:cNvSpPr txBox="1"/>
          <p:nvPr/>
        </p:nvSpPr>
        <p:spPr>
          <a:xfrm>
            <a:off x="5760128" y="3933056"/>
            <a:ext cx="2988000" cy="2769989"/>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Automated Mentor registration</a:t>
            </a:r>
          </a:p>
          <a:p>
            <a:pPr marL="285750" indent="-285750">
              <a:buFont typeface="Arial" panose="020B0604020202020204" pitchFamily="34" charset="0"/>
              <a:buChar char="•"/>
            </a:pPr>
            <a:r>
              <a:rPr lang="en-US" sz="1400" dirty="0">
                <a:latin typeface="Avenir Light"/>
              </a:rPr>
              <a:t>Automated Mentee registration</a:t>
            </a:r>
          </a:p>
          <a:p>
            <a:pPr marL="285750" indent="-285750">
              <a:buFont typeface="Arial" panose="020B0604020202020204" pitchFamily="34" charset="0"/>
              <a:buChar char="•"/>
            </a:pPr>
            <a:r>
              <a:rPr lang="en-US" sz="1400" dirty="0">
                <a:latin typeface="Avenir Light"/>
              </a:rPr>
              <a:t>Interview/ Link up process?</a:t>
            </a:r>
          </a:p>
          <a:p>
            <a:pPr marL="285750" indent="-285750">
              <a:buFont typeface="Arial" panose="020B0604020202020204" pitchFamily="34" charset="0"/>
              <a:buChar char="•"/>
            </a:pPr>
            <a:r>
              <a:rPr lang="en-US" sz="1400" dirty="0">
                <a:latin typeface="Avenir Light"/>
              </a:rPr>
              <a:t>Report requirements</a:t>
            </a:r>
          </a:p>
          <a:p>
            <a:pPr marL="285750" indent="-285750">
              <a:buFont typeface="Arial" panose="020B0604020202020204" pitchFamily="34" charset="0"/>
              <a:buChar char="•"/>
            </a:pPr>
            <a:r>
              <a:rPr lang="en-US" sz="1400" dirty="0">
                <a:latin typeface="Avenir Light"/>
              </a:rPr>
              <a:t>Database management</a:t>
            </a:r>
          </a:p>
          <a:p>
            <a:pPr marL="285750" indent="-285750">
              <a:buFont typeface="Arial" panose="020B0604020202020204" pitchFamily="34" charset="0"/>
              <a:buChar char="•"/>
            </a:pPr>
            <a:r>
              <a:rPr lang="en-US" sz="1400" dirty="0">
                <a:latin typeface="Avenir Light"/>
              </a:rPr>
              <a:t>Automated donor options</a:t>
            </a:r>
          </a:p>
          <a:p>
            <a:pPr marL="285750" indent="-285750">
              <a:buFont typeface="Arial" panose="020B0604020202020204" pitchFamily="34" charset="0"/>
              <a:buChar char="•"/>
            </a:pPr>
            <a:r>
              <a:rPr lang="en-US" sz="1400" dirty="0">
                <a:latin typeface="Avenir Light"/>
              </a:rPr>
              <a:t>Automated volunteer programme</a:t>
            </a:r>
          </a:p>
          <a:p>
            <a:pPr marL="285750" indent="-285750">
              <a:buFont typeface="Arial" panose="020B0604020202020204" pitchFamily="34" charset="0"/>
              <a:buChar char="•"/>
            </a:pPr>
            <a:r>
              <a:rPr lang="en-US" sz="1400" dirty="0">
                <a:latin typeface="Avenir Light"/>
              </a:rPr>
              <a:t>Monthly Tips and tools on being a good mentor/ mentee</a:t>
            </a:r>
          </a:p>
          <a:p>
            <a:pPr marL="285750" indent="-285750">
              <a:buFont typeface="Arial" panose="020B0604020202020204" pitchFamily="34" charset="0"/>
              <a:buChar char="•"/>
            </a:pPr>
            <a:r>
              <a:rPr lang="en-US" sz="1400" dirty="0">
                <a:latin typeface="Avenir Light"/>
              </a:rPr>
              <a:t>Other opportunities</a:t>
            </a:r>
            <a:endParaRPr lang="en-ZA" dirty="0">
              <a:latin typeface="Avenir Light"/>
            </a:endParaRPr>
          </a:p>
        </p:txBody>
      </p:sp>
      <p:sp>
        <p:nvSpPr>
          <p:cNvPr id="11" name="TextBox 10"/>
          <p:cNvSpPr txBox="1"/>
          <p:nvPr/>
        </p:nvSpPr>
        <p:spPr>
          <a:xfrm>
            <a:off x="2636168" y="3933056"/>
            <a:ext cx="3024000" cy="2339102"/>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Will ERG’s/ Networks want to participate?</a:t>
            </a:r>
          </a:p>
          <a:p>
            <a:pPr marL="285750" indent="-285750">
              <a:buFont typeface="Arial" panose="020B0604020202020204" pitchFamily="34" charset="0"/>
              <a:buChar char="•"/>
            </a:pPr>
            <a:r>
              <a:rPr lang="en-US" sz="1400" dirty="0">
                <a:latin typeface="Avenir Light"/>
              </a:rPr>
              <a:t>What is the Value proposition for companies/ networks?</a:t>
            </a:r>
          </a:p>
          <a:p>
            <a:pPr marL="285750" indent="-285750">
              <a:buFont typeface="Arial" panose="020B0604020202020204" pitchFamily="34" charset="0"/>
              <a:buChar char="•"/>
            </a:pPr>
            <a:r>
              <a:rPr lang="en-US" sz="1400" dirty="0">
                <a:latin typeface="Avenir Light"/>
              </a:rPr>
              <a:t>Does the community feel that mentors will be of benefit?</a:t>
            </a:r>
          </a:p>
          <a:p>
            <a:pPr marL="285750" indent="-285750">
              <a:buFont typeface="Arial" panose="020B0604020202020204" pitchFamily="34" charset="0"/>
              <a:buChar char="•"/>
            </a:pPr>
            <a:r>
              <a:rPr lang="en-US" sz="1400" dirty="0">
                <a:latin typeface="Avenir Light"/>
              </a:rPr>
              <a:t>What segments? SMME/ Entrepreneurship/ Corporate/ NGO/ Government</a:t>
            </a:r>
            <a:endParaRPr lang="en-ZA" sz="1400" dirty="0">
              <a:latin typeface="Avenir Light"/>
            </a:endParaRPr>
          </a:p>
        </p:txBody>
      </p:sp>
      <p:sp>
        <p:nvSpPr>
          <p:cNvPr id="3" name="TextBox 2">
            <a:extLst>
              <a:ext uri="{FF2B5EF4-FFF2-40B4-BE49-F238E27FC236}">
                <a16:creationId xmlns:a16="http://schemas.microsoft.com/office/drawing/2014/main" id="{E5E31A2D-BEE3-8943-55F6-D866100BEE00}"/>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9DDE25D4-9630-520A-3F4E-14EC406756A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2037499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921218"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follow up opportunities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2788134352"/>
              </p:ext>
            </p:extLst>
          </p:nvPr>
        </p:nvGraphicFramePr>
        <p:xfrm>
          <a:off x="179512" y="980728"/>
          <a:ext cx="2448272" cy="5570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2483768" y="984851"/>
            <a:ext cx="3024000" cy="2554545"/>
          </a:xfrm>
          <a:prstGeom prst="rect">
            <a:avLst/>
          </a:prstGeom>
          <a:noFill/>
        </p:spPr>
        <p:txBody>
          <a:bodyPr wrap="square" rtlCol="0">
            <a:spAutoFit/>
          </a:bodyPr>
          <a:lstStyle/>
          <a:p>
            <a:r>
              <a:rPr lang="en-US" sz="2000" b="1" dirty="0">
                <a:latin typeface="Avenir Light"/>
              </a:rPr>
              <a:t>About:</a:t>
            </a:r>
          </a:p>
          <a:p>
            <a:r>
              <a:rPr lang="en-US" sz="1400" dirty="0">
                <a:latin typeface="Avenir Light"/>
              </a:rPr>
              <a:t>We envisage using the App to push and  pull information. We would like to get information from the community on an ongoing basis. We would then want to use this information in our efforts to raise awareness and create visibility programmes etc.</a:t>
            </a:r>
          </a:p>
          <a:p>
            <a:pPr marL="285750" indent="-285750">
              <a:buFont typeface="Arial" panose="020B0604020202020204" pitchFamily="34" charset="0"/>
              <a:buChar char="•"/>
            </a:pPr>
            <a:r>
              <a:rPr lang="en-US" sz="1400" dirty="0">
                <a:latin typeface="Avenir Light"/>
              </a:rPr>
              <a:t>Send stories</a:t>
            </a:r>
          </a:p>
          <a:p>
            <a:pPr marL="285750" indent="-285750">
              <a:buFont typeface="Arial" panose="020B0604020202020204" pitchFamily="34" charset="0"/>
              <a:buChar char="•"/>
            </a:pPr>
            <a:r>
              <a:rPr lang="en-US" sz="1400" dirty="0">
                <a:latin typeface="Avenir Light"/>
              </a:rPr>
              <a:t>Intern programme</a:t>
            </a:r>
          </a:p>
          <a:p>
            <a:pPr marL="285750" indent="-285750">
              <a:buFont typeface="Arial" panose="020B0604020202020204" pitchFamily="34" charset="0"/>
              <a:buChar char="•"/>
            </a:pPr>
            <a:r>
              <a:rPr lang="en-US" sz="1400" dirty="0">
                <a:latin typeface="Avenir Light"/>
              </a:rPr>
              <a:t>Editorial content</a:t>
            </a:r>
            <a:endParaRPr lang="en-ZA" sz="1400" dirty="0">
              <a:latin typeface="Avenir Light"/>
            </a:endParaRPr>
          </a:p>
        </p:txBody>
      </p:sp>
      <p:sp>
        <p:nvSpPr>
          <p:cNvPr id="7" name="TextBox 6"/>
          <p:cNvSpPr txBox="1"/>
          <p:nvPr/>
        </p:nvSpPr>
        <p:spPr>
          <a:xfrm>
            <a:off x="5724128" y="984851"/>
            <a:ext cx="3024000" cy="1908215"/>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Traction Consulting</a:t>
            </a:r>
          </a:p>
          <a:p>
            <a:pPr marL="285750" indent="-285750">
              <a:buFont typeface="Arial" panose="020B0604020202020204" pitchFamily="34" charset="0"/>
              <a:buChar char="•"/>
            </a:pPr>
            <a:r>
              <a:rPr lang="en-US" sz="1400" dirty="0">
                <a:latin typeface="Avenir Light"/>
              </a:rPr>
              <a:t>The Round Table</a:t>
            </a:r>
          </a:p>
          <a:p>
            <a:pPr marL="285750" indent="-285750">
              <a:buFont typeface="Arial" panose="020B0604020202020204" pitchFamily="34" charset="0"/>
              <a:buChar char="•"/>
            </a:pPr>
            <a:r>
              <a:rPr lang="en-US" sz="1400" dirty="0">
                <a:latin typeface="Avenir Light"/>
              </a:rPr>
              <a:t>Plus- LGBT+ Business Network</a:t>
            </a:r>
          </a:p>
          <a:p>
            <a:pPr marL="285750" indent="-285750">
              <a:buFont typeface="Arial" panose="020B0604020202020204" pitchFamily="34" charset="0"/>
              <a:buChar char="•"/>
            </a:pPr>
            <a:r>
              <a:rPr lang="en-US" sz="1400" dirty="0">
                <a:latin typeface="Avenir Light"/>
              </a:rPr>
              <a:t>The Other Foundation</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p>
          <a:p>
            <a:pPr marL="285750" indent="-285750">
              <a:buFont typeface="Arial" panose="020B0604020202020204" pitchFamily="34" charset="0"/>
              <a:buChar char="•"/>
            </a:pPr>
            <a:r>
              <a:rPr lang="en-US" sz="1400" dirty="0">
                <a:latin typeface="Avenir Light"/>
              </a:rPr>
              <a:t>Gay SA radio</a:t>
            </a:r>
            <a:endParaRPr lang="en-ZA" sz="1400" dirty="0">
              <a:latin typeface="Avenir Light"/>
            </a:endParaRPr>
          </a:p>
        </p:txBody>
      </p:sp>
      <p:sp>
        <p:nvSpPr>
          <p:cNvPr id="8" name="TextBox 7"/>
          <p:cNvSpPr txBox="1"/>
          <p:nvPr/>
        </p:nvSpPr>
        <p:spPr>
          <a:xfrm>
            <a:off x="5760128" y="3933056"/>
            <a:ext cx="2988000" cy="2185214"/>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Automated content delivery and acceptance mechanism</a:t>
            </a:r>
          </a:p>
          <a:p>
            <a:pPr marL="285750" indent="-285750">
              <a:buFont typeface="Arial" panose="020B0604020202020204" pitchFamily="34" charset="0"/>
              <a:buChar char="•"/>
            </a:pPr>
            <a:r>
              <a:rPr lang="en-US" sz="1400" dirty="0">
                <a:latin typeface="Avenir Light"/>
              </a:rPr>
              <a:t>Editorial content- Mamba</a:t>
            </a:r>
          </a:p>
          <a:p>
            <a:pPr marL="285750" indent="-285750">
              <a:buFont typeface="Arial" panose="020B0604020202020204" pitchFamily="34" charset="0"/>
              <a:buChar char="•"/>
            </a:pPr>
            <a:r>
              <a:rPr lang="en-US" sz="1400" dirty="0">
                <a:latin typeface="Avenir Light"/>
              </a:rPr>
              <a:t>Tips on what we need? What it will be used for?</a:t>
            </a:r>
          </a:p>
          <a:p>
            <a:pPr marL="285750" indent="-285750">
              <a:buFont typeface="Arial" panose="020B0604020202020204" pitchFamily="34" charset="0"/>
              <a:buChar char="•"/>
            </a:pPr>
            <a:r>
              <a:rPr lang="en-US" sz="1400" dirty="0">
                <a:latin typeface="Avenir Light"/>
              </a:rPr>
              <a:t>Call out for content- share your coming out story? For e.g.</a:t>
            </a:r>
          </a:p>
          <a:p>
            <a:pPr marL="285750" indent="-285750">
              <a:buFont typeface="Arial" panose="020B0604020202020204" pitchFamily="34" charset="0"/>
              <a:buChar char="•"/>
            </a:pPr>
            <a:r>
              <a:rPr lang="en-US" sz="1400" dirty="0">
                <a:latin typeface="Avenir Light"/>
              </a:rPr>
              <a:t>Events diary- Mamba</a:t>
            </a:r>
            <a:endParaRPr lang="en-ZA" dirty="0">
              <a:latin typeface="Avenir Light"/>
            </a:endParaRPr>
          </a:p>
        </p:txBody>
      </p:sp>
      <p:sp>
        <p:nvSpPr>
          <p:cNvPr id="11" name="TextBox 10"/>
          <p:cNvSpPr txBox="1"/>
          <p:nvPr/>
        </p:nvSpPr>
        <p:spPr>
          <a:xfrm>
            <a:off x="2483768" y="3933056"/>
            <a:ext cx="3024000" cy="2123658"/>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Will the community want to send content?</a:t>
            </a:r>
          </a:p>
          <a:p>
            <a:pPr marL="285750" indent="-285750">
              <a:buFont typeface="Arial" panose="020B0604020202020204" pitchFamily="34" charset="0"/>
              <a:buChar char="•"/>
            </a:pPr>
            <a:r>
              <a:rPr lang="en-US" sz="1400" dirty="0">
                <a:latin typeface="Avenir Light"/>
              </a:rPr>
              <a:t>Rights and usage issues?</a:t>
            </a:r>
          </a:p>
          <a:p>
            <a:pPr marL="285750" indent="-285750">
              <a:buFont typeface="Arial" panose="020B0604020202020204" pitchFamily="34" charset="0"/>
              <a:buChar char="•"/>
            </a:pPr>
            <a:r>
              <a:rPr lang="en-US" sz="1400" dirty="0">
                <a:latin typeface="Avenir Light"/>
              </a:rPr>
              <a:t>Anonymity and confidentiality?</a:t>
            </a:r>
          </a:p>
          <a:p>
            <a:pPr marL="285750" indent="-285750">
              <a:buFont typeface="Arial" panose="020B0604020202020204" pitchFamily="34" charset="0"/>
              <a:buChar char="•"/>
            </a:pPr>
            <a:r>
              <a:rPr lang="en-US" sz="1400" dirty="0">
                <a:latin typeface="Avenir Light"/>
              </a:rPr>
              <a:t>What would the community want to see more of?</a:t>
            </a:r>
          </a:p>
          <a:p>
            <a:pPr marL="285750" indent="-285750">
              <a:buFont typeface="Arial" panose="020B0604020202020204" pitchFamily="34" charset="0"/>
              <a:buChar char="•"/>
            </a:pPr>
            <a:r>
              <a:rPr lang="en-US" sz="1400" dirty="0">
                <a:latin typeface="Avenir Light"/>
              </a:rPr>
              <a:t>What would they be willing to share?</a:t>
            </a:r>
            <a:endParaRPr lang="en-ZA" sz="1400" dirty="0">
              <a:latin typeface="Avenir Light"/>
            </a:endParaRPr>
          </a:p>
        </p:txBody>
      </p:sp>
      <p:sp>
        <p:nvSpPr>
          <p:cNvPr id="3" name="TextBox 2">
            <a:extLst>
              <a:ext uri="{FF2B5EF4-FFF2-40B4-BE49-F238E27FC236}">
                <a16:creationId xmlns:a16="http://schemas.microsoft.com/office/drawing/2014/main" id="{C75015B4-A7CA-217A-03EA-3F81FD9F1B7F}"/>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6F1795EA-AFA5-3F1C-D892-2C8EC70F75E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1186036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921218"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follow up opportunities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507212723"/>
              </p:ext>
            </p:extLst>
          </p:nvPr>
        </p:nvGraphicFramePr>
        <p:xfrm>
          <a:off x="179512" y="980728"/>
          <a:ext cx="2232248" cy="55709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p:cNvSpPr txBox="1"/>
          <p:nvPr/>
        </p:nvSpPr>
        <p:spPr>
          <a:xfrm>
            <a:off x="2483768" y="984851"/>
            <a:ext cx="3024000" cy="2769989"/>
          </a:xfrm>
          <a:prstGeom prst="rect">
            <a:avLst/>
          </a:prstGeom>
          <a:noFill/>
        </p:spPr>
        <p:txBody>
          <a:bodyPr wrap="square" rtlCol="0">
            <a:spAutoFit/>
          </a:bodyPr>
          <a:lstStyle/>
          <a:p>
            <a:r>
              <a:rPr lang="en-US" sz="2000" b="1" dirty="0">
                <a:latin typeface="Avenir Light"/>
              </a:rPr>
              <a:t>About:</a:t>
            </a:r>
          </a:p>
          <a:p>
            <a:r>
              <a:rPr lang="en-US" sz="1400" dirty="0">
                <a:latin typeface="Avenir Light"/>
              </a:rPr>
              <a:t>We envisage using the App to push and  pull information. We would like to get information from the community on an ongoing basis. We would then want to use this information in our efforts to raise awareness and create visibility programmes etc.</a:t>
            </a:r>
          </a:p>
          <a:p>
            <a:pPr marL="285750" indent="-285750">
              <a:buFont typeface="Arial" panose="020B0604020202020204" pitchFamily="34" charset="0"/>
              <a:buChar char="•"/>
            </a:pPr>
            <a:r>
              <a:rPr lang="en-US" sz="1400" dirty="0">
                <a:latin typeface="Avenir Light"/>
              </a:rPr>
              <a:t>Research opportunities</a:t>
            </a:r>
          </a:p>
          <a:p>
            <a:pPr marL="285750" indent="-285750">
              <a:buFont typeface="Arial" panose="020B0604020202020204" pitchFamily="34" charset="0"/>
              <a:buChar char="•"/>
            </a:pPr>
            <a:r>
              <a:rPr lang="en-US" sz="1400" dirty="0">
                <a:latin typeface="Avenir Light"/>
              </a:rPr>
              <a:t>Surveys/ polls</a:t>
            </a:r>
          </a:p>
          <a:p>
            <a:pPr marL="285750" indent="-285750">
              <a:buFont typeface="Arial" panose="020B0604020202020204" pitchFamily="34" charset="0"/>
              <a:buChar char="•"/>
            </a:pPr>
            <a:r>
              <a:rPr lang="en-US" sz="1400" dirty="0">
                <a:latin typeface="Avenir Light"/>
              </a:rPr>
              <a:t>Outreach</a:t>
            </a:r>
          </a:p>
          <a:p>
            <a:pPr marL="285750" indent="-285750">
              <a:buFont typeface="Arial" panose="020B0604020202020204" pitchFamily="34" charset="0"/>
              <a:buChar char="•"/>
            </a:pPr>
            <a:r>
              <a:rPr lang="en-US" sz="1400" dirty="0">
                <a:latin typeface="Avenir Light"/>
              </a:rPr>
              <a:t>Links to SAWEI</a:t>
            </a:r>
            <a:endParaRPr lang="en-ZA" sz="1400" dirty="0">
              <a:latin typeface="Avenir Light"/>
            </a:endParaRPr>
          </a:p>
        </p:txBody>
      </p:sp>
      <p:sp>
        <p:nvSpPr>
          <p:cNvPr id="13" name="TextBox 12"/>
          <p:cNvSpPr txBox="1"/>
          <p:nvPr/>
        </p:nvSpPr>
        <p:spPr>
          <a:xfrm>
            <a:off x="5724128" y="984851"/>
            <a:ext cx="3024000" cy="2123658"/>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Traction Consulting</a:t>
            </a:r>
          </a:p>
          <a:p>
            <a:pPr marL="285750" indent="-285750">
              <a:buFont typeface="Arial" panose="020B0604020202020204" pitchFamily="34" charset="0"/>
              <a:buChar char="•"/>
            </a:pPr>
            <a:r>
              <a:rPr lang="en-US" sz="1400" dirty="0">
                <a:latin typeface="Avenir Light"/>
              </a:rPr>
              <a:t>The Round Table</a:t>
            </a:r>
          </a:p>
          <a:p>
            <a:pPr marL="285750" indent="-285750">
              <a:buFont typeface="Arial" panose="020B0604020202020204" pitchFamily="34" charset="0"/>
              <a:buChar char="•"/>
            </a:pPr>
            <a:r>
              <a:rPr lang="en-US" sz="1400" dirty="0">
                <a:latin typeface="Avenir Light"/>
              </a:rPr>
              <a:t>SAWEI</a:t>
            </a:r>
          </a:p>
          <a:p>
            <a:pPr marL="285750" indent="-285750">
              <a:buFont typeface="Arial" panose="020B0604020202020204" pitchFamily="34" charset="0"/>
              <a:buChar char="•"/>
            </a:pPr>
            <a:r>
              <a:rPr lang="en-US" sz="1400" dirty="0">
                <a:latin typeface="Avenir Light"/>
              </a:rPr>
              <a:t>Plus- LGBT+ Business Network</a:t>
            </a:r>
          </a:p>
          <a:p>
            <a:pPr marL="285750" indent="-285750">
              <a:buFont typeface="Arial" panose="020B0604020202020204" pitchFamily="34" charset="0"/>
              <a:buChar char="•"/>
            </a:pPr>
            <a:r>
              <a:rPr lang="en-US" sz="1400" dirty="0">
                <a:latin typeface="Avenir Light"/>
              </a:rPr>
              <a:t>The Other Foundation</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p>
          <a:p>
            <a:pPr marL="285750" indent="-285750">
              <a:buFont typeface="Arial" panose="020B0604020202020204" pitchFamily="34" charset="0"/>
              <a:buChar char="•"/>
            </a:pPr>
            <a:r>
              <a:rPr lang="en-US" sz="1400" dirty="0">
                <a:latin typeface="Avenir Light"/>
              </a:rPr>
              <a:t>Gay SA radio</a:t>
            </a:r>
            <a:endParaRPr lang="en-ZA" sz="1400" dirty="0">
              <a:latin typeface="Avenir Light"/>
            </a:endParaRPr>
          </a:p>
        </p:txBody>
      </p:sp>
      <p:sp>
        <p:nvSpPr>
          <p:cNvPr id="14" name="TextBox 13"/>
          <p:cNvSpPr txBox="1"/>
          <p:nvPr/>
        </p:nvSpPr>
        <p:spPr>
          <a:xfrm>
            <a:off x="5760128" y="3933056"/>
            <a:ext cx="2988000" cy="1908215"/>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Automated content delivery and acceptance mechanism</a:t>
            </a:r>
          </a:p>
          <a:p>
            <a:pPr marL="285750" indent="-285750">
              <a:buFont typeface="Arial" panose="020B0604020202020204" pitchFamily="34" charset="0"/>
              <a:buChar char="•"/>
            </a:pPr>
            <a:r>
              <a:rPr lang="en-US" sz="1400" dirty="0">
                <a:latin typeface="Avenir Light"/>
              </a:rPr>
              <a:t>Automated pulse surveys/ polls</a:t>
            </a:r>
          </a:p>
          <a:p>
            <a:pPr marL="285750" indent="-285750">
              <a:buFont typeface="Arial" panose="020B0604020202020204" pitchFamily="34" charset="0"/>
              <a:buChar char="•"/>
            </a:pPr>
            <a:r>
              <a:rPr lang="en-US" sz="1400" dirty="0">
                <a:latin typeface="Avenir Light"/>
              </a:rPr>
              <a:t>Data gathering and research options</a:t>
            </a:r>
          </a:p>
          <a:p>
            <a:pPr marL="285750" indent="-285750">
              <a:buFont typeface="Arial" panose="020B0604020202020204" pitchFamily="34" charset="0"/>
              <a:buChar char="•"/>
            </a:pPr>
            <a:r>
              <a:rPr lang="en-US" sz="1400" dirty="0">
                <a:latin typeface="Avenir Light"/>
              </a:rPr>
              <a:t>Monthly topics/ polls/ requirements</a:t>
            </a:r>
            <a:endParaRPr lang="en-ZA" dirty="0">
              <a:latin typeface="Avenir Light"/>
            </a:endParaRPr>
          </a:p>
        </p:txBody>
      </p:sp>
      <p:sp>
        <p:nvSpPr>
          <p:cNvPr id="15" name="TextBox 14"/>
          <p:cNvSpPr txBox="1"/>
          <p:nvPr/>
        </p:nvSpPr>
        <p:spPr>
          <a:xfrm>
            <a:off x="2483768" y="3933056"/>
            <a:ext cx="3024000" cy="2123658"/>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Will the community want to send content?</a:t>
            </a:r>
          </a:p>
          <a:p>
            <a:pPr marL="285750" indent="-285750">
              <a:buFont typeface="Arial" panose="020B0604020202020204" pitchFamily="34" charset="0"/>
              <a:buChar char="•"/>
            </a:pPr>
            <a:r>
              <a:rPr lang="en-US" sz="1400" dirty="0">
                <a:latin typeface="Avenir Light"/>
              </a:rPr>
              <a:t>Rights and usage issues?</a:t>
            </a:r>
          </a:p>
          <a:p>
            <a:pPr marL="285750" indent="-285750">
              <a:buFont typeface="Arial" panose="020B0604020202020204" pitchFamily="34" charset="0"/>
              <a:buChar char="•"/>
            </a:pPr>
            <a:r>
              <a:rPr lang="en-US" sz="1400" dirty="0">
                <a:latin typeface="Avenir Light"/>
              </a:rPr>
              <a:t>Anonymity and confidentiality?</a:t>
            </a:r>
          </a:p>
          <a:p>
            <a:pPr marL="285750" indent="-285750">
              <a:buFont typeface="Arial" panose="020B0604020202020204" pitchFamily="34" charset="0"/>
              <a:buChar char="•"/>
            </a:pPr>
            <a:r>
              <a:rPr lang="en-US" sz="1400" dirty="0">
                <a:latin typeface="Avenir Light"/>
              </a:rPr>
              <a:t>What would the community want to see more of?</a:t>
            </a:r>
          </a:p>
          <a:p>
            <a:pPr marL="285750" indent="-285750">
              <a:buFont typeface="Arial" panose="020B0604020202020204" pitchFamily="34" charset="0"/>
              <a:buChar char="•"/>
            </a:pPr>
            <a:r>
              <a:rPr lang="en-US" sz="1400" dirty="0">
                <a:latin typeface="Avenir Light"/>
              </a:rPr>
              <a:t>What would they be willing to share?</a:t>
            </a:r>
            <a:endParaRPr lang="en-ZA" sz="1400" dirty="0">
              <a:latin typeface="Avenir Light"/>
            </a:endParaRPr>
          </a:p>
        </p:txBody>
      </p:sp>
      <p:sp>
        <p:nvSpPr>
          <p:cNvPr id="3" name="TextBox 2">
            <a:extLst>
              <a:ext uri="{FF2B5EF4-FFF2-40B4-BE49-F238E27FC236}">
                <a16:creationId xmlns:a16="http://schemas.microsoft.com/office/drawing/2014/main" id="{B332AE01-8FBF-813B-5A0C-DC0C68C021E1}"/>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Graphic 3" descr="Badge Copyright outline">
            <a:extLst>
              <a:ext uri="{FF2B5EF4-FFF2-40B4-BE49-F238E27FC236}">
                <a16:creationId xmlns:a16="http://schemas.microsoft.com/office/drawing/2014/main" id="{9EEC11AD-692B-2C89-7B5A-B3E891BA20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3858470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921218"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 – follow up opportunities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graphicFrame>
        <p:nvGraphicFramePr>
          <p:cNvPr id="5" name="Diagram 4"/>
          <p:cNvGraphicFramePr/>
          <p:nvPr>
            <p:extLst>
              <p:ext uri="{D42A27DB-BD31-4B8C-83A1-F6EECF244321}">
                <p14:modId xmlns:p14="http://schemas.microsoft.com/office/powerpoint/2010/main" val="1135719111"/>
              </p:ext>
            </p:extLst>
          </p:nvPr>
        </p:nvGraphicFramePr>
        <p:xfrm>
          <a:off x="179512" y="980728"/>
          <a:ext cx="2456656" cy="53253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2483768" y="984851"/>
            <a:ext cx="3024000" cy="2769989"/>
          </a:xfrm>
          <a:prstGeom prst="rect">
            <a:avLst/>
          </a:prstGeom>
          <a:noFill/>
        </p:spPr>
        <p:txBody>
          <a:bodyPr wrap="square" rtlCol="0">
            <a:spAutoFit/>
          </a:bodyPr>
          <a:lstStyle/>
          <a:p>
            <a:r>
              <a:rPr lang="en-US" sz="2000" b="1" dirty="0">
                <a:latin typeface="Avenir Light"/>
              </a:rPr>
              <a:t>About:</a:t>
            </a:r>
          </a:p>
          <a:p>
            <a:r>
              <a:rPr lang="en-US" sz="1400" dirty="0">
                <a:latin typeface="Avenir Light"/>
              </a:rPr>
              <a:t>The App will provide an opportunity for companies to get involved through their internal employee affinity networks/ Employee Resource Groups</a:t>
            </a:r>
          </a:p>
          <a:p>
            <a:pPr marL="285750" indent="-285750">
              <a:buFont typeface="Arial" panose="020B0604020202020204" pitchFamily="34" charset="0"/>
              <a:buChar char="•"/>
            </a:pPr>
            <a:r>
              <a:rPr lang="en-US" sz="1400" dirty="0">
                <a:latin typeface="Avenir Light"/>
              </a:rPr>
              <a:t>Corporate Volunteer hours</a:t>
            </a:r>
          </a:p>
          <a:p>
            <a:pPr marL="285750" indent="-285750">
              <a:buFont typeface="Arial" panose="020B0604020202020204" pitchFamily="34" charset="0"/>
              <a:buChar char="•"/>
            </a:pPr>
            <a:r>
              <a:rPr lang="en-US" sz="1400" dirty="0">
                <a:latin typeface="Avenir Light"/>
              </a:rPr>
              <a:t>Mentorship programme</a:t>
            </a:r>
          </a:p>
          <a:p>
            <a:pPr marL="285750" indent="-285750">
              <a:buFont typeface="Arial" panose="020B0604020202020204" pitchFamily="34" charset="0"/>
              <a:buChar char="•"/>
            </a:pPr>
            <a:r>
              <a:rPr lang="en-US" sz="1400" dirty="0">
                <a:latin typeface="Avenir Light"/>
              </a:rPr>
              <a:t>CSI programme/ opportunities</a:t>
            </a:r>
          </a:p>
          <a:p>
            <a:pPr marL="285750" indent="-285750">
              <a:buFont typeface="Arial" panose="020B0604020202020204" pitchFamily="34" charset="0"/>
              <a:buChar char="•"/>
            </a:pPr>
            <a:r>
              <a:rPr lang="en-US" sz="1400" dirty="0">
                <a:latin typeface="Avenir Light"/>
              </a:rPr>
              <a:t>Section 18a letter</a:t>
            </a:r>
          </a:p>
          <a:p>
            <a:pPr marL="285750" indent="-285750">
              <a:buFont typeface="Arial" panose="020B0604020202020204" pitchFamily="34" charset="0"/>
              <a:buChar char="•"/>
            </a:pPr>
            <a:r>
              <a:rPr lang="en-US" sz="1400" dirty="0">
                <a:latin typeface="Avenir Light"/>
              </a:rPr>
              <a:t>Ways to support the community</a:t>
            </a:r>
          </a:p>
          <a:p>
            <a:pPr marL="285750" indent="-285750">
              <a:buFont typeface="Arial" panose="020B0604020202020204" pitchFamily="34" charset="0"/>
              <a:buChar char="•"/>
            </a:pPr>
            <a:r>
              <a:rPr lang="en-US" sz="1400" dirty="0">
                <a:latin typeface="Avenir Light"/>
              </a:rPr>
              <a:t>ERG support groups</a:t>
            </a:r>
            <a:endParaRPr lang="en-ZA" sz="1400" dirty="0">
              <a:latin typeface="Avenir Light"/>
            </a:endParaRPr>
          </a:p>
        </p:txBody>
      </p:sp>
      <p:sp>
        <p:nvSpPr>
          <p:cNvPr id="3" name="TextBox 2"/>
          <p:cNvSpPr txBox="1"/>
          <p:nvPr/>
        </p:nvSpPr>
        <p:spPr>
          <a:xfrm>
            <a:off x="5724128" y="984851"/>
            <a:ext cx="3024000" cy="1692771"/>
          </a:xfrm>
          <a:prstGeom prst="rect">
            <a:avLst/>
          </a:prstGeom>
          <a:noFill/>
        </p:spPr>
        <p:txBody>
          <a:bodyPr wrap="square" rtlCol="0">
            <a:spAutoFit/>
          </a:bodyPr>
          <a:lstStyle/>
          <a:p>
            <a:r>
              <a:rPr lang="en-US" sz="2000" b="1" dirty="0">
                <a:latin typeface="Avenir Light"/>
              </a:rPr>
              <a:t>Potential partnerships:</a:t>
            </a:r>
          </a:p>
          <a:p>
            <a:pPr marL="285750" indent="-285750">
              <a:buFont typeface="Arial" panose="020B0604020202020204" pitchFamily="34" charset="0"/>
              <a:buChar char="•"/>
            </a:pPr>
            <a:r>
              <a:rPr lang="en-US" sz="1400" dirty="0">
                <a:latin typeface="Avenir Light"/>
              </a:rPr>
              <a:t>Traction Consulting</a:t>
            </a:r>
          </a:p>
          <a:p>
            <a:pPr marL="285750" indent="-285750">
              <a:buFont typeface="Arial" panose="020B0604020202020204" pitchFamily="34" charset="0"/>
              <a:buChar char="•"/>
            </a:pPr>
            <a:r>
              <a:rPr lang="en-US" sz="1400" dirty="0">
                <a:latin typeface="Avenir Light"/>
              </a:rPr>
              <a:t>The Round Table</a:t>
            </a:r>
          </a:p>
          <a:p>
            <a:pPr marL="285750" indent="-285750">
              <a:buFont typeface="Arial" panose="020B0604020202020204" pitchFamily="34" charset="0"/>
              <a:buChar char="•"/>
            </a:pPr>
            <a:r>
              <a:rPr lang="en-US" sz="1400" dirty="0">
                <a:latin typeface="Avenir Light"/>
              </a:rPr>
              <a:t>Plus- LGBT+ Business Network</a:t>
            </a:r>
          </a:p>
          <a:p>
            <a:pPr marL="285750" indent="-285750">
              <a:buFont typeface="Arial" panose="020B0604020202020204" pitchFamily="34" charset="0"/>
              <a:buChar char="•"/>
            </a:pPr>
            <a:r>
              <a:rPr lang="en-US" sz="1400" dirty="0">
                <a:latin typeface="Avenir Light"/>
              </a:rPr>
              <a:t>The Other Foundation</a:t>
            </a:r>
          </a:p>
          <a:p>
            <a:pPr marL="285750" indent="-285750">
              <a:buFont typeface="Arial" panose="020B0604020202020204" pitchFamily="34" charset="0"/>
              <a:buChar char="•"/>
            </a:pPr>
            <a:r>
              <a:rPr lang="en-US" sz="1400" dirty="0">
                <a:latin typeface="Avenir Light"/>
              </a:rPr>
              <a:t>All LGBT+ Networks</a:t>
            </a:r>
          </a:p>
          <a:p>
            <a:pPr marL="285750" indent="-285750">
              <a:buFont typeface="Arial" panose="020B0604020202020204" pitchFamily="34" charset="0"/>
              <a:buChar char="•"/>
            </a:pPr>
            <a:r>
              <a:rPr lang="en-US" sz="1400" dirty="0">
                <a:latin typeface="Avenir Light"/>
              </a:rPr>
              <a:t>Mambaonline content</a:t>
            </a:r>
            <a:endParaRPr lang="en-ZA" sz="1400" dirty="0">
              <a:latin typeface="Avenir Light"/>
            </a:endParaRPr>
          </a:p>
        </p:txBody>
      </p:sp>
      <p:sp>
        <p:nvSpPr>
          <p:cNvPr id="4" name="TextBox 3"/>
          <p:cNvSpPr txBox="1"/>
          <p:nvPr/>
        </p:nvSpPr>
        <p:spPr>
          <a:xfrm>
            <a:off x="5760128" y="3933056"/>
            <a:ext cx="2988000" cy="2769989"/>
          </a:xfrm>
          <a:prstGeom prst="rect">
            <a:avLst/>
          </a:prstGeom>
          <a:noFill/>
        </p:spPr>
        <p:txBody>
          <a:bodyPr wrap="square" rtlCol="0">
            <a:spAutoFit/>
          </a:bodyPr>
          <a:lstStyle/>
          <a:p>
            <a:r>
              <a:rPr lang="en-US" sz="2000" b="1" dirty="0">
                <a:latin typeface="Avenir Light"/>
              </a:rPr>
              <a:t>Content requirements:</a:t>
            </a:r>
          </a:p>
          <a:p>
            <a:pPr marL="285750" indent="-285750">
              <a:buFont typeface="Arial" panose="020B0604020202020204" pitchFamily="34" charset="0"/>
              <a:buChar char="•"/>
            </a:pPr>
            <a:r>
              <a:rPr lang="en-US" sz="1400" dirty="0">
                <a:latin typeface="Avenir Light"/>
              </a:rPr>
              <a:t>Automated Mentor registration</a:t>
            </a:r>
          </a:p>
          <a:p>
            <a:pPr marL="285750" indent="-285750">
              <a:buFont typeface="Arial" panose="020B0604020202020204" pitchFamily="34" charset="0"/>
              <a:buChar char="•"/>
            </a:pPr>
            <a:r>
              <a:rPr lang="en-US" sz="1400" dirty="0">
                <a:latin typeface="Avenir Light"/>
              </a:rPr>
              <a:t>Automated Mentee registration</a:t>
            </a:r>
          </a:p>
          <a:p>
            <a:pPr marL="285750" indent="-285750">
              <a:buFont typeface="Arial" panose="020B0604020202020204" pitchFamily="34" charset="0"/>
              <a:buChar char="•"/>
            </a:pPr>
            <a:r>
              <a:rPr lang="en-US" sz="1400" dirty="0">
                <a:latin typeface="Avenir Light"/>
              </a:rPr>
              <a:t>Interview/ Link up process?</a:t>
            </a:r>
          </a:p>
          <a:p>
            <a:pPr marL="285750" indent="-285750">
              <a:buFont typeface="Arial" panose="020B0604020202020204" pitchFamily="34" charset="0"/>
              <a:buChar char="•"/>
            </a:pPr>
            <a:r>
              <a:rPr lang="en-US" sz="1400" dirty="0">
                <a:latin typeface="Avenir Light"/>
              </a:rPr>
              <a:t>Report requirements</a:t>
            </a:r>
          </a:p>
          <a:p>
            <a:pPr marL="285750" indent="-285750">
              <a:buFont typeface="Arial" panose="020B0604020202020204" pitchFamily="34" charset="0"/>
              <a:buChar char="•"/>
            </a:pPr>
            <a:r>
              <a:rPr lang="en-US" sz="1400" dirty="0">
                <a:latin typeface="Avenir Light"/>
              </a:rPr>
              <a:t>Database management</a:t>
            </a:r>
          </a:p>
          <a:p>
            <a:pPr marL="285750" indent="-285750">
              <a:buFont typeface="Arial" panose="020B0604020202020204" pitchFamily="34" charset="0"/>
              <a:buChar char="•"/>
            </a:pPr>
            <a:r>
              <a:rPr lang="en-US" sz="1400" dirty="0">
                <a:latin typeface="Avenir Light"/>
              </a:rPr>
              <a:t>Automated donor options</a:t>
            </a:r>
          </a:p>
          <a:p>
            <a:pPr marL="285750" indent="-285750">
              <a:buFont typeface="Arial" panose="020B0604020202020204" pitchFamily="34" charset="0"/>
              <a:buChar char="•"/>
            </a:pPr>
            <a:r>
              <a:rPr lang="en-US" sz="1400" dirty="0">
                <a:latin typeface="Avenir Light"/>
              </a:rPr>
              <a:t>Automated volunteer programme</a:t>
            </a:r>
          </a:p>
          <a:p>
            <a:pPr marL="285750" indent="-285750">
              <a:buFont typeface="Arial" panose="020B0604020202020204" pitchFamily="34" charset="0"/>
              <a:buChar char="•"/>
            </a:pPr>
            <a:r>
              <a:rPr lang="en-US" sz="1400" dirty="0">
                <a:latin typeface="Avenir Light"/>
              </a:rPr>
              <a:t>Monthly Tips and tools on being a good mentor/ mentee</a:t>
            </a:r>
          </a:p>
          <a:p>
            <a:pPr marL="285750" indent="-285750">
              <a:buFont typeface="Arial" panose="020B0604020202020204" pitchFamily="34" charset="0"/>
              <a:buChar char="•"/>
            </a:pPr>
            <a:r>
              <a:rPr lang="en-US" sz="1400" dirty="0">
                <a:latin typeface="Avenir Light"/>
              </a:rPr>
              <a:t>Other opportunities</a:t>
            </a:r>
            <a:endParaRPr lang="en-ZA" dirty="0">
              <a:latin typeface="Avenir Light"/>
            </a:endParaRPr>
          </a:p>
        </p:txBody>
      </p:sp>
      <p:sp>
        <p:nvSpPr>
          <p:cNvPr id="11" name="TextBox 10"/>
          <p:cNvSpPr txBox="1"/>
          <p:nvPr/>
        </p:nvSpPr>
        <p:spPr>
          <a:xfrm>
            <a:off x="2636168" y="3933056"/>
            <a:ext cx="3024000" cy="2339102"/>
          </a:xfrm>
          <a:prstGeom prst="rect">
            <a:avLst/>
          </a:prstGeom>
          <a:noFill/>
        </p:spPr>
        <p:txBody>
          <a:bodyPr wrap="square" rtlCol="0">
            <a:spAutoFit/>
          </a:bodyPr>
          <a:lstStyle/>
          <a:p>
            <a:r>
              <a:rPr lang="en-US" sz="2000" b="1" dirty="0">
                <a:latin typeface="Avenir Light"/>
              </a:rPr>
              <a:t>Questions:</a:t>
            </a:r>
          </a:p>
          <a:p>
            <a:pPr marL="285750" indent="-285750">
              <a:buFont typeface="Arial" panose="020B0604020202020204" pitchFamily="34" charset="0"/>
              <a:buChar char="•"/>
            </a:pPr>
            <a:r>
              <a:rPr lang="en-US" sz="1400" dirty="0">
                <a:latin typeface="Avenir Light"/>
              </a:rPr>
              <a:t>Will ERG’s/ Networks want to participate?</a:t>
            </a:r>
          </a:p>
          <a:p>
            <a:pPr marL="285750" indent="-285750">
              <a:buFont typeface="Arial" panose="020B0604020202020204" pitchFamily="34" charset="0"/>
              <a:buChar char="•"/>
            </a:pPr>
            <a:r>
              <a:rPr lang="en-US" sz="1400" dirty="0">
                <a:latin typeface="Avenir Light"/>
              </a:rPr>
              <a:t>What is the Value proposition for companies/ networks?</a:t>
            </a:r>
          </a:p>
          <a:p>
            <a:pPr marL="285750" indent="-285750">
              <a:buFont typeface="Arial" panose="020B0604020202020204" pitchFamily="34" charset="0"/>
              <a:buChar char="•"/>
            </a:pPr>
            <a:r>
              <a:rPr lang="en-US" sz="1400" dirty="0">
                <a:latin typeface="Avenir Light"/>
              </a:rPr>
              <a:t>Does the community feel that mentors will be of benefit?</a:t>
            </a:r>
          </a:p>
          <a:p>
            <a:pPr marL="285750" indent="-285750">
              <a:buFont typeface="Arial" panose="020B0604020202020204" pitchFamily="34" charset="0"/>
              <a:buChar char="•"/>
            </a:pPr>
            <a:r>
              <a:rPr lang="en-US" sz="1400" dirty="0">
                <a:latin typeface="Avenir Light"/>
              </a:rPr>
              <a:t>What segments? SMME/ Entrepreneurship/ Corporate/ NGO/ Government</a:t>
            </a:r>
            <a:endParaRPr lang="en-ZA" sz="1400" dirty="0">
              <a:latin typeface="Avenir Light"/>
            </a:endParaRPr>
          </a:p>
        </p:txBody>
      </p:sp>
      <p:sp>
        <p:nvSpPr>
          <p:cNvPr id="7" name="TextBox 6">
            <a:extLst>
              <a:ext uri="{FF2B5EF4-FFF2-40B4-BE49-F238E27FC236}">
                <a16:creationId xmlns:a16="http://schemas.microsoft.com/office/drawing/2014/main" id="{B7FE0BD8-A0BB-C54A-FD79-7904D49F691E}"/>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8" name="Graphic 7" descr="Badge Copyright outline">
            <a:extLst>
              <a:ext uri="{FF2B5EF4-FFF2-40B4-BE49-F238E27FC236}">
                <a16:creationId xmlns:a16="http://schemas.microsoft.com/office/drawing/2014/main" id="{D8AD136D-5AE9-35E4-445C-D32F0FBC9C1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1953091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5616962" cy="584775"/>
          </a:xfrm>
          <a:prstGeom prst="rect">
            <a:avLst/>
          </a:prstGeom>
        </p:spPr>
        <p:txBody>
          <a:bodyPr wrap="square">
            <a:spAutoFit/>
          </a:bodyPr>
          <a:lstStyle/>
          <a:p>
            <a:r>
              <a:rPr lang="en-US" sz="3200" dirty="0">
                <a:solidFill>
                  <a:prstClr val="black"/>
                </a:solidFill>
                <a:latin typeface="Avenir Light" panose="020B0402020203020204" pitchFamily="34" charset="77"/>
              </a:rPr>
              <a:t>Key LGBT+ Dates</a:t>
            </a:r>
          </a:p>
        </p:txBody>
      </p:sp>
      <p:pic>
        <p:nvPicPr>
          <p:cNvPr id="9" name="Picture 8">
            <a:extLst>
              <a:ext uri="{FF2B5EF4-FFF2-40B4-BE49-F238E27FC236}">
                <a16:creationId xmlns:a16="http://schemas.microsoft.com/office/drawing/2014/main" id="{33674D25-6D6C-2B41-B34C-5BD29D946E25}"/>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r:embed="rId3"/>
          <a:srcRect t="83038"/>
          <a:stretch/>
        </p:blipFill>
        <p:spPr>
          <a:xfrm>
            <a:off x="179512" y="6434012"/>
            <a:ext cx="3262856" cy="235348"/>
          </a:xfrm>
          <a:prstGeom prst="rect">
            <a:avLst/>
          </a:prstGeom>
        </p:spPr>
      </p:pic>
      <p:sp>
        <p:nvSpPr>
          <p:cNvPr id="7" name="TextBox 6"/>
          <p:cNvSpPr txBox="1"/>
          <p:nvPr/>
        </p:nvSpPr>
        <p:spPr>
          <a:xfrm>
            <a:off x="4712746" y="845423"/>
            <a:ext cx="4088483" cy="5519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fontAlgn="b"/>
            <a:r>
              <a:rPr lang="en-ZA" sz="1600" dirty="0">
                <a:solidFill>
                  <a:srgbClr val="E6004C"/>
                </a:solidFill>
                <a:latin typeface="Avenir Light"/>
              </a:rPr>
              <a:t>September</a:t>
            </a:r>
          </a:p>
          <a:p>
            <a:pPr fontAlgn="b"/>
            <a:r>
              <a:rPr lang="en-ZA" sz="1600" dirty="0">
                <a:solidFill>
                  <a:prstClr val="black"/>
                </a:solidFill>
                <a:latin typeface="Avenir Light"/>
              </a:rPr>
              <a:t>Bisexual Awareness Week 23 September</a:t>
            </a:r>
          </a:p>
          <a:p>
            <a:pPr fontAlgn="b"/>
            <a:r>
              <a:rPr lang="en-ZA" sz="1600" dirty="0">
                <a:solidFill>
                  <a:prstClr val="black"/>
                </a:solidFill>
                <a:latin typeface="Avenir Light"/>
              </a:rPr>
              <a:t>23 Bisexuality day</a:t>
            </a:r>
          </a:p>
          <a:p>
            <a:pPr fontAlgn="b"/>
            <a:endParaRPr lang="en-ZA" sz="1600" dirty="0">
              <a:solidFill>
                <a:srgbClr val="E6004C"/>
              </a:solidFill>
              <a:latin typeface="Avenir Light"/>
            </a:endParaRPr>
          </a:p>
          <a:p>
            <a:pPr fontAlgn="b"/>
            <a:r>
              <a:rPr lang="en-ZA" sz="1600" dirty="0">
                <a:solidFill>
                  <a:srgbClr val="E6004C"/>
                </a:solidFill>
                <a:latin typeface="Avenir Light"/>
              </a:rPr>
              <a:t>October</a:t>
            </a:r>
          </a:p>
          <a:p>
            <a:pPr fontAlgn="b"/>
            <a:r>
              <a:rPr lang="en-ZA" sz="1600" dirty="0">
                <a:solidFill>
                  <a:prstClr val="black"/>
                </a:solidFill>
                <a:latin typeface="Avenir Light"/>
              </a:rPr>
              <a:t>SA Pride Month October</a:t>
            </a:r>
          </a:p>
          <a:p>
            <a:pPr fontAlgn="b"/>
            <a:r>
              <a:rPr lang="en-ZA" sz="1600" dirty="0">
                <a:solidFill>
                  <a:prstClr val="black"/>
                </a:solidFill>
                <a:latin typeface="Avenir Light"/>
              </a:rPr>
              <a:t>08 International Lesbian Day </a:t>
            </a:r>
          </a:p>
          <a:p>
            <a:pPr fontAlgn="b"/>
            <a:r>
              <a:rPr lang="en-ZA" sz="1600" dirty="0">
                <a:solidFill>
                  <a:prstClr val="black"/>
                </a:solidFill>
                <a:latin typeface="Avenir Light"/>
              </a:rPr>
              <a:t>11 National Coming Out Day</a:t>
            </a:r>
          </a:p>
          <a:p>
            <a:pPr fontAlgn="b"/>
            <a:r>
              <a:rPr lang="en-ZA" sz="1600" dirty="0">
                <a:solidFill>
                  <a:prstClr val="black"/>
                </a:solidFill>
                <a:latin typeface="Avenir Light"/>
              </a:rPr>
              <a:t>International Pronouns Day 3rd Wednesday in October</a:t>
            </a:r>
          </a:p>
          <a:p>
            <a:pPr fontAlgn="b"/>
            <a:r>
              <a:rPr lang="en-ZA" sz="1600" dirty="0">
                <a:solidFill>
                  <a:prstClr val="black"/>
                </a:solidFill>
                <a:latin typeface="Avenir Light"/>
              </a:rPr>
              <a:t>Asexual Awareness Week Last week in October</a:t>
            </a:r>
          </a:p>
          <a:p>
            <a:pPr fontAlgn="b"/>
            <a:r>
              <a:rPr lang="en-ZA" sz="1600" dirty="0">
                <a:solidFill>
                  <a:prstClr val="black"/>
                </a:solidFill>
                <a:latin typeface="Avenir Light"/>
              </a:rPr>
              <a:t>26 Intersex Awareness Day </a:t>
            </a:r>
          </a:p>
          <a:p>
            <a:pPr fontAlgn="b"/>
            <a:endParaRPr lang="en-ZA" sz="1600" dirty="0">
              <a:solidFill>
                <a:prstClr val="black"/>
              </a:solidFill>
              <a:latin typeface="Avenir Light"/>
            </a:endParaRPr>
          </a:p>
          <a:p>
            <a:pPr fontAlgn="b"/>
            <a:r>
              <a:rPr lang="en-ZA" sz="1600" dirty="0">
                <a:solidFill>
                  <a:srgbClr val="E6004C"/>
                </a:solidFill>
                <a:latin typeface="Avenir Light"/>
              </a:rPr>
              <a:t>November</a:t>
            </a:r>
          </a:p>
          <a:p>
            <a:pPr fontAlgn="b"/>
            <a:r>
              <a:rPr lang="en-ZA" sz="1600" dirty="0">
                <a:solidFill>
                  <a:prstClr val="black"/>
                </a:solidFill>
                <a:latin typeface="Avenir Light"/>
              </a:rPr>
              <a:t>Transgender Awareness Month</a:t>
            </a:r>
          </a:p>
          <a:p>
            <a:pPr fontAlgn="b"/>
            <a:r>
              <a:rPr lang="en-ZA" sz="1600" dirty="0">
                <a:solidFill>
                  <a:prstClr val="black"/>
                </a:solidFill>
                <a:latin typeface="Avenir Light"/>
              </a:rPr>
              <a:t>20 International Transgender Day of Remembrance</a:t>
            </a:r>
          </a:p>
          <a:p>
            <a:pPr fontAlgn="b"/>
            <a:endParaRPr lang="en-ZA" sz="1600" dirty="0">
              <a:solidFill>
                <a:prstClr val="black"/>
              </a:solidFill>
              <a:latin typeface="Avenir Light"/>
            </a:endParaRPr>
          </a:p>
          <a:p>
            <a:pPr fontAlgn="b"/>
            <a:r>
              <a:rPr lang="en-ZA" sz="1600" dirty="0">
                <a:solidFill>
                  <a:srgbClr val="E6004C"/>
                </a:solidFill>
                <a:latin typeface="Avenir Light"/>
              </a:rPr>
              <a:t>December</a:t>
            </a:r>
          </a:p>
          <a:p>
            <a:pPr fontAlgn="b"/>
            <a:r>
              <a:rPr lang="en-ZA" sz="1600" dirty="0">
                <a:solidFill>
                  <a:prstClr val="black"/>
                </a:solidFill>
                <a:latin typeface="Avenir Light"/>
              </a:rPr>
              <a:t>01 World AIDS Day</a:t>
            </a:r>
          </a:p>
          <a:p>
            <a:endParaRPr lang="en-ZA" sz="1600" dirty="0">
              <a:solidFill>
                <a:prstClr val="black"/>
              </a:solidFill>
              <a:latin typeface="Avenir Light"/>
            </a:endParaRPr>
          </a:p>
        </p:txBody>
      </p:sp>
      <p:sp>
        <p:nvSpPr>
          <p:cNvPr id="8" name="TextBox 7"/>
          <p:cNvSpPr txBox="1"/>
          <p:nvPr/>
        </p:nvSpPr>
        <p:spPr>
          <a:xfrm>
            <a:off x="361368" y="1004633"/>
            <a:ext cx="4088483" cy="52010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fontAlgn="b"/>
            <a:r>
              <a:rPr lang="en-ZA" sz="1600" dirty="0">
                <a:solidFill>
                  <a:srgbClr val="E6004C"/>
                </a:solidFill>
                <a:latin typeface="Avenir Light"/>
              </a:rPr>
              <a:t>April</a:t>
            </a:r>
          </a:p>
          <a:p>
            <a:pPr>
              <a:lnSpc>
                <a:spcPct val="107000"/>
              </a:lnSpc>
            </a:pPr>
            <a:r>
              <a:rPr lang="en-ZA" sz="1600" dirty="0">
                <a:solidFill>
                  <a:prstClr val="black"/>
                </a:solidFill>
                <a:latin typeface="Avenir Light"/>
              </a:rPr>
              <a:t>26 Lesbian Visibility Day </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fontAlgn="b"/>
            <a:endParaRPr lang="en-ZA" sz="1600" dirty="0">
              <a:solidFill>
                <a:srgbClr val="E6004C"/>
              </a:solidFill>
              <a:latin typeface="Avenir Light"/>
            </a:endParaRPr>
          </a:p>
          <a:p>
            <a:pPr fontAlgn="b"/>
            <a:r>
              <a:rPr lang="en-ZA" sz="1600" dirty="0">
                <a:solidFill>
                  <a:srgbClr val="E6004C"/>
                </a:solidFill>
                <a:latin typeface="Avenir Light"/>
              </a:rPr>
              <a:t>May</a:t>
            </a:r>
          </a:p>
          <a:p>
            <a:pPr>
              <a:lnSpc>
                <a:spcPct val="107000"/>
              </a:lnSpc>
            </a:pPr>
            <a:r>
              <a:rPr lang="en-ZA" sz="1600" dirty="0">
                <a:solidFill>
                  <a:prstClr val="black"/>
                </a:solidFill>
                <a:latin typeface="Avenir Light"/>
              </a:rPr>
              <a:t>17 IDAHOBIT</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a:lnSpc>
                <a:spcPct val="107000"/>
              </a:lnSpc>
            </a:pPr>
            <a:r>
              <a:rPr lang="en-ZA" sz="1600" dirty="0">
                <a:solidFill>
                  <a:prstClr val="black"/>
                </a:solidFill>
                <a:latin typeface="Avenir Light"/>
              </a:rPr>
              <a:t>19 Agender Pride Day</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a:lnSpc>
                <a:spcPct val="107000"/>
              </a:lnSpc>
            </a:pPr>
            <a:r>
              <a:rPr lang="en-ZA" sz="1600" dirty="0">
                <a:solidFill>
                  <a:prstClr val="black"/>
                </a:solidFill>
                <a:latin typeface="Avenir Light"/>
              </a:rPr>
              <a:t>24 Pansexual &amp; Panromantic Awareness Day</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fontAlgn="b"/>
            <a:endParaRPr lang="en-ZA" sz="1600" dirty="0">
              <a:solidFill>
                <a:prstClr val="black"/>
              </a:solidFill>
              <a:latin typeface="Avenir Light"/>
            </a:endParaRPr>
          </a:p>
          <a:p>
            <a:pPr fontAlgn="b"/>
            <a:r>
              <a:rPr lang="en-ZA" sz="1600" dirty="0">
                <a:solidFill>
                  <a:srgbClr val="E6004C"/>
                </a:solidFill>
                <a:latin typeface="Avenir Light"/>
              </a:rPr>
              <a:t>June</a:t>
            </a:r>
          </a:p>
          <a:p>
            <a:pPr>
              <a:lnSpc>
                <a:spcPct val="107000"/>
              </a:lnSpc>
            </a:pPr>
            <a:r>
              <a:rPr lang="en-ZA" sz="1600" dirty="0">
                <a:solidFill>
                  <a:prstClr val="black"/>
                </a:solidFill>
                <a:latin typeface="Avenir Light"/>
              </a:rPr>
              <a:t>International Pride Month June</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a:lnSpc>
                <a:spcPct val="107000"/>
              </a:lnSpc>
            </a:pPr>
            <a:r>
              <a:rPr lang="en-ZA" sz="1600" dirty="0">
                <a:solidFill>
                  <a:prstClr val="black"/>
                </a:solidFill>
                <a:latin typeface="Avenir Light"/>
              </a:rPr>
              <a:t>28 Stonewall Riots Anniversary</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fontAlgn="b"/>
            <a:endParaRPr lang="en-ZA" sz="1600" dirty="0">
              <a:solidFill>
                <a:prstClr val="black"/>
              </a:solidFill>
              <a:latin typeface="Avenir Light"/>
            </a:endParaRPr>
          </a:p>
          <a:p>
            <a:pPr fontAlgn="b"/>
            <a:r>
              <a:rPr lang="en-ZA" sz="1600" dirty="0">
                <a:solidFill>
                  <a:srgbClr val="E6004C"/>
                </a:solidFill>
                <a:latin typeface="Avenir Light"/>
              </a:rPr>
              <a:t>July</a:t>
            </a:r>
          </a:p>
          <a:p>
            <a:pPr>
              <a:lnSpc>
                <a:spcPct val="107000"/>
              </a:lnSpc>
            </a:pPr>
            <a:r>
              <a:rPr lang="en-ZA" sz="1600" dirty="0">
                <a:solidFill>
                  <a:prstClr val="black"/>
                </a:solidFill>
                <a:latin typeface="Avenir Light"/>
              </a:rPr>
              <a:t>12 Non -binary Awareness Week</a:t>
            </a:r>
          </a:p>
          <a:p>
            <a:pPr>
              <a:lnSpc>
                <a:spcPct val="107000"/>
              </a:lnSpc>
            </a:pPr>
            <a:r>
              <a:rPr lang="en-ZA" sz="1600" dirty="0">
                <a:solidFill>
                  <a:prstClr val="black"/>
                </a:solidFill>
                <a:latin typeface="Avenir Light"/>
              </a:rPr>
              <a:t>14 International non -binary people’s day</a:t>
            </a:r>
          </a:p>
          <a:p>
            <a:pPr>
              <a:lnSpc>
                <a:spcPct val="107000"/>
              </a:lnSpc>
            </a:pPr>
            <a:r>
              <a:rPr lang="en-ZA" sz="1600" dirty="0">
                <a:solidFill>
                  <a:prstClr val="black"/>
                </a:solidFill>
                <a:latin typeface="Avenir Light"/>
              </a:rPr>
              <a:t>16 International Drag Day </a:t>
            </a:r>
            <a:endParaRPr lang="en-ZA" sz="1600" dirty="0">
              <a:solidFill>
                <a:prstClr val="black"/>
              </a:solidFill>
              <a:latin typeface="Avenir Light"/>
              <a:ea typeface="Calibri" panose="020F0502020204030204" pitchFamily="34" charset="0"/>
              <a:cs typeface="Times New Roman" panose="02020603050405020304" pitchFamily="18" charset="0"/>
            </a:endParaRPr>
          </a:p>
          <a:p>
            <a:pPr>
              <a:lnSpc>
                <a:spcPct val="107000"/>
              </a:lnSpc>
            </a:pPr>
            <a:endParaRPr lang="en-ZA" sz="1600" dirty="0">
              <a:solidFill>
                <a:prstClr val="black"/>
              </a:solidFill>
              <a:latin typeface="Avenir Light"/>
              <a:ea typeface="Calibri" panose="020F0502020204030204" pitchFamily="34" charset="0"/>
              <a:cs typeface="Times New Roman" panose="02020603050405020304" pitchFamily="18" charset="0"/>
            </a:endParaRPr>
          </a:p>
          <a:p>
            <a:pPr>
              <a:lnSpc>
                <a:spcPct val="107000"/>
              </a:lnSpc>
            </a:pPr>
            <a:r>
              <a:rPr lang="en-ZA" sz="1600" dirty="0">
                <a:solidFill>
                  <a:prstClr val="black"/>
                </a:solidFill>
                <a:latin typeface="Avenir Light"/>
              </a:rPr>
              <a:t> </a:t>
            </a:r>
            <a:endParaRPr lang="en-ZA" sz="1600" dirty="0">
              <a:solidFill>
                <a:prstClr val="black"/>
              </a:solidFill>
              <a:latin typeface="Avenir Light"/>
              <a:ea typeface="Calibri" panose="020F0502020204030204" pitchFamily="34" charset="0"/>
              <a:cs typeface="Times New Roman" panose="02020603050405020304" pitchFamily="18" charset="0"/>
            </a:endParaRPr>
          </a:p>
          <a:p>
            <a:endParaRPr lang="en-ZA" sz="1600" dirty="0">
              <a:solidFill>
                <a:prstClr val="black"/>
              </a:solidFill>
              <a:latin typeface="Avenir Light"/>
            </a:endParaRPr>
          </a:p>
        </p:txBody>
      </p:sp>
      <p:sp>
        <p:nvSpPr>
          <p:cNvPr id="3" name="TextBox 2">
            <a:extLst>
              <a:ext uri="{FF2B5EF4-FFF2-40B4-BE49-F238E27FC236}">
                <a16:creationId xmlns:a16="http://schemas.microsoft.com/office/drawing/2014/main" id="{C6A75F11-398E-A2C0-BEBC-7C59068383BB}"/>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Graphic 4" descr="Badge Copyright outline">
            <a:extLst>
              <a:ext uri="{FF2B5EF4-FFF2-40B4-BE49-F238E27FC236}">
                <a16:creationId xmlns:a16="http://schemas.microsoft.com/office/drawing/2014/main" id="{C9D07F8F-E92C-2F22-148D-818EBE06A3E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95397" y="6495147"/>
            <a:ext cx="279619" cy="279619"/>
          </a:xfrm>
          <a:prstGeom prst="rect">
            <a:avLst/>
          </a:prstGeom>
        </p:spPr>
      </p:pic>
    </p:spTree>
    <p:extLst>
      <p:ext uri="{BB962C8B-B14F-4D97-AF65-F5344CB8AC3E}">
        <p14:creationId xmlns:p14="http://schemas.microsoft.com/office/powerpoint/2010/main" val="4137662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6D1688-3747-8E40-A9DD-5F1ACAAB7EDB}"/>
              </a:ext>
            </a:extLst>
          </p:cNvPr>
          <p:cNvSpPr/>
          <p:nvPr/>
        </p:nvSpPr>
        <p:spPr>
          <a:xfrm>
            <a:off x="137786" y="116632"/>
            <a:ext cx="8898710" cy="66247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B1870F1-C14A-0644-B794-4CAA4F7AD28B}"/>
              </a:ext>
            </a:extLst>
          </p:cNvPr>
          <p:cNvSpPr/>
          <p:nvPr/>
        </p:nvSpPr>
        <p:spPr>
          <a:xfrm>
            <a:off x="2117721" y="2348880"/>
            <a:ext cx="4938840" cy="1754326"/>
          </a:xfrm>
          <a:prstGeom prst="rect">
            <a:avLst/>
          </a:prstGeom>
        </p:spPr>
        <p:txBody>
          <a:bodyPr wrap="square">
            <a:spAutoFit/>
          </a:bodyPr>
          <a:lstStyle/>
          <a:p>
            <a:pPr algn="just"/>
            <a:r>
              <a:rPr lang="en-ZA" dirty="0">
                <a:latin typeface="Chalkduster" panose="03050602040202020205" pitchFamily="66" charset="77"/>
              </a:rPr>
              <a:t>Change will not come if we wait for some other person or some other time. We are the ones we’ve been waiting for. </a:t>
            </a:r>
          </a:p>
          <a:p>
            <a:pPr algn="just"/>
            <a:endParaRPr lang="en-ZA" dirty="0">
              <a:latin typeface="Chalkduster" panose="03050602040202020205" pitchFamily="66" charset="77"/>
            </a:endParaRPr>
          </a:p>
          <a:p>
            <a:pPr algn="just"/>
            <a:r>
              <a:rPr lang="en-ZA" dirty="0">
                <a:latin typeface="Chalkduster" panose="03050602040202020205" pitchFamily="66" charset="77"/>
              </a:rPr>
              <a:t>We are the change that we seek.</a:t>
            </a:r>
          </a:p>
        </p:txBody>
      </p:sp>
      <p:sp>
        <p:nvSpPr>
          <p:cNvPr id="4" name="Rectangle 3">
            <a:extLst>
              <a:ext uri="{FF2B5EF4-FFF2-40B4-BE49-F238E27FC236}">
                <a16:creationId xmlns:a16="http://schemas.microsoft.com/office/drawing/2014/main" id="{49B0C4FA-7E4C-0D4A-A50A-F37EADB63AE3}"/>
              </a:ext>
            </a:extLst>
          </p:cNvPr>
          <p:cNvSpPr/>
          <p:nvPr/>
        </p:nvSpPr>
        <p:spPr>
          <a:xfrm>
            <a:off x="5852633" y="4323777"/>
            <a:ext cx="1172180" cy="276999"/>
          </a:xfrm>
          <a:prstGeom prst="rect">
            <a:avLst/>
          </a:prstGeom>
        </p:spPr>
        <p:txBody>
          <a:bodyPr wrap="none">
            <a:spAutoFit/>
          </a:bodyPr>
          <a:lstStyle/>
          <a:p>
            <a:pPr algn="just"/>
            <a:r>
              <a:rPr lang="en-ZA" sz="1200" dirty="0"/>
              <a:t>- Barack Obama</a:t>
            </a:r>
          </a:p>
        </p:txBody>
      </p:sp>
    </p:spTree>
    <p:extLst>
      <p:ext uri="{BB962C8B-B14F-4D97-AF65-F5344CB8AC3E}">
        <p14:creationId xmlns:p14="http://schemas.microsoft.com/office/powerpoint/2010/main" val="414303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5184914" cy="584775"/>
          </a:xfrm>
          <a:prstGeom prst="rect">
            <a:avLst/>
          </a:prstGeom>
        </p:spPr>
        <p:txBody>
          <a:bodyPr wrap="square">
            <a:spAutoFit/>
          </a:bodyPr>
          <a:lstStyle/>
          <a:p>
            <a:r>
              <a:rPr lang="en-US" sz="3200" dirty="0">
                <a:solidFill>
                  <a:prstClr val="black"/>
                </a:solidFill>
                <a:latin typeface="Avenir Light" panose="020B0402020203020204" pitchFamily="34" charset="77"/>
              </a:rPr>
              <a:t>Addressing a vital need</a:t>
            </a:r>
          </a:p>
        </p:txBody>
      </p:sp>
      <p:sp>
        <p:nvSpPr>
          <p:cNvPr id="5" name="TextBox 4"/>
          <p:cNvSpPr txBox="1"/>
          <p:nvPr/>
        </p:nvSpPr>
        <p:spPr>
          <a:xfrm>
            <a:off x="251520" y="836712"/>
            <a:ext cx="8504354" cy="5416868"/>
          </a:xfrm>
          <a:prstGeom prst="rect">
            <a:avLst/>
          </a:prstGeom>
          <a:noFill/>
        </p:spPr>
        <p:txBody>
          <a:bodyPr wrap="square" rtlCol="0">
            <a:spAutoFit/>
          </a:bodyPr>
          <a:lstStyle/>
          <a:p>
            <a:pPr marL="285750" indent="-285750">
              <a:buFont typeface="Arial" panose="020B0604020202020204" pitchFamily="34" charset="0"/>
              <a:buChar char="•"/>
            </a:pPr>
            <a:r>
              <a:rPr lang="en-ZA" sz="1500" dirty="0">
                <a:latin typeface="Avenir Light"/>
              </a:rPr>
              <a:t>Every year, millions of people across the Commonwealth suffer physical, sexual and psychological abuse and violence on account of their real or perceived sexual orientation, gender identity or expression (HRC, 2018: 19).</a:t>
            </a:r>
          </a:p>
          <a:p>
            <a:pPr marL="285750" indent="-285750">
              <a:buFont typeface="Arial" panose="020B0604020202020204" pitchFamily="34" charset="0"/>
              <a:buChar char="•"/>
            </a:pPr>
            <a:r>
              <a:rPr lang="en-ZA" sz="1500" dirty="0">
                <a:latin typeface="Avenir Light"/>
              </a:rPr>
              <a:t>Research reported by the Centre for Risk Analysis at the South African Institute of Race Relations (van Heerden, 2017) highlights, for example, that in South Africa, 49 per cent of black members of LGBT+ communities are likely to know someone who has been murdered for being LGBT+, in comparison to 26 per cent of white community members (see also Human Rights Council, 2018). </a:t>
            </a:r>
          </a:p>
          <a:p>
            <a:pPr marL="285750" indent="-285750">
              <a:buFont typeface="Arial" panose="020B0604020202020204" pitchFamily="34" charset="0"/>
              <a:buChar char="•"/>
            </a:pPr>
            <a:r>
              <a:rPr lang="en-ZA" sz="1500" dirty="0">
                <a:latin typeface="Avenir Light"/>
              </a:rPr>
              <a:t>The study also found that black people were the most likely to be victims of physical violence, while white people tended to experience verbal abuse. </a:t>
            </a:r>
          </a:p>
          <a:p>
            <a:pPr marL="285750" indent="-285750">
              <a:buFont typeface="Arial" panose="020B0604020202020204" pitchFamily="34" charset="0"/>
              <a:buChar char="•"/>
            </a:pPr>
            <a:r>
              <a:rPr lang="en-ZA" sz="1500" dirty="0">
                <a:latin typeface="Avenir Light"/>
              </a:rPr>
              <a:t>Such findings highlight both the threats to life that LGBT+ people face, and also the intersectional nature of the widespread prejudice, discrimination, stigma and violence against LGBT+ people. </a:t>
            </a:r>
          </a:p>
          <a:p>
            <a:pPr marL="285750" lvl="0" indent="-285750">
              <a:buFont typeface="Arial" panose="020B0604020202020204" pitchFamily="34" charset="0"/>
              <a:buChar char="•"/>
            </a:pPr>
            <a:r>
              <a:rPr lang="en-ZA" sz="1500" dirty="0">
                <a:latin typeface="Avenir Light"/>
              </a:rPr>
              <a:t>South Africa is said to have the highest statistics of gender-based violence in the world, including rape and domestic violence. Since 2000 there have been close to 40 lesbian women murdered and on average about ten lesbians are raped each week by men who subscribe to the view that they are “correcting” the women’s sexual orientations. </a:t>
            </a:r>
          </a:p>
          <a:p>
            <a:pPr marL="285750" lvl="0" indent="-285750">
              <a:buFont typeface="Arial" panose="020B0604020202020204" pitchFamily="34" charset="0"/>
              <a:buChar char="•"/>
            </a:pPr>
            <a:r>
              <a:rPr lang="en-ZA" sz="1500" dirty="0">
                <a:latin typeface="Avenir Light"/>
              </a:rPr>
              <a:t>We are also only starting to understand more about are the amount of men and boys who are raped, or who experience some form of domestic violence or sexual abuse. The latest guesstimate states that 4 in 10 men are victims of abuse. And according to the OUT research, the percentage of black gay men who said they have experienced corrective rape matched that of the black lesbians who partook in the study.</a:t>
            </a:r>
          </a:p>
          <a:p>
            <a:pPr marL="285750" lvl="0" indent="-285750">
              <a:buFont typeface="Arial" panose="020B0604020202020204" pitchFamily="34" charset="0"/>
              <a:buChar char="•"/>
            </a:pPr>
            <a:r>
              <a:rPr lang="en-ZA" sz="1500" dirty="0">
                <a:latin typeface="Avenir Light"/>
              </a:rPr>
              <a:t>In 2021 alone we have witnessed over 40 deaths of members of the LGBT+ community- and these are only the stats that we know about.</a:t>
            </a:r>
          </a:p>
          <a:p>
            <a:endParaRPr lang="en-ZA" sz="1600" dirty="0">
              <a:latin typeface="Avenir Light"/>
            </a:endParaRPr>
          </a:p>
        </p:txBody>
      </p:sp>
      <p:sp>
        <p:nvSpPr>
          <p:cNvPr id="3" name="TextBox 2">
            <a:extLst>
              <a:ext uri="{FF2B5EF4-FFF2-40B4-BE49-F238E27FC236}">
                <a16:creationId xmlns:a16="http://schemas.microsoft.com/office/drawing/2014/main" id="{2AD642B0-FF41-5249-D695-61DBB49F98DA}"/>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4ACE42A3-CE9B-CA5F-17F2-FBEEBCB4BA61}"/>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FA30E575-98B0-18BD-9BF0-42BA153929B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DB6AEC69-BE9F-5955-4E2E-9AA18851ADA8}"/>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187668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467961"/>
            <a:ext cx="6913106" cy="584775"/>
          </a:xfrm>
          <a:prstGeom prst="rect">
            <a:avLst/>
          </a:prstGeom>
        </p:spPr>
        <p:txBody>
          <a:bodyPr wrap="square">
            <a:spAutoFit/>
          </a:bodyPr>
          <a:lstStyle/>
          <a:p>
            <a:r>
              <a:rPr lang="en-US" sz="3200" dirty="0">
                <a:solidFill>
                  <a:prstClr val="black"/>
                </a:solidFill>
                <a:latin typeface="Avenir Light" panose="020B0402020203020204" pitchFamily="34" charset="77"/>
              </a:rPr>
              <a:t>Let’s Collaborate Together on GitHub</a:t>
            </a:r>
          </a:p>
        </p:txBody>
      </p:sp>
      <p:sp>
        <p:nvSpPr>
          <p:cNvPr id="5" name="TextBox 4"/>
          <p:cNvSpPr txBox="1"/>
          <p:nvPr/>
        </p:nvSpPr>
        <p:spPr>
          <a:xfrm>
            <a:off x="467375" y="2782669"/>
            <a:ext cx="8209250" cy="646331"/>
          </a:xfrm>
          <a:prstGeom prst="rect">
            <a:avLst/>
          </a:prstGeom>
          <a:noFill/>
        </p:spPr>
        <p:txBody>
          <a:bodyPr wrap="square" rtlCol="0">
            <a:spAutoFit/>
          </a:bodyPr>
          <a:lstStyle/>
          <a:p>
            <a:r>
              <a:rPr lang="en-ZA" sz="3600" dirty="0">
                <a:solidFill>
                  <a:srgbClr val="FF0000"/>
                </a:solidFill>
                <a:latin typeface="Avenir Light" panose="020B0402020203020204" pitchFamily="34" charset="77"/>
              </a:rPr>
              <a:t>https://</a:t>
            </a:r>
            <a:r>
              <a:rPr lang="en-ZA" sz="3600" dirty="0">
                <a:solidFill>
                  <a:srgbClr val="00B0F0"/>
                </a:solidFill>
                <a:latin typeface="Avenir Light" panose="020B0402020203020204" pitchFamily="34" charset="77"/>
              </a:rPr>
              <a:t>aka.ms/</a:t>
            </a:r>
            <a:r>
              <a:rPr lang="en-ZA" sz="3600" dirty="0">
                <a:solidFill>
                  <a:srgbClr val="7030A0"/>
                </a:solidFill>
                <a:latin typeface="Avenir Light" panose="020B0402020203020204" pitchFamily="34" charset="77"/>
              </a:rPr>
              <a:t>Uthingo</a:t>
            </a:r>
            <a:r>
              <a:rPr lang="en-ZA" sz="3600" dirty="0">
                <a:solidFill>
                  <a:srgbClr val="00B050"/>
                </a:solidFill>
                <a:latin typeface="Avenir Light" panose="020B0402020203020204" pitchFamily="34" charset="77"/>
              </a:rPr>
              <a:t>Africa</a:t>
            </a:r>
            <a:r>
              <a:rPr lang="en-ZA" sz="3600" dirty="0">
                <a:solidFill>
                  <a:schemeClr val="accent6"/>
                </a:solidFill>
                <a:latin typeface="Avenir Light" panose="020B0402020203020204" pitchFamily="34" charset="77"/>
              </a:rPr>
              <a:t>On</a:t>
            </a:r>
            <a:r>
              <a:rPr lang="en-ZA" sz="3600" dirty="0">
                <a:solidFill>
                  <a:prstClr val="black"/>
                </a:solidFill>
                <a:latin typeface="Avenir Light" panose="020B0402020203020204" pitchFamily="34" charset="77"/>
              </a:rPr>
              <a:t>GitHub</a:t>
            </a:r>
          </a:p>
        </p:txBody>
      </p:sp>
      <p:sp>
        <p:nvSpPr>
          <p:cNvPr id="3" name="TextBox 2">
            <a:extLst>
              <a:ext uri="{FF2B5EF4-FFF2-40B4-BE49-F238E27FC236}">
                <a16:creationId xmlns:a16="http://schemas.microsoft.com/office/drawing/2014/main" id="{5C941636-9A54-486E-D1FE-B0DF1451D10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73679667-DF2E-8E84-02A7-C93351A6556A}"/>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63BC0E7D-34F8-9A88-0284-ED9892A76ED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513EC0A7-8236-3113-54D5-B4C566B84CC5}"/>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270442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5616962" cy="584775"/>
          </a:xfrm>
          <a:prstGeom prst="rect">
            <a:avLst/>
          </a:prstGeom>
        </p:spPr>
        <p:txBody>
          <a:bodyPr wrap="square">
            <a:spAutoFit/>
          </a:bodyPr>
          <a:lstStyle/>
          <a:p>
            <a:r>
              <a:rPr lang="en-US" sz="3200" dirty="0">
                <a:solidFill>
                  <a:prstClr val="black"/>
                </a:solidFill>
                <a:latin typeface="Avenir Light" panose="020B0402020203020204" pitchFamily="34" charset="77"/>
              </a:rPr>
              <a:t>Key objectives of the APP</a:t>
            </a:r>
          </a:p>
        </p:txBody>
      </p:sp>
      <p:sp>
        <p:nvSpPr>
          <p:cNvPr id="5" name="TextBox 4"/>
          <p:cNvSpPr txBox="1"/>
          <p:nvPr/>
        </p:nvSpPr>
        <p:spPr>
          <a:xfrm>
            <a:off x="323528" y="887516"/>
            <a:ext cx="8425274" cy="5493812"/>
          </a:xfrm>
          <a:prstGeom prst="rect">
            <a:avLst/>
          </a:prstGeom>
          <a:noFill/>
        </p:spPr>
        <p:txBody>
          <a:bodyPr wrap="square" rtlCol="0">
            <a:spAutoFit/>
          </a:bodyPr>
          <a:lstStyle/>
          <a:p>
            <a:pPr marL="285750" indent="-285750">
              <a:buFont typeface="Arial" panose="020B0604020202020204" pitchFamily="34" charset="0"/>
              <a:buChar char="•"/>
            </a:pPr>
            <a:r>
              <a:rPr lang="en-ZA" sz="1600" dirty="0">
                <a:latin typeface="Avenir Light"/>
              </a:rPr>
              <a:t>Positively impact the lives of LGBT+ individuals through educational programmes and community-based initiatives</a:t>
            </a:r>
          </a:p>
          <a:p>
            <a:pPr marL="285750" indent="-285750">
              <a:buFont typeface="Arial" panose="020B0604020202020204" pitchFamily="34" charset="0"/>
              <a:buChar char="•"/>
            </a:pPr>
            <a:r>
              <a:rPr lang="en-ZA" sz="1600" dirty="0">
                <a:latin typeface="Avenir Light"/>
              </a:rPr>
              <a:t>Address some fundamental needs and issues faced the LGBT+ community through information, awareness and support programmes</a:t>
            </a:r>
          </a:p>
          <a:p>
            <a:pPr marL="285750" indent="-285750">
              <a:buFont typeface="Arial" panose="020B0604020202020204" pitchFamily="34" charset="0"/>
              <a:buChar char="•"/>
            </a:pPr>
            <a:r>
              <a:rPr lang="en-ZA" sz="1600" dirty="0">
                <a:latin typeface="Avenir Light"/>
              </a:rPr>
              <a:t>Empowering LGBT+ individuals and allies towards building cohesive and safe communities</a:t>
            </a:r>
          </a:p>
          <a:p>
            <a:pPr marL="285750" indent="-285750">
              <a:buFont typeface="Arial" panose="020B0604020202020204" pitchFamily="34" charset="0"/>
              <a:buChar char="•"/>
            </a:pPr>
            <a:r>
              <a:rPr lang="en-ZA" sz="1600" dirty="0">
                <a:latin typeface="Avenir Light"/>
              </a:rPr>
              <a:t>Create an easy access hub/portal which will provide safe, supportive spaces and services to the LGBT+ community </a:t>
            </a:r>
          </a:p>
          <a:p>
            <a:pPr marL="285750" indent="-285750">
              <a:buFont typeface="Arial" panose="020B0604020202020204" pitchFamily="34" charset="0"/>
              <a:buChar char="•"/>
            </a:pPr>
            <a:r>
              <a:rPr lang="en-US" sz="1600" dirty="0">
                <a:latin typeface="Avenir Light"/>
              </a:rPr>
              <a:t>Provide support materials and resources to empower, educate and inform members of the LGBT+ community</a:t>
            </a:r>
            <a:endParaRPr lang="en-ZA" sz="1600" dirty="0">
              <a:latin typeface="Avenir Light"/>
            </a:endParaRPr>
          </a:p>
          <a:p>
            <a:pPr marL="285750" indent="-285750">
              <a:buFont typeface="Arial" panose="020B0604020202020204" pitchFamily="34" charset="0"/>
              <a:buChar char="•"/>
            </a:pPr>
            <a:r>
              <a:rPr lang="en-ZA" sz="1600" dirty="0">
                <a:latin typeface="Avenir Light"/>
              </a:rPr>
              <a:t>Advocate for social justice, transformation and create opportunities for dialogue, awareness, visibility and education</a:t>
            </a:r>
          </a:p>
          <a:p>
            <a:pPr marL="285750" indent="-285750">
              <a:buFont typeface="Arial" panose="020B0604020202020204" pitchFamily="34" charset="0"/>
              <a:buChar char="•"/>
            </a:pPr>
            <a:r>
              <a:rPr lang="en-ZA" sz="1600" dirty="0">
                <a:latin typeface="Avenir Light"/>
              </a:rPr>
              <a:t>Support members of the LGBT+ community who might be experiencing difficult times and provide readily available information and resources in an easy to navigate mobile format</a:t>
            </a:r>
          </a:p>
          <a:p>
            <a:pPr marL="285750" indent="-285750">
              <a:buFont typeface="Arial" panose="020B0604020202020204" pitchFamily="34" charset="0"/>
              <a:buChar char="•"/>
            </a:pPr>
            <a:r>
              <a:rPr lang="en-ZA" sz="1600" dirty="0">
                <a:latin typeface="Avenir Light"/>
              </a:rPr>
              <a:t>Educate the community on a wide array of topics affecting LGBT+ individuals, including relationship recognition, workplace, and community issues, family, and health issues through community outreach programmes</a:t>
            </a:r>
          </a:p>
          <a:p>
            <a:pPr marL="285750" indent="-285750">
              <a:buFont typeface="Arial" panose="020B0604020202020204" pitchFamily="34" charset="0"/>
              <a:buChar char="•"/>
            </a:pPr>
            <a:r>
              <a:rPr lang="en-ZA" sz="1600" dirty="0">
                <a:latin typeface="Avenir Light"/>
              </a:rPr>
              <a:t>Campaign for equality  at all levels and provide access to some sort of psychological and physical safety information</a:t>
            </a:r>
          </a:p>
          <a:p>
            <a:pPr marL="285750" indent="-285750">
              <a:buFont typeface="Arial" panose="020B0604020202020204" pitchFamily="34" charset="0"/>
              <a:buChar char="•"/>
            </a:pPr>
            <a:r>
              <a:rPr lang="en-US" sz="1600" dirty="0">
                <a:latin typeface="Avenir Light"/>
              </a:rPr>
              <a:t>Develop a relationship with members of the Queer community as a trusted source of information and support</a:t>
            </a:r>
          </a:p>
          <a:p>
            <a:pPr marL="285750" indent="-285750">
              <a:buFont typeface="Arial" panose="020B0604020202020204" pitchFamily="34" charset="0"/>
              <a:buChar char="•"/>
            </a:pPr>
            <a:r>
              <a:rPr lang="en-US" sz="1600" dirty="0">
                <a:latin typeface="Avenir Light"/>
              </a:rPr>
              <a:t>Create an opportunity for both push and pull with regards to data and content</a:t>
            </a:r>
            <a:endParaRPr lang="en-ZA" sz="1600" dirty="0">
              <a:latin typeface="Avenir Light"/>
            </a:endParaRPr>
          </a:p>
          <a:p>
            <a:pPr marL="285750" indent="-285750">
              <a:buFont typeface="Arial" panose="020B0604020202020204" pitchFamily="34" charset="0"/>
              <a:buChar char="•"/>
            </a:pPr>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421854A8-F585-8A82-93D1-2EBD80A76F4D}"/>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5C559CDF-C79C-D25D-CAFB-4E3ACC7854BE}"/>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A2E2B89A-DAE4-9D55-77AE-8096AE8866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CE61A78F-7F6C-24CA-E356-076D38678850}"/>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129749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8209250" cy="584775"/>
          </a:xfrm>
          <a:prstGeom prst="rect">
            <a:avLst/>
          </a:prstGeom>
        </p:spPr>
        <p:txBody>
          <a:bodyPr wrap="square">
            <a:spAutoFit/>
          </a:bodyPr>
          <a:lstStyle/>
          <a:p>
            <a:r>
              <a:rPr lang="en-US" sz="3200" dirty="0">
                <a:solidFill>
                  <a:prstClr val="black"/>
                </a:solidFill>
                <a:latin typeface="Avenir Light" panose="020B0402020203020204" pitchFamily="34" charset="77"/>
              </a:rPr>
              <a:t>Key requirements and considerations of the APP</a:t>
            </a:r>
          </a:p>
        </p:txBody>
      </p:sp>
      <p:sp>
        <p:nvSpPr>
          <p:cNvPr id="5" name="TextBox 4"/>
          <p:cNvSpPr txBox="1"/>
          <p:nvPr/>
        </p:nvSpPr>
        <p:spPr>
          <a:xfrm>
            <a:off x="395198" y="980728"/>
            <a:ext cx="8209250" cy="59862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Light"/>
              </a:rPr>
              <a:t>Data privacy Safety of community members</a:t>
            </a:r>
          </a:p>
          <a:p>
            <a:pPr marL="285750" indent="-285750">
              <a:buFont typeface="Arial" panose="020B0604020202020204" pitchFamily="34" charset="0"/>
              <a:buChar char="•"/>
            </a:pPr>
            <a:r>
              <a:rPr lang="en-US" sz="1600" dirty="0">
                <a:latin typeface="Avenir Light"/>
              </a:rPr>
              <a:t>Language issues (11 official languages of RSA)</a:t>
            </a:r>
          </a:p>
          <a:p>
            <a:pPr marL="285750" indent="-285750">
              <a:buFont typeface="Arial" panose="020B0604020202020204" pitchFamily="34" charset="0"/>
              <a:buChar char="•"/>
            </a:pPr>
            <a:r>
              <a:rPr lang="en-US" sz="1600" dirty="0">
                <a:latin typeface="Avenir Light"/>
              </a:rPr>
              <a:t>Key tags/ words/ meta data and search functionality</a:t>
            </a:r>
          </a:p>
          <a:p>
            <a:pPr marL="285750" indent="-285750">
              <a:buFont typeface="Arial" panose="020B0604020202020204" pitchFamily="34" charset="0"/>
              <a:buChar char="•"/>
            </a:pPr>
            <a:r>
              <a:rPr lang="en-US" sz="1600" dirty="0">
                <a:latin typeface="Avenir Light"/>
              </a:rPr>
              <a:t>Vetting function for contributors/ </a:t>
            </a:r>
            <a:r>
              <a:rPr lang="en-ZA" sz="1600" dirty="0">
                <a:latin typeface="Avenir Light"/>
              </a:rPr>
              <a:t>organisations</a:t>
            </a:r>
            <a:r>
              <a:rPr lang="en-US" sz="1600" dirty="0">
                <a:latin typeface="Avenir Light"/>
              </a:rPr>
              <a:t>/ businesses/ support services</a:t>
            </a:r>
          </a:p>
          <a:p>
            <a:pPr marL="285750" indent="-285750">
              <a:buFont typeface="Arial" panose="020B0604020202020204" pitchFamily="34" charset="0"/>
              <a:buChar char="•"/>
            </a:pPr>
            <a:r>
              <a:rPr lang="en-US" sz="1600" dirty="0">
                <a:latin typeface="Avenir Light"/>
              </a:rPr>
              <a:t>Provide safe and secure and meaningful support for members of the LGBT+ community</a:t>
            </a:r>
          </a:p>
          <a:p>
            <a:pPr marL="285750" indent="-285750">
              <a:buFont typeface="Arial" panose="020B0604020202020204" pitchFamily="34" charset="0"/>
              <a:buChar char="•"/>
            </a:pPr>
            <a:r>
              <a:rPr lang="en-US" sz="1600" dirty="0">
                <a:latin typeface="Avenir Light"/>
              </a:rPr>
              <a:t>Information, support and advice for times of crisis</a:t>
            </a:r>
          </a:p>
          <a:p>
            <a:pPr marL="285750" indent="-285750">
              <a:buFont typeface="Arial" panose="020B0604020202020204" pitchFamily="34" charset="0"/>
              <a:buChar char="•"/>
            </a:pPr>
            <a:r>
              <a:rPr lang="en-US" sz="1600" dirty="0">
                <a:latin typeface="Avenir Light"/>
              </a:rPr>
              <a:t>SOS Crisis support line/ Geo location services</a:t>
            </a:r>
          </a:p>
          <a:p>
            <a:pPr marL="285750" indent="-285750">
              <a:buFont typeface="Arial" panose="020B0604020202020204" pitchFamily="34" charset="0"/>
              <a:buChar char="•"/>
            </a:pPr>
            <a:r>
              <a:rPr lang="en-US" sz="1600" dirty="0">
                <a:latin typeface="Avenir Light"/>
              </a:rPr>
              <a:t>Confidential support mechanisms and resources</a:t>
            </a:r>
          </a:p>
          <a:p>
            <a:pPr marL="285750" indent="-285750">
              <a:buFont typeface="Arial" panose="020B0604020202020204" pitchFamily="34" charset="0"/>
              <a:buChar char="•"/>
            </a:pPr>
            <a:r>
              <a:rPr lang="en-US" sz="1600" dirty="0">
                <a:latin typeface="Avenir Light"/>
              </a:rPr>
              <a:t>Support groups for LGBT+ community members, family &amp; friends of LGBT+ members</a:t>
            </a:r>
          </a:p>
          <a:p>
            <a:pPr marL="285750" indent="-285750">
              <a:buFont typeface="Arial" panose="020B0604020202020204" pitchFamily="34" charset="0"/>
              <a:buChar char="•"/>
            </a:pPr>
            <a:r>
              <a:rPr lang="en-US" sz="1600" dirty="0">
                <a:latin typeface="Avenir Light"/>
              </a:rPr>
              <a:t>Options to hide the APP on the mobile device – anonymity and confidentiality essential</a:t>
            </a:r>
          </a:p>
          <a:p>
            <a:pPr marL="285750" indent="-285750">
              <a:buFont typeface="Arial" panose="020B0604020202020204" pitchFamily="34" charset="0"/>
              <a:buChar char="•"/>
            </a:pPr>
            <a:r>
              <a:rPr lang="en-US" sz="1600" dirty="0">
                <a:latin typeface="Avenir Light"/>
              </a:rPr>
              <a:t>Zero rating on data charges </a:t>
            </a:r>
          </a:p>
          <a:p>
            <a:pPr marL="285750" indent="-285750">
              <a:buFont typeface="Arial" panose="020B0604020202020204" pitchFamily="34" charset="0"/>
              <a:buChar char="•"/>
            </a:pPr>
            <a:r>
              <a:rPr lang="en-US" sz="1600" dirty="0">
                <a:latin typeface="Avenir Light"/>
              </a:rPr>
              <a:t>Push and Pull functionality- data, content, information</a:t>
            </a:r>
          </a:p>
          <a:p>
            <a:pPr marL="285750" indent="-285750">
              <a:buFont typeface="Arial" panose="020B0604020202020204" pitchFamily="34" charset="0"/>
              <a:buChar char="•"/>
            </a:pPr>
            <a:r>
              <a:rPr lang="en-US" sz="1600" dirty="0">
                <a:latin typeface="Avenir Light"/>
              </a:rPr>
              <a:t>Data ownership/ gathering/ survey optionality</a:t>
            </a:r>
          </a:p>
          <a:p>
            <a:pPr marL="285750" indent="-285750">
              <a:buFont typeface="Arial" panose="020B0604020202020204" pitchFamily="34" charset="0"/>
              <a:buChar char="•"/>
            </a:pPr>
            <a:r>
              <a:rPr lang="en-US" sz="1600" dirty="0">
                <a:latin typeface="Avenir Light"/>
              </a:rPr>
              <a:t>WhatsApp functionality</a:t>
            </a:r>
          </a:p>
          <a:p>
            <a:pPr marL="285750" indent="-285750">
              <a:buFont typeface="Arial" panose="020B0604020202020204" pitchFamily="34" charset="0"/>
              <a:buChar char="•"/>
            </a:pPr>
            <a:r>
              <a:rPr lang="en-US" sz="1600" dirty="0">
                <a:latin typeface="Avenir Light"/>
              </a:rPr>
              <a:t>Call and Voice Note options</a:t>
            </a:r>
          </a:p>
          <a:p>
            <a:pPr marL="285750" indent="-285750">
              <a:buFont typeface="Arial" panose="020B0604020202020204" pitchFamily="34" charset="0"/>
              <a:buChar char="•"/>
            </a:pPr>
            <a:r>
              <a:rPr lang="en-US" sz="1600" dirty="0">
                <a:latin typeface="Avenir Light"/>
              </a:rPr>
              <a:t>Registration link- secure data storage (ensure real people)</a:t>
            </a:r>
          </a:p>
          <a:p>
            <a:pPr marL="285750" indent="-285750">
              <a:buFont typeface="Arial" panose="020B0604020202020204" pitchFamily="34" charset="0"/>
              <a:buChar char="•"/>
            </a:pPr>
            <a:r>
              <a:rPr lang="en-US" sz="1600" dirty="0">
                <a:latin typeface="Avenir Light"/>
              </a:rPr>
              <a:t>Links to social media platforms</a:t>
            </a:r>
          </a:p>
          <a:p>
            <a:pPr marL="285750" indent="-285750">
              <a:buFont typeface="Arial" panose="020B0604020202020204" pitchFamily="34" charset="0"/>
              <a:buChar char="•"/>
            </a:pPr>
            <a:r>
              <a:rPr lang="en-US" sz="1600" dirty="0">
                <a:latin typeface="Avenir Light"/>
              </a:rPr>
              <a:t>Buddy system/ Safe Space</a:t>
            </a:r>
          </a:p>
          <a:p>
            <a:pPr marL="285750" indent="-285750">
              <a:buFont typeface="Arial" panose="020B0604020202020204" pitchFamily="34" charset="0"/>
              <a:buChar char="•"/>
            </a:pPr>
            <a:r>
              <a:rPr lang="en-US" sz="1600" dirty="0">
                <a:latin typeface="Avenir Light"/>
              </a:rPr>
              <a:t>Safe sharing and support at regional and local levels</a:t>
            </a:r>
          </a:p>
          <a:p>
            <a:pPr marL="285750" indent="-285750">
              <a:buFont typeface="Arial" panose="020B0604020202020204" pitchFamily="34" charset="0"/>
              <a:buChar char="•"/>
            </a:pPr>
            <a:r>
              <a:rPr lang="en-US" sz="1600" dirty="0">
                <a:latin typeface="Avenir Light"/>
              </a:rPr>
              <a:t>Opportunity to build and evolve the platform to address the needs as we discover and learn more about daily lived experiences and issues</a:t>
            </a:r>
          </a:p>
          <a:p>
            <a:pPr marL="285750" indent="-285750">
              <a:buFont typeface="Arial" panose="020B0604020202020204" pitchFamily="34" charset="0"/>
              <a:buChar char="•"/>
            </a:pPr>
            <a:r>
              <a:rPr lang="en-US" sz="1600" dirty="0">
                <a:latin typeface="Avenir Light"/>
              </a:rPr>
              <a:t>Feed content and information into a safe repository/ hub</a:t>
            </a:r>
          </a:p>
          <a:p>
            <a:pPr marL="285750" indent="-285750">
              <a:buFont typeface="Arial" panose="020B0604020202020204" pitchFamily="34" charset="0"/>
              <a:buChar char="•"/>
            </a:pPr>
            <a:endParaRPr lang="en-ZA" sz="1600" dirty="0">
              <a:latin typeface="Avenir Light"/>
            </a:endParaRPr>
          </a:p>
          <a:p>
            <a:pPr marL="285750" indent="-285750">
              <a:buFont typeface="Arial" panose="020B0604020202020204" pitchFamily="34" charset="0"/>
              <a:buChar char="•"/>
            </a:pPr>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65AF65FE-B548-5114-DAAA-CA5E7390AB30}"/>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9E00D08A-8794-0E59-1EFA-8748E94B1DE3}"/>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10A3B4DC-2602-8717-C5C7-20F844081F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754F2439-75FD-4140-38F4-59B2B702C56B}"/>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219296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6265034" cy="584775"/>
          </a:xfrm>
          <a:prstGeom prst="rect">
            <a:avLst/>
          </a:prstGeom>
        </p:spPr>
        <p:txBody>
          <a:bodyPr wrap="square">
            <a:spAutoFit/>
          </a:bodyPr>
          <a:lstStyle/>
          <a:p>
            <a:r>
              <a:rPr lang="en-US" sz="3200" dirty="0">
                <a:solidFill>
                  <a:prstClr val="black"/>
                </a:solidFill>
                <a:latin typeface="Avenir Light" panose="020B0402020203020204" pitchFamily="34" charset="77"/>
              </a:rPr>
              <a:t>APP Functionality</a:t>
            </a:r>
          </a:p>
        </p:txBody>
      </p:sp>
      <p:pic>
        <p:nvPicPr>
          <p:cNvPr id="10" name="Picture 9">
            <a:extLst>
              <a:ext uri="{FF2B5EF4-FFF2-40B4-BE49-F238E27FC236}">
                <a16:creationId xmlns:a16="http://schemas.microsoft.com/office/drawing/2014/main" id="{F540F250-B5E4-0A4A-AD03-275C5FA8F62F}"/>
              </a:ext>
            </a:extLst>
          </p:cNvPr>
          <p:cNvPicPr>
            <a:picLocks noChangeAspect="1"/>
          </p:cNvPicPr>
          <p:nvPr/>
        </p:nvPicPr>
        <p:blipFill rotWithShape="1">
          <a:blip/>
          <a:srcRect t="83038"/>
          <a:stretch/>
        </p:blipFill>
        <p:spPr>
          <a:xfrm>
            <a:off x="179512" y="6434012"/>
            <a:ext cx="3262856" cy="235348"/>
          </a:xfrm>
          <a:prstGeom prst="rect">
            <a:avLst/>
          </a:prstGeom>
        </p:spPr>
      </p:pic>
      <p:graphicFrame>
        <p:nvGraphicFramePr>
          <p:cNvPr id="2" name="Table 2">
            <a:extLst>
              <a:ext uri="{FF2B5EF4-FFF2-40B4-BE49-F238E27FC236}">
                <a16:creationId xmlns:a16="http://schemas.microsoft.com/office/drawing/2014/main" id="{AEBE3407-697D-7FD5-7288-44EEF0BEC907}"/>
              </a:ext>
            </a:extLst>
          </p:cNvPr>
          <p:cNvGraphicFramePr>
            <a:graphicFrameLocks noGrp="1"/>
          </p:cNvGraphicFramePr>
          <p:nvPr>
            <p:extLst>
              <p:ext uri="{D42A27DB-BD31-4B8C-83A1-F6EECF244321}">
                <p14:modId xmlns:p14="http://schemas.microsoft.com/office/powerpoint/2010/main" val="1944044271"/>
              </p:ext>
            </p:extLst>
          </p:nvPr>
        </p:nvGraphicFramePr>
        <p:xfrm>
          <a:off x="179512" y="836712"/>
          <a:ext cx="8640960" cy="582168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1099100458"/>
                    </a:ext>
                  </a:extLst>
                </a:gridCol>
                <a:gridCol w="1080120">
                  <a:extLst>
                    <a:ext uri="{9D8B030D-6E8A-4147-A177-3AD203B41FA5}">
                      <a16:colId xmlns:a16="http://schemas.microsoft.com/office/drawing/2014/main" val="3163877927"/>
                    </a:ext>
                  </a:extLst>
                </a:gridCol>
                <a:gridCol w="1080120">
                  <a:extLst>
                    <a:ext uri="{9D8B030D-6E8A-4147-A177-3AD203B41FA5}">
                      <a16:colId xmlns:a16="http://schemas.microsoft.com/office/drawing/2014/main" val="3511286608"/>
                    </a:ext>
                  </a:extLst>
                </a:gridCol>
                <a:gridCol w="1080120">
                  <a:extLst>
                    <a:ext uri="{9D8B030D-6E8A-4147-A177-3AD203B41FA5}">
                      <a16:colId xmlns:a16="http://schemas.microsoft.com/office/drawing/2014/main" val="2587359235"/>
                    </a:ext>
                  </a:extLst>
                </a:gridCol>
                <a:gridCol w="1080120">
                  <a:extLst>
                    <a:ext uri="{9D8B030D-6E8A-4147-A177-3AD203B41FA5}">
                      <a16:colId xmlns:a16="http://schemas.microsoft.com/office/drawing/2014/main" val="4137201125"/>
                    </a:ext>
                  </a:extLst>
                </a:gridCol>
                <a:gridCol w="1080120">
                  <a:extLst>
                    <a:ext uri="{9D8B030D-6E8A-4147-A177-3AD203B41FA5}">
                      <a16:colId xmlns:a16="http://schemas.microsoft.com/office/drawing/2014/main" val="3243459877"/>
                    </a:ext>
                  </a:extLst>
                </a:gridCol>
                <a:gridCol w="1080120">
                  <a:extLst>
                    <a:ext uri="{9D8B030D-6E8A-4147-A177-3AD203B41FA5}">
                      <a16:colId xmlns:a16="http://schemas.microsoft.com/office/drawing/2014/main" val="2483593669"/>
                    </a:ext>
                  </a:extLst>
                </a:gridCol>
                <a:gridCol w="1080120">
                  <a:extLst>
                    <a:ext uri="{9D8B030D-6E8A-4147-A177-3AD203B41FA5}">
                      <a16:colId xmlns:a16="http://schemas.microsoft.com/office/drawing/2014/main" val="3369439872"/>
                    </a:ext>
                  </a:extLst>
                </a:gridCol>
              </a:tblGrid>
              <a:tr h="370840">
                <a:tc>
                  <a:txBody>
                    <a:bodyPr/>
                    <a:lstStyle/>
                    <a:p>
                      <a:r>
                        <a:rPr lang="en-US" dirty="0">
                          <a:latin typeface="Avenir Light" panose="020B0402020203020204"/>
                        </a:rPr>
                        <a:t>User</a:t>
                      </a:r>
                      <a:endParaRPr lang="en-ZA" dirty="0">
                        <a:latin typeface="Avenir Light" panose="020B0402020203020204"/>
                      </a:endParaRPr>
                    </a:p>
                  </a:txBody>
                  <a:tcPr/>
                </a:tc>
                <a:tc>
                  <a:txBody>
                    <a:bodyPr/>
                    <a:lstStyle/>
                    <a:p>
                      <a:r>
                        <a:rPr lang="en-US" dirty="0">
                          <a:latin typeface="Avenir Light" panose="020B0402020203020204"/>
                        </a:rPr>
                        <a:t>Demo-graphics</a:t>
                      </a:r>
                      <a:endParaRPr lang="en-ZA" dirty="0">
                        <a:latin typeface="Avenir Light" panose="020B0402020203020204"/>
                      </a:endParaRPr>
                    </a:p>
                  </a:txBody>
                  <a:tcPr/>
                </a:tc>
                <a:tc>
                  <a:txBody>
                    <a:bodyPr/>
                    <a:lstStyle/>
                    <a:p>
                      <a:r>
                        <a:rPr lang="en-US" dirty="0">
                          <a:latin typeface="Avenir Light" panose="020B0402020203020204"/>
                        </a:rPr>
                        <a:t>Content</a:t>
                      </a:r>
                      <a:endParaRPr lang="en-ZA" dirty="0">
                        <a:latin typeface="Avenir Light" panose="020B0402020203020204"/>
                      </a:endParaRPr>
                    </a:p>
                  </a:txBody>
                  <a:tcPr/>
                </a:tc>
                <a:tc>
                  <a:txBody>
                    <a:bodyPr/>
                    <a:lstStyle/>
                    <a:p>
                      <a:r>
                        <a:rPr lang="en-US" dirty="0">
                          <a:latin typeface="Avenir Light" panose="020B0402020203020204"/>
                        </a:rPr>
                        <a:t>Ops</a:t>
                      </a:r>
                      <a:endParaRPr lang="en-ZA" dirty="0">
                        <a:latin typeface="Avenir Light" panose="020B0402020203020204"/>
                      </a:endParaRPr>
                    </a:p>
                  </a:txBody>
                  <a:tcPr/>
                </a:tc>
                <a:tc>
                  <a:txBody>
                    <a:bodyPr/>
                    <a:lstStyle/>
                    <a:p>
                      <a:r>
                        <a:rPr lang="en-US" dirty="0">
                          <a:latin typeface="Avenir Light" panose="020B0402020203020204"/>
                        </a:rPr>
                        <a:t>Data</a:t>
                      </a:r>
                      <a:endParaRPr lang="en-ZA" dirty="0">
                        <a:latin typeface="Avenir Light" panose="020B0402020203020204"/>
                      </a:endParaRPr>
                    </a:p>
                  </a:txBody>
                  <a:tcPr/>
                </a:tc>
                <a:tc>
                  <a:txBody>
                    <a:bodyPr/>
                    <a:lstStyle/>
                    <a:p>
                      <a:r>
                        <a:rPr lang="en-US" dirty="0">
                          <a:latin typeface="Avenir Light" panose="020B0402020203020204"/>
                        </a:rPr>
                        <a:t>Topics</a:t>
                      </a:r>
                      <a:endParaRPr lang="en-ZA" dirty="0">
                        <a:latin typeface="Avenir Light" panose="020B0402020203020204"/>
                      </a:endParaRPr>
                    </a:p>
                  </a:txBody>
                  <a:tcPr/>
                </a:tc>
                <a:tc>
                  <a:txBody>
                    <a:bodyPr/>
                    <a:lstStyle/>
                    <a:p>
                      <a:r>
                        <a:rPr lang="en-US" dirty="0">
                          <a:latin typeface="Avenir Light" panose="020B0402020203020204"/>
                        </a:rPr>
                        <a:t>Mentor</a:t>
                      </a:r>
                      <a:endParaRPr lang="en-ZA" dirty="0">
                        <a:latin typeface="Avenir Light" panose="020B0402020203020204"/>
                      </a:endParaRPr>
                    </a:p>
                  </a:txBody>
                  <a:tcPr/>
                </a:tc>
                <a:tc>
                  <a:txBody>
                    <a:bodyPr/>
                    <a:lstStyle/>
                    <a:p>
                      <a:r>
                        <a:rPr lang="en-US" dirty="0">
                          <a:latin typeface="Avenir Light" panose="020B0402020203020204"/>
                        </a:rPr>
                        <a:t>Revenue</a:t>
                      </a:r>
                      <a:endParaRPr lang="en-ZA" dirty="0">
                        <a:latin typeface="Avenir Light" panose="020B0402020203020204"/>
                      </a:endParaRPr>
                    </a:p>
                  </a:txBody>
                  <a:tcPr/>
                </a:tc>
                <a:extLst>
                  <a:ext uri="{0D108BD9-81ED-4DB2-BD59-A6C34878D82A}">
                    <a16:rowId xmlns:a16="http://schemas.microsoft.com/office/drawing/2014/main" val="1896006909"/>
                  </a:ext>
                </a:extLst>
              </a:tr>
              <a:tr h="370840">
                <a:tc>
                  <a:txBody>
                    <a:bodyPr/>
                    <a:lstStyle/>
                    <a:p>
                      <a:r>
                        <a:rPr lang="en-US" sz="1400" dirty="0">
                          <a:latin typeface="Avenir Light" panose="020B0402020203020204"/>
                        </a:rPr>
                        <a:t>Name</a:t>
                      </a:r>
                      <a:endParaRPr lang="en-ZA" sz="1400" dirty="0">
                        <a:latin typeface="Avenir Light" panose="020B0402020203020204"/>
                      </a:endParaRPr>
                    </a:p>
                  </a:txBody>
                  <a:tcPr/>
                </a:tc>
                <a:tc>
                  <a:txBody>
                    <a:bodyPr/>
                    <a:lstStyle/>
                    <a:p>
                      <a:r>
                        <a:rPr lang="en-US" sz="1400" dirty="0">
                          <a:latin typeface="Avenir Light" panose="020B0402020203020204"/>
                        </a:rPr>
                        <a:t>Sexual orientation</a:t>
                      </a:r>
                      <a:endParaRPr lang="en-ZA" sz="1400" dirty="0">
                        <a:latin typeface="Avenir Light" panose="020B0402020203020204"/>
                      </a:endParaRPr>
                    </a:p>
                  </a:txBody>
                  <a:tcPr/>
                </a:tc>
                <a:tc>
                  <a:txBody>
                    <a:bodyPr/>
                    <a:lstStyle/>
                    <a:p>
                      <a:r>
                        <a:rPr lang="en-US" sz="1400" dirty="0">
                          <a:latin typeface="Avenir Light" panose="020B0402020203020204"/>
                        </a:rPr>
                        <a:t>Video</a:t>
                      </a:r>
                      <a:endParaRPr lang="en-ZA" sz="1400" dirty="0">
                        <a:latin typeface="Avenir Light" panose="020B0402020203020204"/>
                      </a:endParaRPr>
                    </a:p>
                  </a:txBody>
                  <a:tcPr/>
                </a:tc>
                <a:tc>
                  <a:txBody>
                    <a:bodyPr/>
                    <a:lstStyle/>
                    <a:p>
                      <a:r>
                        <a:rPr lang="en-US" sz="1400" dirty="0">
                          <a:latin typeface="Avenir Light" panose="020B0402020203020204"/>
                        </a:rPr>
                        <a:t>Listings</a:t>
                      </a:r>
                      <a:endParaRPr lang="en-ZA" sz="1400" dirty="0">
                        <a:latin typeface="Avenir Light" panose="020B0402020203020204"/>
                      </a:endParaRPr>
                    </a:p>
                  </a:txBody>
                  <a:tcPr/>
                </a:tc>
                <a:tc>
                  <a:txBody>
                    <a:bodyPr/>
                    <a:lstStyle/>
                    <a:p>
                      <a:r>
                        <a:rPr lang="en-US" sz="1400" dirty="0">
                          <a:latin typeface="Avenir Light" panose="020B0402020203020204"/>
                        </a:rPr>
                        <a:t>Privacy</a:t>
                      </a:r>
                      <a:endParaRPr lang="en-ZA" sz="1400" dirty="0">
                        <a:latin typeface="Avenir Light" panose="020B0402020203020204"/>
                      </a:endParaRPr>
                    </a:p>
                  </a:txBody>
                  <a:tcPr/>
                </a:tc>
                <a:tc>
                  <a:txBody>
                    <a:bodyPr/>
                    <a:lstStyle/>
                    <a:p>
                      <a:r>
                        <a:rPr lang="en-US" sz="1400" dirty="0">
                          <a:latin typeface="Avenir Light" panose="020B0402020203020204"/>
                        </a:rPr>
                        <a:t>Mental health</a:t>
                      </a:r>
                      <a:endParaRPr lang="en-ZA" sz="1400" dirty="0">
                        <a:latin typeface="Avenir Light" panose="020B0402020203020204"/>
                      </a:endParaRPr>
                    </a:p>
                  </a:txBody>
                  <a:tcPr/>
                </a:tc>
                <a:tc>
                  <a:txBody>
                    <a:bodyPr/>
                    <a:lstStyle/>
                    <a:p>
                      <a:r>
                        <a:rPr lang="en-US" sz="1400" dirty="0">
                          <a:latin typeface="Avenir Light" panose="020B0402020203020204"/>
                        </a:rPr>
                        <a:t>Sign up</a:t>
                      </a:r>
                      <a:endParaRPr lang="en-ZA" sz="1400" dirty="0">
                        <a:latin typeface="Avenir Light" panose="020B0402020203020204"/>
                      </a:endParaRPr>
                    </a:p>
                  </a:txBody>
                  <a:tcPr/>
                </a:tc>
                <a:tc>
                  <a:txBody>
                    <a:bodyPr/>
                    <a:lstStyle/>
                    <a:p>
                      <a:r>
                        <a:rPr lang="en-US" sz="1400" dirty="0">
                          <a:latin typeface="Avenir Light" panose="020B0402020203020204"/>
                        </a:rPr>
                        <a:t>Ads</a:t>
                      </a:r>
                      <a:endParaRPr lang="en-ZA" sz="1400" dirty="0">
                        <a:latin typeface="Avenir Light" panose="020B0402020203020204"/>
                      </a:endParaRPr>
                    </a:p>
                  </a:txBody>
                  <a:tcPr/>
                </a:tc>
                <a:extLst>
                  <a:ext uri="{0D108BD9-81ED-4DB2-BD59-A6C34878D82A}">
                    <a16:rowId xmlns:a16="http://schemas.microsoft.com/office/drawing/2014/main" val="1763547342"/>
                  </a:ext>
                </a:extLst>
              </a:tr>
              <a:tr h="370840">
                <a:tc>
                  <a:txBody>
                    <a:bodyPr/>
                    <a:lstStyle/>
                    <a:p>
                      <a:r>
                        <a:rPr lang="en-US" sz="1400" dirty="0">
                          <a:latin typeface="Avenir Light" panose="020B0402020203020204"/>
                        </a:rPr>
                        <a:t>ID</a:t>
                      </a:r>
                      <a:endParaRPr lang="en-ZA" sz="1400" dirty="0">
                        <a:latin typeface="Avenir Light" panose="020B0402020203020204"/>
                      </a:endParaRPr>
                    </a:p>
                  </a:txBody>
                  <a:tcPr/>
                </a:tc>
                <a:tc>
                  <a:txBody>
                    <a:bodyPr/>
                    <a:lstStyle/>
                    <a:p>
                      <a:r>
                        <a:rPr lang="en-US" sz="1400" dirty="0">
                          <a:latin typeface="Avenir Light" panose="020B0402020203020204"/>
                        </a:rPr>
                        <a:t>Gender identity</a:t>
                      </a:r>
                      <a:endParaRPr lang="en-ZA" sz="1400" dirty="0">
                        <a:latin typeface="Avenir Light" panose="020B0402020203020204"/>
                      </a:endParaRPr>
                    </a:p>
                  </a:txBody>
                  <a:tcPr/>
                </a:tc>
                <a:tc>
                  <a:txBody>
                    <a:bodyPr/>
                    <a:lstStyle/>
                    <a:p>
                      <a:r>
                        <a:rPr lang="en-US" sz="1400" dirty="0">
                          <a:latin typeface="Avenir Light" panose="020B0402020203020204"/>
                        </a:rPr>
                        <a:t>Copy</a:t>
                      </a:r>
                      <a:endParaRPr lang="en-ZA" sz="1400" dirty="0">
                        <a:latin typeface="Avenir Light" panose="020B0402020203020204"/>
                      </a:endParaRPr>
                    </a:p>
                  </a:txBody>
                  <a:tcPr/>
                </a:tc>
                <a:tc>
                  <a:txBody>
                    <a:bodyPr/>
                    <a:lstStyle/>
                    <a:p>
                      <a:r>
                        <a:rPr lang="en-US" sz="1400" dirty="0">
                          <a:latin typeface="Avenir Light" panose="020B0402020203020204"/>
                        </a:rPr>
                        <a:t>Regional</a:t>
                      </a:r>
                      <a:endParaRPr lang="en-ZA" sz="1400" dirty="0">
                        <a:latin typeface="Avenir Light" panose="020B0402020203020204"/>
                      </a:endParaRPr>
                    </a:p>
                  </a:txBody>
                  <a:tcPr/>
                </a:tc>
                <a:tc>
                  <a:txBody>
                    <a:bodyPr/>
                    <a:lstStyle/>
                    <a:p>
                      <a:r>
                        <a:rPr lang="en-US" sz="1400" dirty="0">
                          <a:latin typeface="Avenir Light" panose="020B0402020203020204"/>
                        </a:rPr>
                        <a:t>Confiden-tiality</a:t>
                      </a:r>
                      <a:endParaRPr lang="en-ZA" sz="1400" dirty="0">
                        <a:latin typeface="Avenir Light" panose="020B0402020203020204"/>
                      </a:endParaRPr>
                    </a:p>
                  </a:txBody>
                  <a:tcPr/>
                </a:tc>
                <a:tc>
                  <a:txBody>
                    <a:bodyPr/>
                    <a:lstStyle/>
                    <a:p>
                      <a:r>
                        <a:rPr lang="en-US" sz="1400" dirty="0">
                          <a:latin typeface="Avenir Light" panose="020B0402020203020204"/>
                        </a:rPr>
                        <a:t>Sexual health</a:t>
                      </a:r>
                      <a:endParaRPr lang="en-ZA" sz="1400" dirty="0">
                        <a:latin typeface="Avenir Light" panose="020B0402020203020204"/>
                      </a:endParaRPr>
                    </a:p>
                  </a:txBody>
                  <a:tcPr/>
                </a:tc>
                <a:tc>
                  <a:txBody>
                    <a:bodyPr/>
                    <a:lstStyle/>
                    <a:p>
                      <a:r>
                        <a:rPr lang="en-US" sz="1400" dirty="0">
                          <a:latin typeface="Avenir Light" panose="020B0402020203020204"/>
                        </a:rPr>
                        <a:t>Sign in</a:t>
                      </a:r>
                      <a:endParaRPr lang="en-ZA" sz="1400" dirty="0">
                        <a:latin typeface="Avenir Light" panose="020B0402020203020204"/>
                      </a:endParaRPr>
                    </a:p>
                  </a:txBody>
                  <a:tcPr/>
                </a:tc>
                <a:tc>
                  <a:txBody>
                    <a:bodyPr/>
                    <a:lstStyle/>
                    <a:p>
                      <a:r>
                        <a:rPr lang="en-US" sz="1400" dirty="0">
                          <a:latin typeface="Avenir Light" panose="020B0402020203020204"/>
                        </a:rPr>
                        <a:t>Page sponsors</a:t>
                      </a:r>
                      <a:endParaRPr lang="en-ZA" sz="1400" dirty="0">
                        <a:latin typeface="Avenir Light" panose="020B0402020203020204"/>
                      </a:endParaRPr>
                    </a:p>
                  </a:txBody>
                  <a:tcPr/>
                </a:tc>
                <a:extLst>
                  <a:ext uri="{0D108BD9-81ED-4DB2-BD59-A6C34878D82A}">
                    <a16:rowId xmlns:a16="http://schemas.microsoft.com/office/drawing/2014/main" val="3591624387"/>
                  </a:ext>
                </a:extLst>
              </a:tr>
              <a:tr h="370840">
                <a:tc>
                  <a:txBody>
                    <a:bodyPr/>
                    <a:lstStyle/>
                    <a:p>
                      <a:r>
                        <a:rPr lang="en-US" sz="1400" dirty="0">
                          <a:latin typeface="Avenir Light" panose="020B0402020203020204"/>
                        </a:rPr>
                        <a:t>Password</a:t>
                      </a:r>
                      <a:endParaRPr lang="en-ZA" sz="1400" dirty="0">
                        <a:latin typeface="Avenir Light" panose="020B0402020203020204"/>
                      </a:endParaRPr>
                    </a:p>
                  </a:txBody>
                  <a:tcPr/>
                </a:tc>
                <a:tc>
                  <a:txBody>
                    <a:bodyPr/>
                    <a:lstStyle/>
                    <a:p>
                      <a:r>
                        <a:rPr lang="en-US" sz="1400" dirty="0">
                          <a:latin typeface="Avenir Light" panose="020B0402020203020204"/>
                        </a:rPr>
                        <a:t>Age</a:t>
                      </a:r>
                      <a:endParaRPr lang="en-ZA" sz="1400" dirty="0">
                        <a:latin typeface="Avenir Light" panose="020B0402020203020204"/>
                      </a:endParaRPr>
                    </a:p>
                  </a:txBody>
                  <a:tcPr/>
                </a:tc>
                <a:tc>
                  <a:txBody>
                    <a:bodyPr/>
                    <a:lstStyle/>
                    <a:p>
                      <a:r>
                        <a:rPr lang="en-US" sz="1400" dirty="0">
                          <a:latin typeface="Avenir Light" panose="020B0402020203020204"/>
                        </a:rPr>
                        <a:t>Podcast</a:t>
                      </a:r>
                      <a:endParaRPr lang="en-ZA" sz="1400" dirty="0">
                        <a:latin typeface="Avenir Light" panose="020B0402020203020204"/>
                      </a:endParaRPr>
                    </a:p>
                  </a:txBody>
                  <a:tcPr/>
                </a:tc>
                <a:tc>
                  <a:txBody>
                    <a:bodyPr/>
                    <a:lstStyle/>
                    <a:p>
                      <a:r>
                        <a:rPr lang="en-US" sz="1400" dirty="0">
                          <a:latin typeface="Avenir Light" panose="020B0402020203020204"/>
                        </a:rPr>
                        <a:t>Support Groups</a:t>
                      </a:r>
                      <a:endParaRPr lang="en-ZA" sz="1400" dirty="0">
                        <a:latin typeface="Avenir Light" panose="020B0402020203020204"/>
                      </a:endParaRPr>
                    </a:p>
                  </a:txBody>
                  <a:tcPr/>
                </a:tc>
                <a:tc>
                  <a:txBody>
                    <a:bodyPr/>
                    <a:lstStyle/>
                    <a:p>
                      <a:endParaRPr lang="en-ZA" sz="1400" dirty="0">
                        <a:latin typeface="Avenir Light" panose="020B0402020203020204"/>
                      </a:endParaRPr>
                    </a:p>
                  </a:txBody>
                  <a:tcPr/>
                </a:tc>
                <a:tc>
                  <a:txBody>
                    <a:bodyPr/>
                    <a:lstStyle/>
                    <a:p>
                      <a:r>
                        <a:rPr lang="en-US" sz="1400" dirty="0">
                          <a:latin typeface="Avenir Light" panose="020B0402020203020204"/>
                        </a:rPr>
                        <a:t>Legal</a:t>
                      </a:r>
                      <a:endParaRPr lang="en-ZA" sz="1400" dirty="0">
                        <a:latin typeface="Avenir Light" panose="020B0402020203020204"/>
                      </a:endParaRPr>
                    </a:p>
                  </a:txBody>
                  <a:tcPr/>
                </a:tc>
                <a:tc>
                  <a:txBody>
                    <a:bodyPr/>
                    <a:lstStyle/>
                    <a:p>
                      <a:r>
                        <a:rPr lang="en-US" sz="1400" dirty="0">
                          <a:latin typeface="Avenir Light" panose="020B0402020203020204"/>
                        </a:rPr>
                        <a:t>Mentor</a:t>
                      </a:r>
                      <a:endParaRPr lang="en-ZA" sz="1400" dirty="0">
                        <a:latin typeface="Avenir Light" panose="020B0402020203020204"/>
                      </a:endParaRPr>
                    </a:p>
                  </a:txBody>
                  <a:tcPr/>
                </a:tc>
                <a:tc>
                  <a:txBody>
                    <a:bodyPr/>
                    <a:lstStyle/>
                    <a:p>
                      <a:r>
                        <a:rPr lang="en-US" sz="1400" dirty="0">
                          <a:latin typeface="Avenir Light" panose="020B0402020203020204"/>
                        </a:rPr>
                        <a:t>Advertorials</a:t>
                      </a:r>
                      <a:endParaRPr lang="en-ZA" sz="1400" dirty="0">
                        <a:latin typeface="Avenir Light" panose="020B0402020203020204"/>
                      </a:endParaRPr>
                    </a:p>
                  </a:txBody>
                  <a:tcPr/>
                </a:tc>
                <a:extLst>
                  <a:ext uri="{0D108BD9-81ED-4DB2-BD59-A6C34878D82A}">
                    <a16:rowId xmlns:a16="http://schemas.microsoft.com/office/drawing/2014/main" val="3970538195"/>
                  </a:ext>
                </a:extLst>
              </a:tr>
              <a:tr h="370840">
                <a:tc>
                  <a:txBody>
                    <a:bodyPr/>
                    <a:lstStyle/>
                    <a:p>
                      <a:r>
                        <a:rPr lang="en-US" sz="1400" dirty="0">
                          <a:latin typeface="Avenir Light" panose="020B0402020203020204"/>
                        </a:rPr>
                        <a:t>Self identifi-cation</a:t>
                      </a:r>
                      <a:endParaRPr lang="en-ZA" sz="1400" dirty="0">
                        <a:latin typeface="Avenir Light" panose="020B0402020203020204"/>
                      </a:endParaRPr>
                    </a:p>
                  </a:txBody>
                  <a:tcPr/>
                </a:tc>
                <a:tc>
                  <a:txBody>
                    <a:bodyPr/>
                    <a:lstStyle/>
                    <a:p>
                      <a:r>
                        <a:rPr lang="en-US" sz="1400" dirty="0">
                          <a:latin typeface="Avenir Light" panose="020B0402020203020204"/>
                        </a:rPr>
                        <a:t>Race</a:t>
                      </a:r>
                      <a:endParaRPr lang="en-ZA" sz="1400" dirty="0">
                        <a:latin typeface="Avenir Light" panose="020B0402020203020204"/>
                      </a:endParaRPr>
                    </a:p>
                  </a:txBody>
                  <a:tcPr/>
                </a:tc>
                <a:tc>
                  <a:txBody>
                    <a:bodyPr/>
                    <a:lstStyle/>
                    <a:p>
                      <a:r>
                        <a:rPr lang="en-US" sz="1400" dirty="0">
                          <a:latin typeface="Avenir Light" panose="020B0402020203020204"/>
                        </a:rPr>
                        <a:t>URL Links</a:t>
                      </a:r>
                      <a:endParaRPr lang="en-ZA" sz="1400" dirty="0">
                        <a:latin typeface="Avenir Light" panose="020B0402020203020204"/>
                      </a:endParaRPr>
                    </a:p>
                  </a:txBody>
                  <a:tcPr/>
                </a:tc>
                <a:tc>
                  <a:txBody>
                    <a:bodyPr/>
                    <a:lstStyle/>
                    <a:p>
                      <a:r>
                        <a:rPr lang="en-US" sz="1400" dirty="0">
                          <a:latin typeface="Avenir Light" panose="020B0402020203020204"/>
                        </a:rPr>
                        <a:t>Story sharing</a:t>
                      </a:r>
                      <a:endParaRPr lang="en-ZA" sz="1400" dirty="0">
                        <a:latin typeface="Avenir Light" panose="020B0402020203020204"/>
                      </a:endParaRPr>
                    </a:p>
                  </a:txBody>
                  <a:tcPr/>
                </a:tc>
                <a:tc>
                  <a:txBody>
                    <a:bodyPr/>
                    <a:lstStyle/>
                    <a:p>
                      <a:r>
                        <a:rPr lang="en-US" sz="1400" dirty="0">
                          <a:latin typeface="Avenir Light" panose="020B0402020203020204"/>
                        </a:rPr>
                        <a:t>Push</a:t>
                      </a:r>
                      <a:endParaRPr lang="en-ZA" sz="1400" dirty="0">
                        <a:latin typeface="Avenir Light" panose="020B0402020203020204"/>
                      </a:endParaRPr>
                    </a:p>
                  </a:txBody>
                  <a:tcPr/>
                </a:tc>
                <a:tc>
                  <a:txBody>
                    <a:bodyPr/>
                    <a:lstStyle/>
                    <a:p>
                      <a:r>
                        <a:rPr lang="en-US" sz="1400" dirty="0">
                          <a:latin typeface="Avenir Light" panose="020B0402020203020204"/>
                        </a:rPr>
                        <a:t>Safety</a:t>
                      </a:r>
                      <a:endParaRPr lang="en-ZA" sz="1400" dirty="0">
                        <a:latin typeface="Avenir Light" panose="020B0402020203020204"/>
                      </a:endParaRPr>
                    </a:p>
                  </a:txBody>
                  <a:tcPr/>
                </a:tc>
                <a:tc>
                  <a:txBody>
                    <a:bodyPr/>
                    <a:lstStyle/>
                    <a:p>
                      <a:r>
                        <a:rPr lang="en-US" sz="1400" dirty="0">
                          <a:latin typeface="Avenir Light" panose="020B0402020203020204"/>
                        </a:rPr>
                        <a:t>Mentee</a:t>
                      </a:r>
                      <a:endParaRPr lang="en-ZA" sz="1400" dirty="0">
                        <a:latin typeface="Avenir Light" panose="020B0402020203020204"/>
                      </a:endParaRPr>
                    </a:p>
                  </a:txBody>
                  <a:tcPr/>
                </a:tc>
                <a:tc>
                  <a:txBody>
                    <a:bodyPr/>
                    <a:lstStyle/>
                    <a:p>
                      <a:r>
                        <a:rPr lang="en-US" sz="1400" dirty="0">
                          <a:latin typeface="Avenir Light" panose="020B0402020203020204"/>
                        </a:rPr>
                        <a:t>Funding</a:t>
                      </a:r>
                      <a:endParaRPr lang="en-ZA" sz="1400" dirty="0">
                        <a:latin typeface="Avenir Light" panose="020B0402020203020204"/>
                      </a:endParaRPr>
                    </a:p>
                  </a:txBody>
                  <a:tcPr/>
                </a:tc>
                <a:extLst>
                  <a:ext uri="{0D108BD9-81ED-4DB2-BD59-A6C34878D82A}">
                    <a16:rowId xmlns:a16="http://schemas.microsoft.com/office/drawing/2014/main" val="3640249355"/>
                  </a:ext>
                </a:extLst>
              </a:tr>
              <a:tr h="370840">
                <a:tc>
                  <a:txBody>
                    <a:bodyPr/>
                    <a:lstStyle/>
                    <a:p>
                      <a:r>
                        <a:rPr lang="en-US" sz="1400" dirty="0">
                          <a:latin typeface="Avenir Light" panose="020B0402020203020204"/>
                        </a:rPr>
                        <a:t>Authenti-cation</a:t>
                      </a:r>
                      <a:endParaRPr lang="en-ZA" sz="1400" dirty="0">
                        <a:latin typeface="Avenir Light" panose="020B0402020203020204"/>
                      </a:endParaRPr>
                    </a:p>
                  </a:txBody>
                  <a:tcPr/>
                </a:tc>
                <a:tc>
                  <a:txBody>
                    <a:bodyPr/>
                    <a:lstStyle/>
                    <a:p>
                      <a:r>
                        <a:rPr lang="en-US" sz="1400" dirty="0">
                          <a:latin typeface="Avenir Light" panose="020B0402020203020204"/>
                        </a:rPr>
                        <a:t>Location</a:t>
                      </a:r>
                      <a:endParaRPr lang="en-ZA" sz="1400" dirty="0">
                        <a:latin typeface="Avenir Light" panose="020B0402020203020204"/>
                      </a:endParaRPr>
                    </a:p>
                  </a:txBody>
                  <a:tcPr/>
                </a:tc>
                <a:tc>
                  <a:txBody>
                    <a:bodyPr/>
                    <a:lstStyle/>
                    <a:p>
                      <a:r>
                        <a:rPr lang="en-US" sz="1400" dirty="0">
                          <a:latin typeface="Avenir Light" panose="020B0402020203020204"/>
                        </a:rPr>
                        <a:t>Articles</a:t>
                      </a:r>
                      <a:endParaRPr lang="en-ZA" sz="1400" dirty="0">
                        <a:latin typeface="Avenir Light" panose="020B0402020203020204"/>
                      </a:endParaRPr>
                    </a:p>
                  </a:txBody>
                  <a:tcPr/>
                </a:tc>
                <a:tc>
                  <a:txBody>
                    <a:bodyPr/>
                    <a:lstStyle/>
                    <a:p>
                      <a:r>
                        <a:rPr lang="en-US" sz="1400" dirty="0">
                          <a:latin typeface="Avenir Light" panose="020B0402020203020204"/>
                        </a:rPr>
                        <a:t>Social media links</a:t>
                      </a:r>
                      <a:endParaRPr lang="en-ZA" sz="1400" dirty="0">
                        <a:latin typeface="Avenir Light" panose="020B0402020203020204"/>
                      </a:endParaRPr>
                    </a:p>
                  </a:txBody>
                  <a:tcPr/>
                </a:tc>
                <a:tc>
                  <a:txBody>
                    <a:bodyPr/>
                    <a:lstStyle/>
                    <a:p>
                      <a:r>
                        <a:rPr lang="en-US" sz="1400" dirty="0">
                          <a:latin typeface="Avenir Light" panose="020B0402020203020204"/>
                        </a:rPr>
                        <a:t>Pull</a:t>
                      </a:r>
                      <a:endParaRPr lang="en-ZA" sz="1400" dirty="0">
                        <a:latin typeface="Avenir Light" panose="020B0402020203020204"/>
                      </a:endParaRPr>
                    </a:p>
                  </a:txBody>
                  <a:tcPr/>
                </a:tc>
                <a:tc>
                  <a:txBody>
                    <a:bodyPr/>
                    <a:lstStyle/>
                    <a:p>
                      <a:r>
                        <a:rPr lang="en-US" sz="1400" dirty="0">
                          <a:latin typeface="Avenir Light" panose="020B0402020203020204"/>
                        </a:rPr>
                        <a:t>Trauma</a:t>
                      </a:r>
                      <a:endParaRPr lang="en-ZA" sz="1400" dirty="0">
                        <a:latin typeface="Avenir Light" panose="020B0402020203020204"/>
                      </a:endParaRPr>
                    </a:p>
                  </a:txBody>
                  <a:tcPr/>
                </a:tc>
                <a:tc>
                  <a:txBody>
                    <a:bodyPr/>
                    <a:lstStyle/>
                    <a:p>
                      <a:r>
                        <a:rPr lang="en-US" sz="1400" dirty="0">
                          <a:latin typeface="Avenir Light" panose="020B0402020203020204"/>
                        </a:rPr>
                        <a:t>Listing</a:t>
                      </a:r>
                      <a:endParaRPr lang="en-ZA" sz="1400" dirty="0">
                        <a:latin typeface="Avenir Light" panose="020B0402020203020204"/>
                      </a:endParaRPr>
                    </a:p>
                  </a:txBody>
                  <a:tcPr/>
                </a:tc>
                <a:tc>
                  <a:txBody>
                    <a:bodyPr/>
                    <a:lstStyle/>
                    <a:p>
                      <a:r>
                        <a:rPr lang="en-US" sz="1400" dirty="0">
                          <a:latin typeface="Avenir Light" panose="020B0402020203020204"/>
                        </a:rPr>
                        <a:t>Revenue streams?</a:t>
                      </a:r>
                      <a:endParaRPr lang="en-ZA" sz="1400" dirty="0">
                        <a:latin typeface="Avenir Light" panose="020B0402020203020204"/>
                      </a:endParaRPr>
                    </a:p>
                  </a:txBody>
                  <a:tcPr/>
                </a:tc>
                <a:extLst>
                  <a:ext uri="{0D108BD9-81ED-4DB2-BD59-A6C34878D82A}">
                    <a16:rowId xmlns:a16="http://schemas.microsoft.com/office/drawing/2014/main" val="2343633017"/>
                  </a:ext>
                </a:extLst>
              </a:tr>
              <a:tr h="370840">
                <a:tc>
                  <a:txBody>
                    <a:bodyPr/>
                    <a:lstStyle/>
                    <a:p>
                      <a:r>
                        <a:rPr lang="en-US" sz="1400" dirty="0">
                          <a:latin typeface="Avenir Light" panose="020B0402020203020204"/>
                        </a:rPr>
                        <a:t>Confiden-tiality</a:t>
                      </a:r>
                      <a:endParaRPr lang="en-ZA" sz="1400" dirty="0">
                        <a:latin typeface="Avenir Light" panose="020B0402020203020204"/>
                      </a:endParaRPr>
                    </a:p>
                  </a:txBody>
                  <a:tcPr/>
                </a:tc>
                <a:tc>
                  <a:txBody>
                    <a:bodyPr/>
                    <a:lstStyle/>
                    <a:p>
                      <a:r>
                        <a:rPr lang="en-US" sz="1400" dirty="0">
                          <a:latin typeface="Avenir Light" panose="020B0402020203020204"/>
                        </a:rPr>
                        <a:t>Parent</a:t>
                      </a:r>
                      <a:endParaRPr lang="en-ZA" sz="1400" dirty="0">
                        <a:latin typeface="Avenir Light" panose="020B0402020203020204"/>
                      </a:endParaRPr>
                    </a:p>
                  </a:txBody>
                  <a:tcPr/>
                </a:tc>
                <a:tc>
                  <a:txBody>
                    <a:bodyPr/>
                    <a:lstStyle/>
                    <a:p>
                      <a:r>
                        <a:rPr lang="en-US" sz="1400" dirty="0">
                          <a:latin typeface="Avenir Light" panose="020B0402020203020204"/>
                        </a:rPr>
                        <a:t>Blogs</a:t>
                      </a:r>
                      <a:endParaRPr lang="en-ZA" sz="1400" dirty="0">
                        <a:latin typeface="Avenir Light" panose="020B0402020203020204"/>
                      </a:endParaRPr>
                    </a:p>
                  </a:txBody>
                  <a:tcPr/>
                </a:tc>
                <a:tc>
                  <a:txBody>
                    <a:bodyPr/>
                    <a:lstStyle/>
                    <a:p>
                      <a:r>
                        <a:rPr lang="en-US" sz="1400" dirty="0">
                          <a:latin typeface="Avenir Light" panose="020B0402020203020204"/>
                        </a:rPr>
                        <a:t>WhatsApp</a:t>
                      </a:r>
                      <a:endParaRPr lang="en-ZA" sz="1400" dirty="0">
                        <a:latin typeface="Avenir Light" panose="020B0402020203020204"/>
                      </a:endParaRPr>
                    </a:p>
                  </a:txBody>
                  <a:tcPr/>
                </a:tc>
                <a:tc>
                  <a:txBody>
                    <a:bodyPr/>
                    <a:lstStyle/>
                    <a:p>
                      <a:r>
                        <a:rPr lang="en-US" sz="1400" dirty="0">
                          <a:latin typeface="Avenir Light" panose="020B0402020203020204"/>
                        </a:rPr>
                        <a:t>Research</a:t>
                      </a:r>
                      <a:endParaRPr lang="en-ZA" sz="1400" dirty="0">
                        <a:latin typeface="Avenir Light" panose="020B0402020203020204"/>
                      </a:endParaRPr>
                    </a:p>
                  </a:txBody>
                  <a:tcPr/>
                </a:tc>
                <a:tc>
                  <a:txBody>
                    <a:bodyPr/>
                    <a:lstStyle/>
                    <a:p>
                      <a:r>
                        <a:rPr lang="en-US" sz="1400" dirty="0">
                          <a:latin typeface="Avenir Light" panose="020B0402020203020204"/>
                        </a:rPr>
                        <a:t>Spiritual</a:t>
                      </a:r>
                      <a:endParaRPr lang="en-ZA" sz="1400" dirty="0">
                        <a:latin typeface="Avenir Light" panose="020B0402020203020204"/>
                      </a:endParaRPr>
                    </a:p>
                  </a:txBody>
                  <a:tcPr/>
                </a:tc>
                <a:tc>
                  <a:txBody>
                    <a:bodyPr/>
                    <a:lstStyle/>
                    <a:p>
                      <a:r>
                        <a:rPr lang="en-US" sz="1400" dirty="0">
                          <a:latin typeface="Avenir Light" panose="020B0402020203020204"/>
                        </a:rPr>
                        <a:t>Verification</a:t>
                      </a:r>
                      <a:endParaRPr lang="en-ZA" sz="1400" dirty="0">
                        <a:latin typeface="Avenir Light" panose="020B0402020203020204"/>
                      </a:endParaRPr>
                    </a:p>
                  </a:txBody>
                  <a:tcPr/>
                </a:tc>
                <a:tc>
                  <a:txBody>
                    <a:bodyPr/>
                    <a:lstStyle/>
                    <a:p>
                      <a:r>
                        <a:rPr lang="en-US" sz="1400" dirty="0">
                          <a:latin typeface="Avenir Light" panose="020B0402020203020204"/>
                        </a:rPr>
                        <a:t>Packages</a:t>
                      </a:r>
                      <a:endParaRPr lang="en-ZA" sz="1400" dirty="0">
                        <a:latin typeface="Avenir Light" panose="020B0402020203020204"/>
                      </a:endParaRPr>
                    </a:p>
                  </a:txBody>
                  <a:tcPr/>
                </a:tc>
                <a:extLst>
                  <a:ext uri="{0D108BD9-81ED-4DB2-BD59-A6C34878D82A}">
                    <a16:rowId xmlns:a16="http://schemas.microsoft.com/office/drawing/2014/main" val="1686587392"/>
                  </a:ext>
                </a:extLst>
              </a:tr>
              <a:tr h="370840">
                <a:tc>
                  <a:txBody>
                    <a:bodyPr/>
                    <a:lstStyle/>
                    <a:p>
                      <a:r>
                        <a:rPr lang="en-US" sz="1400" dirty="0">
                          <a:latin typeface="Avenir Light" panose="020B0402020203020204"/>
                        </a:rPr>
                        <a:t>T&amp;C’s</a:t>
                      </a:r>
                      <a:endParaRPr lang="en-ZA" sz="1400" dirty="0">
                        <a:latin typeface="Avenir Light" panose="020B0402020203020204"/>
                      </a:endParaRPr>
                    </a:p>
                  </a:txBody>
                  <a:tcPr/>
                </a:tc>
                <a:tc>
                  <a:txBody>
                    <a:bodyPr/>
                    <a:lstStyle/>
                    <a:p>
                      <a:r>
                        <a:rPr lang="en-US" sz="1400" dirty="0">
                          <a:latin typeface="Avenir Light" panose="020B0402020203020204"/>
                        </a:rPr>
                        <a:t>Ally</a:t>
                      </a:r>
                      <a:endParaRPr lang="en-ZA" sz="1400" dirty="0">
                        <a:latin typeface="Avenir Light" panose="020B0402020203020204"/>
                      </a:endParaRPr>
                    </a:p>
                  </a:txBody>
                  <a:tcPr/>
                </a:tc>
                <a:tc>
                  <a:txBody>
                    <a:bodyPr/>
                    <a:lstStyle/>
                    <a:p>
                      <a:r>
                        <a:rPr lang="en-US" sz="1400" dirty="0">
                          <a:latin typeface="Avenir Light" panose="020B0402020203020204"/>
                        </a:rPr>
                        <a:t>Vlogs</a:t>
                      </a:r>
                      <a:endParaRPr lang="en-ZA" sz="1400" dirty="0">
                        <a:latin typeface="Avenir Light" panose="020B0402020203020204"/>
                      </a:endParaRPr>
                    </a:p>
                  </a:txBody>
                  <a:tcPr/>
                </a:tc>
                <a:tc>
                  <a:txBody>
                    <a:bodyPr/>
                    <a:lstStyle/>
                    <a:p>
                      <a:r>
                        <a:rPr lang="en-US" sz="1400" dirty="0">
                          <a:latin typeface="Avenir Light" panose="020B0402020203020204"/>
                        </a:rPr>
                        <a:t>SOS Geo-location</a:t>
                      </a:r>
                      <a:endParaRPr lang="en-ZA" sz="1400" dirty="0">
                        <a:latin typeface="Avenir Light" panose="020B0402020203020204"/>
                      </a:endParaRPr>
                    </a:p>
                  </a:txBody>
                  <a:tcPr/>
                </a:tc>
                <a:tc>
                  <a:txBody>
                    <a:bodyPr/>
                    <a:lstStyle/>
                    <a:p>
                      <a:r>
                        <a:rPr lang="en-US" sz="1400" dirty="0">
                          <a:latin typeface="Avenir Light" panose="020B0402020203020204"/>
                        </a:rPr>
                        <a:t>Surveys</a:t>
                      </a:r>
                      <a:endParaRPr lang="en-ZA" sz="1400" dirty="0">
                        <a:latin typeface="Avenir Light" panose="020B0402020203020204"/>
                      </a:endParaRPr>
                    </a:p>
                  </a:txBody>
                  <a:tcPr/>
                </a:tc>
                <a:tc>
                  <a:txBody>
                    <a:bodyPr/>
                    <a:lstStyle/>
                    <a:p>
                      <a:r>
                        <a:rPr lang="en-US" sz="1400" dirty="0">
                          <a:latin typeface="Avenir Light" panose="020B0402020203020204"/>
                        </a:rPr>
                        <a:t>Education &amp; training</a:t>
                      </a:r>
                      <a:endParaRPr lang="en-ZA" sz="1400" dirty="0">
                        <a:latin typeface="Avenir Light" panose="020B0402020203020204"/>
                      </a:endParaRPr>
                    </a:p>
                  </a:txBody>
                  <a:tcPr/>
                </a:tc>
                <a:tc>
                  <a:txBody>
                    <a:bodyPr/>
                    <a:lstStyle/>
                    <a:p>
                      <a:r>
                        <a:rPr lang="en-US" sz="1400" dirty="0">
                          <a:latin typeface="Avenir Light" panose="020B0402020203020204"/>
                        </a:rPr>
                        <a:t>Corporate Networks</a:t>
                      </a:r>
                      <a:endParaRPr lang="en-ZA" sz="1400" dirty="0">
                        <a:latin typeface="Avenir Light" panose="020B0402020203020204"/>
                      </a:endParaRPr>
                    </a:p>
                  </a:txBody>
                  <a:tcPr/>
                </a:tc>
                <a:tc>
                  <a:txBody>
                    <a:bodyPr/>
                    <a:lstStyle/>
                    <a:p>
                      <a:r>
                        <a:rPr lang="en-US" sz="1400" dirty="0">
                          <a:latin typeface="Avenir Light" panose="020B0402020203020204"/>
                        </a:rPr>
                        <a:t>Rewards</a:t>
                      </a:r>
                      <a:endParaRPr lang="en-ZA" sz="1400" dirty="0">
                        <a:latin typeface="Avenir Light" panose="020B0402020203020204"/>
                      </a:endParaRPr>
                    </a:p>
                  </a:txBody>
                  <a:tcPr/>
                </a:tc>
                <a:extLst>
                  <a:ext uri="{0D108BD9-81ED-4DB2-BD59-A6C34878D82A}">
                    <a16:rowId xmlns:a16="http://schemas.microsoft.com/office/drawing/2014/main" val="3531762554"/>
                  </a:ext>
                </a:extLst>
              </a:tr>
              <a:tr h="370840">
                <a:tc>
                  <a:txBody>
                    <a:bodyPr/>
                    <a:lstStyle/>
                    <a:p>
                      <a:endParaRPr lang="en-ZA" sz="1400" dirty="0">
                        <a:latin typeface="Avenir Light" panose="020B0402020203020204"/>
                      </a:endParaRPr>
                    </a:p>
                  </a:txBody>
                  <a:tcPr/>
                </a:tc>
                <a:tc>
                  <a:txBody>
                    <a:bodyPr/>
                    <a:lstStyle/>
                    <a:p>
                      <a:r>
                        <a:rPr lang="en-US" sz="1400" dirty="0">
                          <a:latin typeface="Avenir Light" panose="020B0402020203020204"/>
                        </a:rPr>
                        <a:t>Corporate</a:t>
                      </a:r>
                      <a:endParaRPr lang="en-ZA" sz="1400" dirty="0">
                        <a:latin typeface="Avenir Light" panose="020B0402020203020204"/>
                      </a:endParaRPr>
                    </a:p>
                  </a:txBody>
                  <a:tcPr/>
                </a:tc>
                <a:tc>
                  <a:txBody>
                    <a:bodyPr/>
                    <a:lstStyle/>
                    <a:p>
                      <a:r>
                        <a:rPr lang="en-US" sz="1400" dirty="0">
                          <a:latin typeface="Avenir Light" panose="020B0402020203020204"/>
                        </a:rPr>
                        <a:t>Training</a:t>
                      </a:r>
                      <a:endParaRPr lang="en-ZA" sz="1400" dirty="0">
                        <a:latin typeface="Avenir Light" panose="020B0402020203020204"/>
                      </a:endParaRPr>
                    </a:p>
                  </a:txBody>
                  <a:tcPr/>
                </a:tc>
                <a:tc>
                  <a:txBody>
                    <a:bodyPr/>
                    <a:lstStyle/>
                    <a:p>
                      <a:r>
                        <a:rPr lang="en-US" sz="1400" dirty="0">
                          <a:latin typeface="Avenir Light" panose="020B0402020203020204"/>
                        </a:rPr>
                        <a:t>Zero data</a:t>
                      </a:r>
                      <a:endParaRPr lang="en-ZA" sz="1400" dirty="0">
                        <a:latin typeface="Avenir Light" panose="020B0402020203020204"/>
                      </a:endParaRPr>
                    </a:p>
                  </a:txBody>
                  <a:tcPr/>
                </a:tc>
                <a:tc>
                  <a:txBody>
                    <a:bodyPr/>
                    <a:lstStyle/>
                    <a:p>
                      <a:r>
                        <a:rPr lang="en-US" sz="1400" dirty="0">
                          <a:latin typeface="Avenir Light" panose="020B0402020203020204"/>
                        </a:rPr>
                        <a:t>Schools</a:t>
                      </a:r>
                      <a:endParaRPr lang="en-ZA" sz="1400" dirty="0">
                        <a:latin typeface="Avenir Light" panose="020B0402020203020204"/>
                      </a:endParaRPr>
                    </a:p>
                  </a:txBody>
                  <a:tcPr/>
                </a:tc>
                <a:tc>
                  <a:txBody>
                    <a:bodyPr/>
                    <a:lstStyle/>
                    <a:p>
                      <a:r>
                        <a:rPr lang="en-US" sz="1400" dirty="0">
                          <a:latin typeface="Avenir Light" panose="020B0402020203020204"/>
                        </a:rPr>
                        <a:t>GBSV</a:t>
                      </a:r>
                      <a:endParaRPr lang="en-ZA" sz="1400" dirty="0">
                        <a:latin typeface="Avenir Light" panose="020B0402020203020204"/>
                      </a:endParaRPr>
                    </a:p>
                  </a:txBody>
                  <a:tcPr/>
                </a:tc>
                <a:tc>
                  <a:txBody>
                    <a:bodyPr/>
                    <a:lstStyle/>
                    <a:p>
                      <a:r>
                        <a:rPr lang="en-US" sz="1400" dirty="0">
                          <a:latin typeface="Avenir Light" panose="020B0402020203020204"/>
                        </a:rPr>
                        <a:t>LGBT+ Business</a:t>
                      </a:r>
                      <a:endParaRPr lang="en-ZA" sz="1400" dirty="0">
                        <a:latin typeface="Avenir Light" panose="020B0402020203020204"/>
                      </a:endParaRPr>
                    </a:p>
                  </a:txBody>
                  <a:tcPr/>
                </a:tc>
                <a:tc>
                  <a:txBody>
                    <a:bodyPr/>
                    <a:lstStyle/>
                    <a:p>
                      <a:r>
                        <a:rPr lang="en-US" sz="1400" dirty="0">
                          <a:latin typeface="Avenir Light" panose="020B0402020203020204"/>
                        </a:rPr>
                        <a:t>Events</a:t>
                      </a:r>
                      <a:endParaRPr lang="en-ZA" sz="1400" dirty="0">
                        <a:latin typeface="Avenir Light" panose="020B0402020203020204"/>
                      </a:endParaRPr>
                    </a:p>
                  </a:txBody>
                  <a:tcPr/>
                </a:tc>
                <a:extLst>
                  <a:ext uri="{0D108BD9-81ED-4DB2-BD59-A6C34878D82A}">
                    <a16:rowId xmlns:a16="http://schemas.microsoft.com/office/drawing/2014/main" val="128381484"/>
                  </a:ext>
                </a:extLst>
              </a:tr>
              <a:tr h="370840">
                <a:tc>
                  <a:txBody>
                    <a:bodyPr/>
                    <a:lstStyle/>
                    <a:p>
                      <a:endParaRPr lang="en-ZA" sz="1400" dirty="0">
                        <a:latin typeface="Avenir Light" panose="020B0402020203020204"/>
                      </a:endParaRPr>
                    </a:p>
                  </a:txBody>
                  <a:tcPr/>
                </a:tc>
                <a:tc>
                  <a:txBody>
                    <a:bodyPr/>
                    <a:lstStyle/>
                    <a:p>
                      <a:r>
                        <a:rPr lang="en-US" sz="1400" dirty="0">
                          <a:latin typeface="Avenir Light" panose="020B0402020203020204"/>
                        </a:rPr>
                        <a:t>LGBT+ Business</a:t>
                      </a:r>
                      <a:endParaRPr lang="en-ZA" sz="1400" dirty="0">
                        <a:latin typeface="Avenir Light" panose="020B0402020203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venir Light" panose="020B0402020203020204"/>
                        </a:rPr>
                        <a:t>Advocacy</a:t>
                      </a:r>
                      <a:endParaRPr lang="en-ZA" sz="1400" dirty="0">
                        <a:latin typeface="Avenir Light" panose="020B0402020203020204"/>
                      </a:endParaRPr>
                    </a:p>
                    <a:p>
                      <a:endParaRPr lang="en-ZA" sz="1400" dirty="0">
                        <a:latin typeface="Avenir Light" panose="020B0402020203020204"/>
                      </a:endParaRPr>
                    </a:p>
                  </a:txBody>
                  <a:tcPr/>
                </a:tc>
                <a:tc>
                  <a:txBody>
                    <a:bodyPr/>
                    <a:lstStyle/>
                    <a:p>
                      <a:r>
                        <a:rPr lang="en-US" sz="1400" dirty="0">
                          <a:latin typeface="Avenir Light" panose="020B0402020203020204"/>
                        </a:rPr>
                        <a:t>Journal</a:t>
                      </a:r>
                      <a:endParaRPr lang="en-ZA" sz="1400" dirty="0">
                        <a:latin typeface="Avenir Light" panose="020B0402020203020204"/>
                      </a:endParaRPr>
                    </a:p>
                  </a:txBody>
                  <a:tcPr/>
                </a:tc>
                <a:tc>
                  <a:txBody>
                    <a:bodyPr/>
                    <a:lstStyle/>
                    <a:p>
                      <a:r>
                        <a:rPr lang="en-ZA" sz="1400" noProof="0" dirty="0">
                          <a:latin typeface="Avenir Light" panose="020B0402020203020204"/>
                        </a:rPr>
                        <a:t>Organi-sations</a:t>
                      </a:r>
                    </a:p>
                  </a:txBody>
                  <a:tcPr/>
                </a:tc>
                <a:tc>
                  <a:txBody>
                    <a:bodyPr/>
                    <a:lstStyle/>
                    <a:p>
                      <a:r>
                        <a:rPr lang="en-US" sz="1400" dirty="0">
                          <a:latin typeface="Avenir Light" panose="020B0402020203020204"/>
                        </a:rPr>
                        <a:t>Entrepreneurship</a:t>
                      </a:r>
                      <a:endParaRPr lang="en-ZA" sz="1400" dirty="0">
                        <a:latin typeface="Avenir Light" panose="020B0402020203020204"/>
                      </a:endParaRPr>
                    </a:p>
                  </a:txBody>
                  <a:tcPr/>
                </a:tc>
                <a:tc>
                  <a:txBody>
                    <a:bodyPr/>
                    <a:lstStyle/>
                    <a:p>
                      <a:r>
                        <a:rPr lang="en-US" sz="1400" dirty="0">
                          <a:latin typeface="Avenir Light" panose="020B0402020203020204"/>
                        </a:rPr>
                        <a:t>SMME’s</a:t>
                      </a:r>
                      <a:endParaRPr lang="en-ZA" sz="1400" dirty="0">
                        <a:latin typeface="Avenir Light" panose="020B0402020203020204"/>
                      </a:endParaRPr>
                    </a:p>
                  </a:txBody>
                  <a:tcPr/>
                </a:tc>
                <a:tc>
                  <a:txBody>
                    <a:bodyPr/>
                    <a:lstStyle/>
                    <a:p>
                      <a:endParaRPr lang="en-ZA" sz="1400" dirty="0">
                        <a:latin typeface="Avenir Light" panose="020B0402020203020204"/>
                      </a:endParaRPr>
                    </a:p>
                  </a:txBody>
                  <a:tcPr/>
                </a:tc>
                <a:extLst>
                  <a:ext uri="{0D108BD9-81ED-4DB2-BD59-A6C34878D82A}">
                    <a16:rowId xmlns:a16="http://schemas.microsoft.com/office/drawing/2014/main" val="3523430767"/>
                  </a:ext>
                </a:extLst>
              </a:tr>
              <a:tr h="370840">
                <a:tc>
                  <a:txBody>
                    <a:bodyPr/>
                    <a:lstStyle/>
                    <a:p>
                      <a:endParaRPr lang="en-ZA" sz="1400" dirty="0">
                        <a:latin typeface="Avenir Light" panose="020B0402020203020204"/>
                      </a:endParaRPr>
                    </a:p>
                  </a:txBody>
                  <a:tcPr/>
                </a:tc>
                <a:tc>
                  <a:txBody>
                    <a:bodyPr/>
                    <a:lstStyle/>
                    <a:p>
                      <a:endParaRPr lang="en-ZA" sz="1400" dirty="0">
                        <a:latin typeface="Avenir Light" panose="020B0402020203020204"/>
                      </a:endParaRPr>
                    </a:p>
                  </a:txBody>
                  <a:tcPr/>
                </a:tc>
                <a:tc>
                  <a:txBody>
                    <a:bodyPr/>
                    <a:lstStyle/>
                    <a:p>
                      <a:r>
                        <a:rPr lang="en-US" sz="1400" dirty="0">
                          <a:latin typeface="Avenir Light" panose="020B0402020203020204"/>
                        </a:rPr>
                        <a:t>Education</a:t>
                      </a:r>
                      <a:endParaRPr lang="en-ZA" sz="1400" dirty="0">
                        <a:latin typeface="Avenir Light" panose="020B0402020203020204"/>
                      </a:endParaRPr>
                    </a:p>
                  </a:txBody>
                  <a:tcPr/>
                </a:tc>
                <a:tc>
                  <a:txBody>
                    <a:bodyPr/>
                    <a:lstStyle/>
                    <a:p>
                      <a:r>
                        <a:rPr lang="en-US" sz="1400" dirty="0">
                          <a:latin typeface="Avenir Light" panose="020B0402020203020204"/>
                        </a:rPr>
                        <a:t>Data dashboards</a:t>
                      </a:r>
                      <a:endParaRPr lang="en-ZA" sz="1400" dirty="0">
                        <a:latin typeface="Avenir Light" panose="020B0402020203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venir Light" panose="020B0402020203020204"/>
                        </a:rPr>
                        <a:t>LGBT+ Business</a:t>
                      </a:r>
                      <a:endParaRPr lang="en-ZA" sz="1400" dirty="0">
                        <a:latin typeface="Avenir Light" panose="020B0402020203020204"/>
                      </a:endParaRPr>
                    </a:p>
                  </a:txBody>
                  <a:tcPr/>
                </a:tc>
                <a:tc>
                  <a:txBody>
                    <a:bodyPr/>
                    <a:lstStyle/>
                    <a:p>
                      <a:endParaRPr lang="en-ZA" sz="1400" dirty="0">
                        <a:latin typeface="Avenir Light" panose="020B0402020203020204"/>
                      </a:endParaRPr>
                    </a:p>
                  </a:txBody>
                  <a:tcPr/>
                </a:tc>
                <a:tc>
                  <a:txBody>
                    <a:bodyPr/>
                    <a:lstStyle/>
                    <a:p>
                      <a:endParaRPr lang="en-ZA" sz="1400" dirty="0">
                        <a:latin typeface="Avenir Light" panose="020B0402020203020204"/>
                      </a:endParaRPr>
                    </a:p>
                  </a:txBody>
                  <a:tcPr/>
                </a:tc>
                <a:tc>
                  <a:txBody>
                    <a:bodyPr/>
                    <a:lstStyle/>
                    <a:p>
                      <a:endParaRPr lang="en-ZA" sz="1400" dirty="0">
                        <a:latin typeface="Avenir Light" panose="020B0402020203020204"/>
                      </a:endParaRPr>
                    </a:p>
                  </a:txBody>
                  <a:tcPr/>
                </a:tc>
                <a:extLst>
                  <a:ext uri="{0D108BD9-81ED-4DB2-BD59-A6C34878D82A}">
                    <a16:rowId xmlns:a16="http://schemas.microsoft.com/office/drawing/2014/main" val="2222125899"/>
                  </a:ext>
                </a:extLst>
              </a:tr>
            </a:tbl>
          </a:graphicData>
        </a:graphic>
      </p:graphicFrame>
      <p:sp>
        <p:nvSpPr>
          <p:cNvPr id="4" name="TextBox 3">
            <a:extLst>
              <a:ext uri="{FF2B5EF4-FFF2-40B4-BE49-F238E27FC236}">
                <a16:creationId xmlns:a16="http://schemas.microsoft.com/office/drawing/2014/main" id="{70CD9F9F-B206-CC60-F137-F9EF2CA22567}"/>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5" name="Picture 4">
            <a:extLst>
              <a:ext uri="{FF2B5EF4-FFF2-40B4-BE49-F238E27FC236}">
                <a16:creationId xmlns:a16="http://schemas.microsoft.com/office/drawing/2014/main" id="{22CB7593-49DB-21B1-98CD-D6CD7C466DEA}"/>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7B039089-6AD8-6BC8-5958-271FC23CE5E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1446A9D2-8FDC-EACB-EDF8-A1867151CD86}"/>
              </a:ext>
            </a:extLst>
          </p:cNvPr>
          <p:cNvPicPr>
            <a:picLocks noChangeAspect="1"/>
          </p:cNvPicPr>
          <p:nvPr/>
        </p:nvPicPr>
        <p:blipFill rotWithShape="1">
          <a:blip r:embed="rId5"/>
          <a:srcRect t="83038"/>
          <a:stretch/>
        </p:blipFill>
        <p:spPr>
          <a:xfrm>
            <a:off x="331912" y="6586412"/>
            <a:ext cx="3262856" cy="235348"/>
          </a:xfrm>
          <a:prstGeom prst="rect">
            <a:avLst/>
          </a:prstGeom>
        </p:spPr>
      </p:pic>
    </p:spTree>
    <p:extLst>
      <p:ext uri="{BB962C8B-B14F-4D97-AF65-F5344CB8AC3E}">
        <p14:creationId xmlns:p14="http://schemas.microsoft.com/office/powerpoint/2010/main" val="310631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0597B8-8DA5-5E42-9FF5-031A4BA8BCD7}"/>
              </a:ext>
            </a:extLst>
          </p:cNvPr>
          <p:cNvSpPr/>
          <p:nvPr/>
        </p:nvSpPr>
        <p:spPr>
          <a:xfrm>
            <a:off x="395198" y="260648"/>
            <a:ext cx="7561178" cy="584775"/>
          </a:xfrm>
          <a:prstGeom prst="rect">
            <a:avLst/>
          </a:prstGeom>
        </p:spPr>
        <p:txBody>
          <a:bodyPr wrap="square">
            <a:spAutoFit/>
          </a:bodyPr>
          <a:lstStyle/>
          <a:p>
            <a:r>
              <a:rPr lang="en-US" sz="3200" dirty="0">
                <a:solidFill>
                  <a:prstClr val="black"/>
                </a:solidFill>
                <a:latin typeface="Avenir Light" panose="020B0402020203020204" pitchFamily="34" charset="77"/>
              </a:rPr>
              <a:t>Uthingo and App Key Target Markets</a:t>
            </a:r>
          </a:p>
        </p:txBody>
      </p:sp>
      <p:sp>
        <p:nvSpPr>
          <p:cNvPr id="5" name="TextBox 4"/>
          <p:cNvSpPr txBox="1"/>
          <p:nvPr/>
        </p:nvSpPr>
        <p:spPr>
          <a:xfrm>
            <a:off x="395198" y="944136"/>
            <a:ext cx="8209250" cy="5509200"/>
          </a:xfrm>
          <a:prstGeom prst="rect">
            <a:avLst/>
          </a:prstGeom>
          <a:noFill/>
        </p:spPr>
        <p:txBody>
          <a:bodyPr wrap="square" rtlCol="0">
            <a:spAutoFit/>
          </a:bodyPr>
          <a:lstStyle/>
          <a:p>
            <a:r>
              <a:rPr lang="en-US" sz="1600" b="1" dirty="0">
                <a:solidFill>
                  <a:prstClr val="black"/>
                </a:solidFill>
                <a:latin typeface="Avenir Light"/>
              </a:rPr>
              <a:t>Primary</a:t>
            </a:r>
          </a:p>
          <a:p>
            <a:pPr marL="285750" indent="-285750">
              <a:buFont typeface="Arial" panose="020B0604020202020204" pitchFamily="34" charset="0"/>
              <a:buChar char="•"/>
            </a:pPr>
            <a:r>
              <a:rPr lang="en-US" sz="1600" dirty="0">
                <a:solidFill>
                  <a:prstClr val="black"/>
                </a:solidFill>
                <a:latin typeface="Avenir Light"/>
              </a:rPr>
              <a:t>LGBT+ Community</a:t>
            </a:r>
          </a:p>
          <a:p>
            <a:endParaRPr lang="en-US" sz="1600" dirty="0">
              <a:solidFill>
                <a:prstClr val="black"/>
              </a:solidFill>
              <a:latin typeface="Avenir Light"/>
            </a:endParaRPr>
          </a:p>
          <a:p>
            <a:r>
              <a:rPr lang="en-US" sz="1600" b="1" dirty="0">
                <a:solidFill>
                  <a:prstClr val="black"/>
                </a:solidFill>
                <a:latin typeface="Avenir Light"/>
              </a:rPr>
              <a:t>Fundraising target market</a:t>
            </a:r>
          </a:p>
          <a:p>
            <a:pPr marL="285750" indent="-285750">
              <a:buFont typeface="Arial" panose="020B0604020202020204" pitchFamily="34" charset="0"/>
              <a:buChar char="•"/>
            </a:pPr>
            <a:r>
              <a:rPr lang="en-US" sz="1600" dirty="0">
                <a:solidFill>
                  <a:prstClr val="black"/>
                </a:solidFill>
                <a:latin typeface="Avenir Light"/>
              </a:rPr>
              <a:t>Existing and Potential Donors and funders</a:t>
            </a:r>
          </a:p>
          <a:p>
            <a:pPr marL="285750" indent="-285750">
              <a:buFont typeface="Arial" panose="020B0604020202020204" pitchFamily="34" charset="0"/>
              <a:buChar char="•"/>
            </a:pPr>
            <a:r>
              <a:rPr lang="en-US" sz="1600" dirty="0">
                <a:solidFill>
                  <a:prstClr val="black"/>
                </a:solidFill>
                <a:latin typeface="Avenir Light"/>
              </a:rPr>
              <a:t>Existing and Potential Funding </a:t>
            </a:r>
            <a:r>
              <a:rPr lang="en-ZA" sz="1600" dirty="0">
                <a:solidFill>
                  <a:prstClr val="black"/>
                </a:solidFill>
                <a:latin typeface="Avenir Light"/>
              </a:rPr>
              <a:t>organisations</a:t>
            </a:r>
          </a:p>
          <a:p>
            <a:pPr marL="285750" indent="-285750">
              <a:buFont typeface="Arial" panose="020B0604020202020204" pitchFamily="34" charset="0"/>
              <a:buChar char="•"/>
            </a:pPr>
            <a:r>
              <a:rPr lang="en-US" sz="1600" dirty="0">
                <a:solidFill>
                  <a:prstClr val="black"/>
                </a:solidFill>
                <a:latin typeface="Avenir Light"/>
              </a:rPr>
              <a:t>Community members locally</a:t>
            </a:r>
          </a:p>
          <a:p>
            <a:pPr marL="285750" indent="-285750">
              <a:buFont typeface="Arial" panose="020B0604020202020204" pitchFamily="34" charset="0"/>
              <a:buChar char="•"/>
            </a:pPr>
            <a:r>
              <a:rPr lang="en-US" sz="1600" dirty="0">
                <a:solidFill>
                  <a:prstClr val="black"/>
                </a:solidFill>
                <a:latin typeface="Avenir Light"/>
              </a:rPr>
              <a:t>International LGBT+ Community </a:t>
            </a:r>
          </a:p>
          <a:p>
            <a:pPr marL="285750" indent="-285750">
              <a:buFont typeface="Arial" panose="020B0604020202020204" pitchFamily="34" charset="0"/>
              <a:buChar char="•"/>
            </a:pPr>
            <a:r>
              <a:rPr lang="en-US" sz="1600" dirty="0">
                <a:solidFill>
                  <a:prstClr val="black"/>
                </a:solidFill>
                <a:latin typeface="Avenir Light"/>
              </a:rPr>
              <a:t>Corporate sector- CSI Programmes</a:t>
            </a:r>
          </a:p>
          <a:p>
            <a:pPr marL="285750" indent="-285750">
              <a:buFont typeface="Arial" panose="020B0604020202020204" pitchFamily="34" charset="0"/>
              <a:buChar char="•"/>
            </a:pPr>
            <a:r>
              <a:rPr lang="en-US" sz="1600" dirty="0">
                <a:solidFill>
                  <a:prstClr val="black"/>
                </a:solidFill>
                <a:latin typeface="Avenir Light"/>
              </a:rPr>
              <a:t>Corporate sector – Affinity Networks/ Employee Resource Groups (ERG’s)</a:t>
            </a:r>
          </a:p>
          <a:p>
            <a:pPr marL="285750" indent="-285750">
              <a:buFont typeface="Arial" panose="020B0604020202020204" pitchFamily="34" charset="0"/>
              <a:buChar char="•"/>
            </a:pPr>
            <a:endParaRPr lang="en-US" sz="1600" dirty="0">
              <a:solidFill>
                <a:prstClr val="black"/>
              </a:solidFill>
              <a:latin typeface="Avenir Light"/>
            </a:endParaRPr>
          </a:p>
          <a:p>
            <a:r>
              <a:rPr lang="en-US" sz="1600" b="1" dirty="0">
                <a:solidFill>
                  <a:prstClr val="black"/>
                </a:solidFill>
                <a:latin typeface="Avenir Light"/>
              </a:rPr>
              <a:t>Programmes</a:t>
            </a:r>
          </a:p>
          <a:p>
            <a:pPr marL="285750" indent="-285750">
              <a:buFont typeface="Arial" panose="020B0604020202020204" pitchFamily="34" charset="0"/>
              <a:buChar char="•"/>
            </a:pPr>
            <a:r>
              <a:rPr lang="en-US" sz="1600" dirty="0">
                <a:solidFill>
                  <a:prstClr val="black"/>
                </a:solidFill>
                <a:latin typeface="Avenir Light"/>
              </a:rPr>
              <a:t>Corporate sector- CSI Programmes</a:t>
            </a:r>
          </a:p>
          <a:p>
            <a:pPr marL="285750" indent="-285750">
              <a:buFont typeface="Arial" panose="020B0604020202020204" pitchFamily="34" charset="0"/>
              <a:buChar char="•"/>
            </a:pPr>
            <a:r>
              <a:rPr lang="en-US" sz="1600" dirty="0">
                <a:solidFill>
                  <a:prstClr val="black"/>
                </a:solidFill>
                <a:latin typeface="Avenir Light"/>
              </a:rPr>
              <a:t>Corporate sector – Affinity Networks/ Employee Resource Groups (ERG’s)</a:t>
            </a:r>
          </a:p>
          <a:p>
            <a:pPr marL="285750" indent="-285750">
              <a:buFont typeface="Arial" panose="020B0604020202020204" pitchFamily="34" charset="0"/>
              <a:buChar char="•"/>
            </a:pPr>
            <a:r>
              <a:rPr lang="en-US" sz="1600" dirty="0">
                <a:solidFill>
                  <a:prstClr val="black"/>
                </a:solidFill>
                <a:latin typeface="Avenir Light"/>
              </a:rPr>
              <a:t>Local communities/ ward councilor's</a:t>
            </a:r>
          </a:p>
          <a:p>
            <a:pPr marL="285750" indent="-285750">
              <a:buFont typeface="Arial" panose="020B0604020202020204" pitchFamily="34" charset="0"/>
              <a:buChar char="•"/>
            </a:pPr>
            <a:r>
              <a:rPr lang="en-US" sz="1600" dirty="0">
                <a:solidFill>
                  <a:prstClr val="black"/>
                </a:solidFill>
                <a:latin typeface="Avenir Light"/>
              </a:rPr>
              <a:t>HR and TDI professionals</a:t>
            </a:r>
          </a:p>
          <a:p>
            <a:pPr marL="285750" indent="-285750">
              <a:buFont typeface="Arial" panose="020B0604020202020204" pitchFamily="34" charset="0"/>
              <a:buChar char="•"/>
            </a:pPr>
            <a:r>
              <a:rPr lang="en-US" sz="1600" dirty="0">
                <a:solidFill>
                  <a:prstClr val="black"/>
                </a:solidFill>
                <a:latin typeface="Avenir Light"/>
              </a:rPr>
              <a:t>Government (Policy and advocacy opportunities)</a:t>
            </a:r>
          </a:p>
          <a:p>
            <a:pPr marL="285750" indent="-285750">
              <a:buFont typeface="Arial" panose="020B0604020202020204" pitchFamily="34" charset="0"/>
              <a:buChar char="•"/>
            </a:pPr>
            <a:r>
              <a:rPr lang="en-US" sz="1600" dirty="0">
                <a:solidFill>
                  <a:prstClr val="black"/>
                </a:solidFill>
                <a:latin typeface="Avenir Light"/>
              </a:rPr>
              <a:t>NGO’s/ NPO’s in the transformation sector</a:t>
            </a:r>
          </a:p>
          <a:p>
            <a:pPr marL="285750" indent="-285750">
              <a:buFont typeface="Arial" panose="020B0604020202020204" pitchFamily="34" charset="0"/>
              <a:buChar char="•"/>
            </a:pPr>
            <a:r>
              <a:rPr lang="en-US" sz="1600" dirty="0">
                <a:solidFill>
                  <a:prstClr val="black"/>
                </a:solidFill>
                <a:latin typeface="Avenir Light"/>
              </a:rPr>
              <a:t>Unions?</a:t>
            </a:r>
          </a:p>
          <a:p>
            <a:pPr marL="285750" indent="-285750">
              <a:buFont typeface="Arial" panose="020B0604020202020204" pitchFamily="34" charset="0"/>
              <a:buChar char="•"/>
            </a:pPr>
            <a:r>
              <a:rPr lang="en-US" sz="1600" dirty="0">
                <a:solidFill>
                  <a:prstClr val="black"/>
                </a:solidFill>
                <a:latin typeface="Avenir Light"/>
              </a:rPr>
              <a:t>SMME’s</a:t>
            </a:r>
          </a:p>
          <a:p>
            <a:pPr marL="285750" indent="-285750">
              <a:buFont typeface="Arial" panose="020B0604020202020204" pitchFamily="34" charset="0"/>
              <a:buChar char="•"/>
            </a:pPr>
            <a:r>
              <a:rPr lang="en-US" sz="1600" dirty="0">
                <a:solidFill>
                  <a:prstClr val="black"/>
                </a:solidFill>
                <a:latin typeface="Avenir Light"/>
              </a:rPr>
              <a:t>Schools</a:t>
            </a:r>
          </a:p>
          <a:p>
            <a:pPr marL="285750" indent="-285750">
              <a:buFont typeface="Arial" panose="020B0604020202020204" pitchFamily="34" charset="0"/>
              <a:buChar char="•"/>
            </a:pPr>
            <a:r>
              <a:rPr lang="en-US" sz="1600" dirty="0">
                <a:solidFill>
                  <a:prstClr val="black"/>
                </a:solidFill>
                <a:latin typeface="Avenir Light"/>
              </a:rPr>
              <a:t>Key publications and thought leaders</a:t>
            </a:r>
            <a:endParaRPr lang="en-ZA" sz="1500" dirty="0">
              <a:solidFill>
                <a:prstClr val="black"/>
              </a:solidFill>
              <a:latin typeface="Avenir Light"/>
            </a:endParaRPr>
          </a:p>
        </p:txBody>
      </p:sp>
      <p:sp>
        <p:nvSpPr>
          <p:cNvPr id="3" name="TextBox 2">
            <a:extLst>
              <a:ext uri="{FF2B5EF4-FFF2-40B4-BE49-F238E27FC236}">
                <a16:creationId xmlns:a16="http://schemas.microsoft.com/office/drawing/2014/main" id="{FB320F2A-6DF9-8F62-C910-A6FCD649D2B7}"/>
              </a:ext>
            </a:extLst>
          </p:cNvPr>
          <p:cNvSpPr txBox="1"/>
          <p:nvPr/>
        </p:nvSpPr>
        <p:spPr>
          <a:xfrm>
            <a:off x="7884368" y="6495147"/>
            <a:ext cx="936104" cy="246221"/>
          </a:xfrm>
          <a:prstGeom prst="rect">
            <a:avLst/>
          </a:prstGeom>
          <a:noFill/>
        </p:spPr>
        <p:txBody>
          <a:bodyPr wrap="square" rtlCol="0">
            <a:spAutoFit/>
          </a:bodyPr>
          <a:lstStyle/>
          <a:p>
            <a:r>
              <a:rPr lang="en-US" sz="1000" dirty="0"/>
              <a:t>Uthingo Africa</a:t>
            </a:r>
            <a:endParaRPr lang="en-ZA" sz="1000" dirty="0"/>
          </a:p>
        </p:txBody>
      </p:sp>
      <p:pic>
        <p:nvPicPr>
          <p:cNvPr id="4" name="Picture 3">
            <a:extLst>
              <a:ext uri="{FF2B5EF4-FFF2-40B4-BE49-F238E27FC236}">
                <a16:creationId xmlns:a16="http://schemas.microsoft.com/office/drawing/2014/main" id="{C6CFCDC5-63BC-8885-98E7-1E181D1E2C8F}"/>
              </a:ext>
            </a:extLst>
          </p:cNvPr>
          <p:cNvPicPr>
            <a:picLocks noChangeAspect="1"/>
          </p:cNvPicPr>
          <p:nvPr/>
        </p:nvPicPr>
        <p:blipFill>
          <a:blip r:embed="rId2"/>
          <a:stretch>
            <a:fillRect/>
          </a:stretch>
        </p:blipFill>
        <p:spPr>
          <a:xfrm>
            <a:off x="8899552" y="1292628"/>
            <a:ext cx="241300" cy="5575300"/>
          </a:xfrm>
          <a:prstGeom prst="rect">
            <a:avLst/>
          </a:prstGeom>
        </p:spPr>
      </p:pic>
      <p:pic>
        <p:nvPicPr>
          <p:cNvPr id="6" name="Graphic 5" descr="Badge Copyright outline">
            <a:extLst>
              <a:ext uri="{FF2B5EF4-FFF2-40B4-BE49-F238E27FC236}">
                <a16:creationId xmlns:a16="http://schemas.microsoft.com/office/drawing/2014/main" id="{DE8DE376-5F40-AD81-F94F-2A1B48627CA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5397" y="6495147"/>
            <a:ext cx="279619" cy="279619"/>
          </a:xfrm>
          <a:prstGeom prst="rect">
            <a:avLst/>
          </a:prstGeom>
        </p:spPr>
      </p:pic>
      <p:pic>
        <p:nvPicPr>
          <p:cNvPr id="7" name="Picture 6">
            <a:extLst>
              <a:ext uri="{FF2B5EF4-FFF2-40B4-BE49-F238E27FC236}">
                <a16:creationId xmlns:a16="http://schemas.microsoft.com/office/drawing/2014/main" id="{5CA8D6D6-213A-11A9-55D4-A1DC69DAFD06}"/>
              </a:ext>
            </a:extLst>
          </p:cNvPr>
          <p:cNvPicPr>
            <a:picLocks noChangeAspect="1"/>
          </p:cNvPicPr>
          <p:nvPr/>
        </p:nvPicPr>
        <p:blipFill rotWithShape="1">
          <a:blip r:embed="rId5"/>
          <a:srcRect t="83038"/>
          <a:stretch/>
        </p:blipFill>
        <p:spPr>
          <a:xfrm>
            <a:off x="179512" y="6434012"/>
            <a:ext cx="3262856" cy="235348"/>
          </a:xfrm>
          <a:prstGeom prst="rect">
            <a:avLst/>
          </a:prstGeom>
        </p:spPr>
      </p:pic>
    </p:spTree>
    <p:extLst>
      <p:ext uri="{BB962C8B-B14F-4D97-AF65-F5344CB8AC3E}">
        <p14:creationId xmlns:p14="http://schemas.microsoft.com/office/powerpoint/2010/main" val="151634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38381</TotalTime>
  <Words>4931</Words>
  <Application>Microsoft Office PowerPoint</Application>
  <PresentationFormat>On-screen Show (4:3)</PresentationFormat>
  <Paragraphs>997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Avenir Light</vt:lpstr>
      <vt:lpstr>Calibri</vt:lpstr>
      <vt:lpstr>Chalkduster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Lebogang Madise</cp:lastModifiedBy>
  <cp:revision>84</cp:revision>
  <cp:lastPrinted>2023-02-03T12:25:32Z</cp:lastPrinted>
  <dcterms:created xsi:type="dcterms:W3CDTF">2021-04-05T08:45:12Z</dcterms:created>
  <dcterms:modified xsi:type="dcterms:W3CDTF">2023-02-03T16:13:16Z</dcterms:modified>
</cp:coreProperties>
</file>