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3"/>
  </p:notesMasterIdLst>
  <p:handoutMasterIdLst>
    <p:handoutMasterId r:id="rId24"/>
  </p:handoutMasterIdLst>
  <p:sldIdLst>
    <p:sldId id="276" r:id="rId2"/>
    <p:sldId id="257" r:id="rId3"/>
    <p:sldId id="268" r:id="rId4"/>
    <p:sldId id="258" r:id="rId5"/>
    <p:sldId id="259" r:id="rId6"/>
    <p:sldId id="260" r:id="rId7"/>
    <p:sldId id="277" r:id="rId8"/>
    <p:sldId id="261" r:id="rId9"/>
    <p:sldId id="262" r:id="rId10"/>
    <p:sldId id="263" r:id="rId11"/>
    <p:sldId id="269" r:id="rId12"/>
    <p:sldId id="279" r:id="rId13"/>
    <p:sldId id="278" r:id="rId14"/>
    <p:sldId id="271" r:id="rId15"/>
    <p:sldId id="270" r:id="rId16"/>
    <p:sldId id="273" r:id="rId17"/>
    <p:sldId id="264" r:id="rId18"/>
    <p:sldId id="265" r:id="rId19"/>
    <p:sldId id="274" r:id="rId20"/>
    <p:sldId id="267" r:id="rId21"/>
    <p:sldId id="280" r:id="rId22"/>
  </p:sldIdLst>
  <p:sldSz cx="12192000" cy="6858000"/>
  <p:notesSz cx="10018713" cy="6888163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70" userDrawn="1">
          <p15:clr>
            <a:srgbClr val="A4A3A4"/>
          </p15:clr>
        </p15:guide>
        <p15:guide id="2" pos="315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95" autoAdjust="0"/>
    <p:restoredTop sz="88571" autoAdjust="0"/>
  </p:normalViewPr>
  <p:slideViewPr>
    <p:cSldViewPr snapToGrid="0">
      <p:cViewPr varScale="1">
        <p:scale>
          <a:sx n="84" d="100"/>
          <a:sy n="84" d="100"/>
        </p:scale>
        <p:origin x="2396" y="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068" y="-78"/>
      </p:cViewPr>
      <p:guideLst>
        <p:guide orient="horz" pos="2170"/>
        <p:guide pos="315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C4916-C459-4C8B-9BA8-675A74392587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ACD8200D-5244-41EC-9EFD-D193D694E439}">
      <dgm:prSet phldrT="[Testo]"/>
      <dgm:spPr/>
      <dgm:t>
        <a:bodyPr/>
        <a:lstStyle/>
        <a:p>
          <a:r>
            <a:rPr lang="it-IT" dirty="0"/>
            <a:t>/</a:t>
          </a:r>
        </a:p>
      </dgm:t>
    </dgm:pt>
    <dgm:pt modelId="{46F46517-FD5E-4CD2-9A06-383C8A46C7D4}" type="parTrans" cxnId="{3CA1A9F9-11D7-4594-945F-38B1F9CD5649}">
      <dgm:prSet/>
      <dgm:spPr/>
      <dgm:t>
        <a:bodyPr/>
        <a:lstStyle/>
        <a:p>
          <a:endParaRPr lang="it-IT"/>
        </a:p>
      </dgm:t>
    </dgm:pt>
    <dgm:pt modelId="{E836D2C8-FDF6-431C-91AB-239F1B2AA305}" type="sibTrans" cxnId="{3CA1A9F9-11D7-4594-945F-38B1F9CD5649}">
      <dgm:prSet/>
      <dgm:spPr/>
      <dgm:t>
        <a:bodyPr/>
        <a:lstStyle/>
        <a:p>
          <a:endParaRPr lang="it-IT"/>
        </a:p>
      </dgm:t>
    </dgm:pt>
    <dgm:pt modelId="{39C65B0F-259C-4191-91AB-1202F77447FB}">
      <dgm:prSet phldrT="[Testo]"/>
      <dgm:spPr>
        <a:solidFill>
          <a:schemeClr val="accent2">
            <a:lumMod val="60000"/>
            <a:lumOff val="40000"/>
            <a:alpha val="90000"/>
          </a:schemeClr>
        </a:solidFill>
      </dgm:spPr>
      <dgm:t>
        <a:bodyPr/>
        <a:lstStyle/>
        <a:p>
          <a:r>
            <a:rPr lang="it-IT" dirty="0"/>
            <a:t>home</a:t>
          </a:r>
        </a:p>
      </dgm:t>
    </dgm:pt>
    <dgm:pt modelId="{DE04BF3B-ECB1-455A-BE51-BE405AFF41D5}" type="parTrans" cxnId="{96D5BE09-AF24-4B75-830B-29A96CCA9DB0}">
      <dgm:prSet/>
      <dgm:spPr/>
      <dgm:t>
        <a:bodyPr/>
        <a:lstStyle/>
        <a:p>
          <a:endParaRPr lang="it-IT"/>
        </a:p>
      </dgm:t>
    </dgm:pt>
    <dgm:pt modelId="{CD56D613-D45B-4482-AAEB-E815B0FBF611}" type="sibTrans" cxnId="{96D5BE09-AF24-4B75-830B-29A96CCA9DB0}">
      <dgm:prSet/>
      <dgm:spPr/>
      <dgm:t>
        <a:bodyPr/>
        <a:lstStyle/>
        <a:p>
          <a:endParaRPr lang="it-IT"/>
        </a:p>
      </dgm:t>
    </dgm:pt>
    <dgm:pt modelId="{96112CD7-2DDC-4B97-AB3B-01D7561EAE76}">
      <dgm:prSet phldrT="[Testo]"/>
      <dgm:spPr>
        <a:solidFill>
          <a:srgbClr val="92D050">
            <a:alpha val="90000"/>
          </a:srgbClr>
        </a:solidFill>
      </dgm:spPr>
      <dgm:t>
        <a:bodyPr/>
        <a:lstStyle/>
        <a:p>
          <a:r>
            <a:rPr lang="it-IT" dirty="0"/>
            <a:t>  </a:t>
          </a:r>
          <a:r>
            <a:rPr lang="it-IT" b="1" dirty="0" err="1"/>
            <a:t>angilica</a:t>
          </a:r>
          <a:endParaRPr lang="it-IT" dirty="0"/>
        </a:p>
      </dgm:t>
    </dgm:pt>
    <dgm:pt modelId="{E66394C5-0B08-4CF3-92C7-4C3F8FEAD8E9}" type="parTrans" cxnId="{7EB53853-D95A-46C9-AE85-2D61C945D210}">
      <dgm:prSet/>
      <dgm:spPr/>
      <dgm:t>
        <a:bodyPr/>
        <a:lstStyle/>
        <a:p>
          <a:endParaRPr lang="it-IT"/>
        </a:p>
      </dgm:t>
    </dgm:pt>
    <dgm:pt modelId="{032B5169-258D-45F9-ACB6-29B709D0C9F3}" type="sibTrans" cxnId="{7EB53853-D95A-46C9-AE85-2D61C945D210}">
      <dgm:prSet/>
      <dgm:spPr/>
      <dgm:t>
        <a:bodyPr/>
        <a:lstStyle/>
        <a:p>
          <a:endParaRPr lang="it-IT"/>
        </a:p>
      </dgm:t>
    </dgm:pt>
    <dgm:pt modelId="{9F845B24-C6A1-4B34-8D1D-872AE4E38926}">
      <dgm:prSet phldrT="[Testo]"/>
      <dgm:spPr/>
      <dgm:t>
        <a:bodyPr/>
        <a:lstStyle/>
        <a:p>
          <a:r>
            <a:rPr lang="it-IT" dirty="0" err="1"/>
            <a:t>ianni</a:t>
          </a:r>
          <a:endParaRPr lang="it-IT" dirty="0"/>
        </a:p>
      </dgm:t>
    </dgm:pt>
    <dgm:pt modelId="{5B86F9AF-EFE3-4005-B841-8AA4331AE83D}" type="parTrans" cxnId="{8D3FC624-5217-4727-9EE5-61C1C1107E01}">
      <dgm:prSet/>
      <dgm:spPr/>
      <dgm:t>
        <a:bodyPr/>
        <a:lstStyle/>
        <a:p>
          <a:endParaRPr lang="it-IT"/>
        </a:p>
      </dgm:t>
    </dgm:pt>
    <dgm:pt modelId="{6B158B01-E855-49DC-90AF-180E7305A119}" type="sibTrans" cxnId="{8D3FC624-5217-4727-9EE5-61C1C1107E01}">
      <dgm:prSet/>
      <dgm:spPr/>
      <dgm:t>
        <a:bodyPr/>
        <a:lstStyle/>
        <a:p>
          <a:endParaRPr lang="it-IT"/>
        </a:p>
      </dgm:t>
    </dgm:pt>
    <dgm:pt modelId="{4FF6ABFC-F18F-4C42-B554-A3EDE2CC7968}">
      <dgm:prSet phldrT="[Testo]"/>
      <dgm:spPr/>
      <dgm:t>
        <a:bodyPr/>
        <a:lstStyle/>
        <a:p>
          <a:r>
            <a:rPr lang="it-IT" dirty="0" err="1"/>
            <a:t>var</a:t>
          </a:r>
          <a:endParaRPr lang="it-IT" dirty="0"/>
        </a:p>
      </dgm:t>
    </dgm:pt>
    <dgm:pt modelId="{9200676C-BC53-4D30-883F-0766C979A5D7}" type="parTrans" cxnId="{3113D48F-3A34-4924-BB1E-0CDA471CE0CD}">
      <dgm:prSet/>
      <dgm:spPr/>
      <dgm:t>
        <a:bodyPr/>
        <a:lstStyle/>
        <a:p>
          <a:endParaRPr lang="it-IT"/>
        </a:p>
      </dgm:t>
    </dgm:pt>
    <dgm:pt modelId="{30868A9A-92E5-4DD5-9F57-86C1669E35E7}" type="sibTrans" cxnId="{3113D48F-3A34-4924-BB1E-0CDA471CE0CD}">
      <dgm:prSet/>
      <dgm:spPr/>
      <dgm:t>
        <a:bodyPr/>
        <a:lstStyle/>
        <a:p>
          <a:endParaRPr lang="it-IT"/>
        </a:p>
      </dgm:t>
    </dgm:pt>
    <dgm:pt modelId="{E1414495-77D4-46C1-8833-F437D2361E2D}">
      <dgm:prSet phldrT="[Testo]"/>
      <dgm:spPr/>
      <dgm:t>
        <a:bodyPr/>
        <a:lstStyle/>
        <a:p>
          <a:r>
            <a:rPr lang="it-IT" dirty="0"/>
            <a:t>Scrivania</a:t>
          </a:r>
        </a:p>
      </dgm:t>
    </dgm:pt>
    <dgm:pt modelId="{EFACF2C5-4D7F-4CC9-BDD7-6D903AA56F5B}" type="parTrans" cxnId="{CABC8191-1D97-4648-8F49-2389BB9F0EF2}">
      <dgm:prSet/>
      <dgm:spPr/>
      <dgm:t>
        <a:bodyPr/>
        <a:lstStyle/>
        <a:p>
          <a:endParaRPr lang="it-IT"/>
        </a:p>
      </dgm:t>
    </dgm:pt>
    <dgm:pt modelId="{39FA3321-0866-4909-8786-ACB3F998CE94}" type="sibTrans" cxnId="{CABC8191-1D97-4648-8F49-2389BB9F0EF2}">
      <dgm:prSet/>
      <dgm:spPr/>
      <dgm:t>
        <a:bodyPr/>
        <a:lstStyle/>
        <a:p>
          <a:endParaRPr lang="it-IT"/>
        </a:p>
      </dgm:t>
    </dgm:pt>
    <dgm:pt modelId="{F20D93ED-1FFA-4FEF-8C5D-8977EE768212}">
      <dgm:prSet phldrT="[Testo]"/>
      <dgm:spPr/>
      <dgm:t>
        <a:bodyPr/>
        <a:lstStyle/>
        <a:p>
          <a:r>
            <a:rPr lang="it-IT" dirty="0"/>
            <a:t>Scaricati</a:t>
          </a:r>
        </a:p>
      </dgm:t>
    </dgm:pt>
    <dgm:pt modelId="{2AFF4BF5-A230-49ED-B815-290C8446C834}" type="parTrans" cxnId="{9C529716-7E78-48A1-A76C-E29ED7B1D4F1}">
      <dgm:prSet/>
      <dgm:spPr/>
      <dgm:t>
        <a:bodyPr/>
        <a:lstStyle/>
        <a:p>
          <a:endParaRPr lang="it-IT"/>
        </a:p>
      </dgm:t>
    </dgm:pt>
    <dgm:pt modelId="{AE462482-24DB-4904-8BE3-6D9C7623BD0D}" type="sibTrans" cxnId="{9C529716-7E78-48A1-A76C-E29ED7B1D4F1}">
      <dgm:prSet/>
      <dgm:spPr/>
      <dgm:t>
        <a:bodyPr/>
        <a:lstStyle/>
        <a:p>
          <a:endParaRPr lang="it-IT"/>
        </a:p>
      </dgm:t>
    </dgm:pt>
    <dgm:pt modelId="{B9FA0FFC-8A04-4219-8F2C-D404A8327B33}">
      <dgm:prSet phldrT="[Testo]"/>
      <dgm:spPr/>
      <dgm:t>
        <a:bodyPr/>
        <a:lstStyle/>
        <a:p>
          <a:r>
            <a:rPr lang="it-IT" dirty="0"/>
            <a:t>…</a:t>
          </a:r>
        </a:p>
      </dgm:t>
    </dgm:pt>
    <dgm:pt modelId="{EF40FB17-D868-4C7D-AB0E-4DBF82DF45BD}" type="parTrans" cxnId="{37735416-E592-4DE1-BD37-26304FB0B714}">
      <dgm:prSet/>
      <dgm:spPr/>
      <dgm:t>
        <a:bodyPr/>
        <a:lstStyle/>
        <a:p>
          <a:endParaRPr lang="it-IT"/>
        </a:p>
      </dgm:t>
    </dgm:pt>
    <dgm:pt modelId="{B9852FA1-0B07-4E52-A716-D96D2559F279}" type="sibTrans" cxnId="{37735416-E592-4DE1-BD37-26304FB0B714}">
      <dgm:prSet/>
      <dgm:spPr/>
      <dgm:t>
        <a:bodyPr/>
        <a:lstStyle/>
        <a:p>
          <a:endParaRPr lang="it-IT"/>
        </a:p>
      </dgm:t>
    </dgm:pt>
    <dgm:pt modelId="{54508628-C2F0-4F0A-9598-AE52C9C1FD3F}">
      <dgm:prSet phldrT="[Testo]"/>
      <dgm:spPr/>
      <dgm:t>
        <a:bodyPr/>
        <a:lstStyle/>
        <a:p>
          <a:r>
            <a:rPr lang="it-IT" dirty="0"/>
            <a:t>Documenti</a:t>
          </a:r>
        </a:p>
      </dgm:t>
    </dgm:pt>
    <dgm:pt modelId="{E9AC745A-17B7-4F66-8E1C-B562C31FE185}" type="parTrans" cxnId="{811F63F5-2234-4261-B0C2-B7BAF3100F0B}">
      <dgm:prSet/>
      <dgm:spPr/>
      <dgm:t>
        <a:bodyPr/>
        <a:lstStyle/>
        <a:p>
          <a:endParaRPr lang="it-IT"/>
        </a:p>
      </dgm:t>
    </dgm:pt>
    <dgm:pt modelId="{AC2B86C2-7B2C-409C-84D5-EC009346D724}" type="sibTrans" cxnId="{811F63F5-2234-4261-B0C2-B7BAF3100F0B}">
      <dgm:prSet/>
      <dgm:spPr/>
      <dgm:t>
        <a:bodyPr/>
        <a:lstStyle/>
        <a:p>
          <a:endParaRPr lang="it-IT"/>
        </a:p>
      </dgm:t>
    </dgm:pt>
    <dgm:pt modelId="{1AF11F75-5307-471A-9C1D-DBD8CCB727B6}">
      <dgm:prSet phldrT="[Testo]"/>
      <dgm:spPr/>
      <dgm:t>
        <a:bodyPr/>
        <a:lstStyle/>
        <a:p>
          <a:r>
            <a:rPr lang="it-IT" dirty="0" err="1"/>
            <a:t>lib</a:t>
          </a:r>
          <a:endParaRPr lang="it-IT" dirty="0"/>
        </a:p>
      </dgm:t>
    </dgm:pt>
    <dgm:pt modelId="{6B2D016F-836C-4DDD-8DE5-DFEC16891921}" type="parTrans" cxnId="{07B667BE-4B84-42C7-BA8C-D6E683E2821B}">
      <dgm:prSet/>
      <dgm:spPr/>
      <dgm:t>
        <a:bodyPr/>
        <a:lstStyle/>
        <a:p>
          <a:endParaRPr lang="it-IT"/>
        </a:p>
      </dgm:t>
    </dgm:pt>
    <dgm:pt modelId="{4AD56149-5E43-4364-8D2C-BF9AFB844ED3}" type="sibTrans" cxnId="{07B667BE-4B84-42C7-BA8C-D6E683E2821B}">
      <dgm:prSet/>
      <dgm:spPr/>
      <dgm:t>
        <a:bodyPr/>
        <a:lstStyle/>
        <a:p>
          <a:endParaRPr lang="it-IT"/>
        </a:p>
      </dgm:t>
    </dgm:pt>
    <dgm:pt modelId="{B4312F0C-214D-4965-B490-1944B6A4A32D}">
      <dgm:prSet phldrT="[Testo]"/>
      <dgm:spPr/>
      <dgm:t>
        <a:bodyPr/>
        <a:lstStyle/>
        <a:p>
          <a:r>
            <a:rPr lang="it-IT" dirty="0"/>
            <a:t>…</a:t>
          </a:r>
        </a:p>
      </dgm:t>
    </dgm:pt>
    <dgm:pt modelId="{4B734478-DD5F-44D6-85B0-96D87738578D}" type="parTrans" cxnId="{07653606-93A1-479F-8CEF-0C58F18C7A59}">
      <dgm:prSet/>
      <dgm:spPr/>
      <dgm:t>
        <a:bodyPr/>
        <a:lstStyle/>
        <a:p>
          <a:endParaRPr lang="it-IT"/>
        </a:p>
      </dgm:t>
    </dgm:pt>
    <dgm:pt modelId="{D69C3F27-4A84-4DF0-B2DE-EA4E358C01C4}" type="sibTrans" cxnId="{07653606-93A1-479F-8CEF-0C58F18C7A59}">
      <dgm:prSet/>
      <dgm:spPr/>
      <dgm:t>
        <a:bodyPr/>
        <a:lstStyle/>
        <a:p>
          <a:endParaRPr lang="it-IT"/>
        </a:p>
      </dgm:t>
    </dgm:pt>
    <dgm:pt modelId="{07A124FB-DEFE-4589-8C29-0A3B5AA66DDF}">
      <dgm:prSet phldrT="[Testo]"/>
      <dgm:spPr/>
      <dgm:t>
        <a:bodyPr/>
        <a:lstStyle/>
        <a:p>
          <a:r>
            <a:rPr lang="it-IT" dirty="0" err="1"/>
            <a:t>dev</a:t>
          </a:r>
          <a:endParaRPr lang="it-IT" dirty="0"/>
        </a:p>
      </dgm:t>
    </dgm:pt>
    <dgm:pt modelId="{319321BF-D2DB-4041-B554-529787574DE0}" type="parTrans" cxnId="{DDC724E0-EC6E-49A4-8D23-C76F1F57C490}">
      <dgm:prSet/>
      <dgm:spPr/>
      <dgm:t>
        <a:bodyPr/>
        <a:lstStyle/>
        <a:p>
          <a:endParaRPr lang="it-IT"/>
        </a:p>
      </dgm:t>
    </dgm:pt>
    <dgm:pt modelId="{08589B45-2F56-4539-9201-9B85D1A87B10}" type="sibTrans" cxnId="{DDC724E0-EC6E-49A4-8D23-C76F1F57C490}">
      <dgm:prSet/>
      <dgm:spPr/>
      <dgm:t>
        <a:bodyPr/>
        <a:lstStyle/>
        <a:p>
          <a:endParaRPr lang="it-IT"/>
        </a:p>
      </dgm:t>
    </dgm:pt>
    <dgm:pt modelId="{16C7DE34-7F0F-4BAA-BD31-95BCB8A9722A}">
      <dgm:prSet phldrT="[Testo]"/>
      <dgm:spPr>
        <a:solidFill>
          <a:schemeClr val="bg1">
            <a:alpha val="90000"/>
          </a:schemeClr>
        </a:solidFill>
      </dgm:spPr>
      <dgm:t>
        <a:bodyPr/>
        <a:lstStyle/>
        <a:p>
          <a:r>
            <a:rPr lang="it-IT" dirty="0"/>
            <a:t>log</a:t>
          </a:r>
        </a:p>
      </dgm:t>
    </dgm:pt>
    <dgm:pt modelId="{654CD37B-B679-4F6F-B7EA-50EE8DF12CAC}" type="parTrans" cxnId="{73CC5C32-9257-4A28-8D81-953125F925F2}">
      <dgm:prSet/>
      <dgm:spPr/>
      <dgm:t>
        <a:bodyPr/>
        <a:lstStyle/>
        <a:p>
          <a:endParaRPr lang="it-IT"/>
        </a:p>
      </dgm:t>
    </dgm:pt>
    <dgm:pt modelId="{271A6C2E-2F52-4753-A508-C72C782E03C2}" type="sibTrans" cxnId="{73CC5C32-9257-4A28-8D81-953125F925F2}">
      <dgm:prSet/>
      <dgm:spPr/>
      <dgm:t>
        <a:bodyPr/>
        <a:lstStyle/>
        <a:p>
          <a:endParaRPr lang="it-IT"/>
        </a:p>
      </dgm:t>
    </dgm:pt>
    <dgm:pt modelId="{58287FB2-7BA9-481C-A5B6-57A6F91BF1CC}">
      <dgm:prSet phldrT="[Testo]"/>
      <dgm:spPr/>
      <dgm:t>
        <a:bodyPr/>
        <a:lstStyle/>
        <a:p>
          <a:r>
            <a:rPr lang="it-IT" dirty="0" err="1"/>
            <a:t>sda</a:t>
          </a:r>
          <a:endParaRPr lang="it-IT" dirty="0"/>
        </a:p>
      </dgm:t>
    </dgm:pt>
    <dgm:pt modelId="{40E3F509-3805-4D45-9138-58856B81A7CE}" type="parTrans" cxnId="{84CF1E31-F739-4012-B68F-0155E5289346}">
      <dgm:prSet/>
      <dgm:spPr/>
      <dgm:t>
        <a:bodyPr/>
        <a:lstStyle/>
        <a:p>
          <a:endParaRPr lang="it-IT"/>
        </a:p>
      </dgm:t>
    </dgm:pt>
    <dgm:pt modelId="{855BC5F6-5BC3-4E10-919E-80E988587648}" type="sibTrans" cxnId="{84CF1E31-F739-4012-B68F-0155E5289346}">
      <dgm:prSet/>
      <dgm:spPr/>
      <dgm:t>
        <a:bodyPr/>
        <a:lstStyle/>
        <a:p>
          <a:endParaRPr lang="it-IT"/>
        </a:p>
      </dgm:t>
    </dgm:pt>
    <dgm:pt modelId="{F7BC590C-FED0-41BE-95D6-C4E187B48ACB}">
      <dgm:prSet phldrT="[Testo]"/>
      <dgm:spPr/>
      <dgm:t>
        <a:bodyPr/>
        <a:lstStyle/>
        <a:p>
          <a:r>
            <a:rPr lang="it-IT" dirty="0" err="1"/>
            <a:t>sdb</a:t>
          </a:r>
          <a:endParaRPr lang="it-IT" dirty="0"/>
        </a:p>
      </dgm:t>
    </dgm:pt>
    <dgm:pt modelId="{D66D5483-7215-44B8-AFAC-899DF6D4950B}" type="parTrans" cxnId="{42FCD27B-87A7-473C-84CB-14BDCAED01B7}">
      <dgm:prSet/>
      <dgm:spPr/>
      <dgm:t>
        <a:bodyPr/>
        <a:lstStyle/>
        <a:p>
          <a:endParaRPr lang="it-IT"/>
        </a:p>
      </dgm:t>
    </dgm:pt>
    <dgm:pt modelId="{AB577D37-E559-44AC-AAE3-EC4198FA8B01}" type="sibTrans" cxnId="{42FCD27B-87A7-473C-84CB-14BDCAED01B7}">
      <dgm:prSet/>
      <dgm:spPr/>
      <dgm:t>
        <a:bodyPr/>
        <a:lstStyle/>
        <a:p>
          <a:endParaRPr lang="it-IT"/>
        </a:p>
      </dgm:t>
    </dgm:pt>
    <dgm:pt modelId="{1FAC6AC0-80D4-4D19-A2EE-DE356A6DD613}">
      <dgm:prSet phldrT="[Testo]"/>
      <dgm:spPr/>
      <dgm:t>
        <a:bodyPr/>
        <a:lstStyle/>
        <a:p>
          <a:r>
            <a:rPr lang="it-IT" dirty="0" err="1"/>
            <a:t>cryptsetup</a:t>
          </a:r>
          <a:endParaRPr lang="it-IT" dirty="0"/>
        </a:p>
      </dgm:t>
    </dgm:pt>
    <dgm:pt modelId="{1F6293E3-25CF-49EC-A9AA-6BB7726579DD}" type="parTrans" cxnId="{1E000673-9975-42A3-BA63-D68CF7789F4B}">
      <dgm:prSet/>
      <dgm:spPr/>
      <dgm:t>
        <a:bodyPr/>
        <a:lstStyle/>
        <a:p>
          <a:endParaRPr lang="it-IT"/>
        </a:p>
      </dgm:t>
    </dgm:pt>
    <dgm:pt modelId="{0C0B9CC8-A568-4061-A1B9-53A42E625761}" type="sibTrans" cxnId="{1E000673-9975-42A3-BA63-D68CF7789F4B}">
      <dgm:prSet/>
      <dgm:spPr/>
      <dgm:t>
        <a:bodyPr/>
        <a:lstStyle/>
        <a:p>
          <a:endParaRPr lang="it-IT"/>
        </a:p>
      </dgm:t>
    </dgm:pt>
    <dgm:pt modelId="{6C7AFE15-5098-432C-8B53-F35AFBEA4336}">
      <dgm:prSet phldrT="[Testo]"/>
      <dgm:spPr/>
      <dgm:t>
        <a:bodyPr/>
        <a:lstStyle/>
        <a:p>
          <a:r>
            <a:rPr lang="it-IT" dirty="0"/>
            <a:t>scripts</a:t>
          </a:r>
        </a:p>
      </dgm:t>
    </dgm:pt>
    <dgm:pt modelId="{AE49F3E5-940A-411D-9E8B-10060534AD61}" type="parTrans" cxnId="{C42590F3-C900-43C8-835B-9689DFEE43D3}">
      <dgm:prSet/>
      <dgm:spPr/>
      <dgm:t>
        <a:bodyPr/>
        <a:lstStyle/>
        <a:p>
          <a:endParaRPr lang="it-IT"/>
        </a:p>
      </dgm:t>
    </dgm:pt>
    <dgm:pt modelId="{847B3024-4035-4D68-B0D6-4E3B70425A58}" type="sibTrans" cxnId="{C42590F3-C900-43C8-835B-9689DFEE43D3}">
      <dgm:prSet/>
      <dgm:spPr/>
      <dgm:t>
        <a:bodyPr/>
        <a:lstStyle/>
        <a:p>
          <a:endParaRPr lang="it-IT"/>
        </a:p>
      </dgm:t>
    </dgm:pt>
    <dgm:pt modelId="{1BDE8EDD-B7E1-4A69-80A8-B03153720436}" type="pres">
      <dgm:prSet presAssocID="{E84C4916-C459-4C8B-9BA8-675A743925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F32720-1D7C-404B-9274-167E13EB4EF4}" type="pres">
      <dgm:prSet presAssocID="{ACD8200D-5244-41EC-9EFD-D193D694E439}" presName="hierRoot1" presStyleCnt="0"/>
      <dgm:spPr/>
    </dgm:pt>
    <dgm:pt modelId="{485E636F-29E6-4785-AB5D-CC9CFBA32946}" type="pres">
      <dgm:prSet presAssocID="{ACD8200D-5244-41EC-9EFD-D193D694E439}" presName="composite" presStyleCnt="0"/>
      <dgm:spPr/>
    </dgm:pt>
    <dgm:pt modelId="{24AE7F06-80DA-4156-B3A6-2CF3A907A512}" type="pres">
      <dgm:prSet presAssocID="{ACD8200D-5244-41EC-9EFD-D193D694E439}" presName="background" presStyleLbl="node0" presStyleIdx="0" presStyleCnt="1"/>
      <dgm:spPr/>
    </dgm:pt>
    <dgm:pt modelId="{F38E01E6-4AB1-4288-A982-932C1F3898F4}" type="pres">
      <dgm:prSet presAssocID="{ACD8200D-5244-41EC-9EFD-D193D694E439}" presName="text" presStyleLbl="fgAcc0" presStyleIdx="0" presStyleCnt="1">
        <dgm:presLayoutVars>
          <dgm:chPref val="3"/>
        </dgm:presLayoutVars>
      </dgm:prSet>
      <dgm:spPr/>
    </dgm:pt>
    <dgm:pt modelId="{4D9B5C9B-A907-41BA-ACE5-E431285D42BE}" type="pres">
      <dgm:prSet presAssocID="{ACD8200D-5244-41EC-9EFD-D193D694E439}" presName="hierChild2" presStyleCnt="0"/>
      <dgm:spPr/>
    </dgm:pt>
    <dgm:pt modelId="{F2C1F083-8F6F-409D-9949-9BCC51A00F40}" type="pres">
      <dgm:prSet presAssocID="{DE04BF3B-ECB1-455A-BE51-BE405AFF41D5}" presName="Name10" presStyleLbl="parChTrans1D2" presStyleIdx="0" presStyleCnt="5"/>
      <dgm:spPr/>
    </dgm:pt>
    <dgm:pt modelId="{67042584-F970-4C71-B48A-71D226581822}" type="pres">
      <dgm:prSet presAssocID="{39C65B0F-259C-4191-91AB-1202F77447FB}" presName="hierRoot2" presStyleCnt="0"/>
      <dgm:spPr/>
    </dgm:pt>
    <dgm:pt modelId="{71D3A282-346B-44E2-8091-D51FA62A4C71}" type="pres">
      <dgm:prSet presAssocID="{39C65B0F-259C-4191-91AB-1202F77447FB}" presName="composite2" presStyleCnt="0"/>
      <dgm:spPr/>
    </dgm:pt>
    <dgm:pt modelId="{3A1F1DF1-80B3-49A2-B5D4-82CA65BF421D}" type="pres">
      <dgm:prSet presAssocID="{39C65B0F-259C-4191-91AB-1202F77447FB}" presName="background2" presStyleLbl="node2" presStyleIdx="0" presStyleCnt="5"/>
      <dgm:spPr/>
    </dgm:pt>
    <dgm:pt modelId="{3E332C99-288C-4E4E-A1F6-A2C7F1E93496}" type="pres">
      <dgm:prSet presAssocID="{39C65B0F-259C-4191-91AB-1202F77447FB}" presName="text2" presStyleLbl="fgAcc2" presStyleIdx="0" presStyleCnt="5">
        <dgm:presLayoutVars>
          <dgm:chPref val="3"/>
        </dgm:presLayoutVars>
      </dgm:prSet>
      <dgm:spPr/>
    </dgm:pt>
    <dgm:pt modelId="{F635F9B8-8402-4C6F-B1F8-38CA0DE71CD2}" type="pres">
      <dgm:prSet presAssocID="{39C65B0F-259C-4191-91AB-1202F77447FB}" presName="hierChild3" presStyleCnt="0"/>
      <dgm:spPr/>
    </dgm:pt>
    <dgm:pt modelId="{5AA3F543-2B6D-4664-8323-93548AD3AFA2}" type="pres">
      <dgm:prSet presAssocID="{E66394C5-0B08-4CF3-92C7-4C3F8FEAD8E9}" presName="Name17" presStyleLbl="parChTrans1D3" presStyleIdx="0" presStyleCnt="6"/>
      <dgm:spPr/>
    </dgm:pt>
    <dgm:pt modelId="{AA9DD378-0891-440D-8BEC-9A443015BD30}" type="pres">
      <dgm:prSet presAssocID="{96112CD7-2DDC-4B97-AB3B-01D7561EAE76}" presName="hierRoot3" presStyleCnt="0"/>
      <dgm:spPr/>
    </dgm:pt>
    <dgm:pt modelId="{BF081C7D-99C4-4D8B-BA3E-AA71665E9C39}" type="pres">
      <dgm:prSet presAssocID="{96112CD7-2DDC-4B97-AB3B-01D7561EAE76}" presName="composite3" presStyleCnt="0"/>
      <dgm:spPr/>
    </dgm:pt>
    <dgm:pt modelId="{225487E3-5813-40D5-A922-EBB9FEFF6B08}" type="pres">
      <dgm:prSet presAssocID="{96112CD7-2DDC-4B97-AB3B-01D7561EAE76}" presName="background3" presStyleLbl="node3" presStyleIdx="0" presStyleCnt="6"/>
      <dgm:spPr/>
    </dgm:pt>
    <dgm:pt modelId="{DB3F36A0-B57C-41AB-BFBB-9F770D429619}" type="pres">
      <dgm:prSet presAssocID="{96112CD7-2DDC-4B97-AB3B-01D7561EAE76}" presName="text3" presStyleLbl="fgAcc3" presStyleIdx="0" presStyleCnt="6">
        <dgm:presLayoutVars>
          <dgm:chPref val="3"/>
        </dgm:presLayoutVars>
      </dgm:prSet>
      <dgm:spPr/>
    </dgm:pt>
    <dgm:pt modelId="{C64C1971-8D23-417B-AC52-10809834E8BD}" type="pres">
      <dgm:prSet presAssocID="{96112CD7-2DDC-4B97-AB3B-01D7561EAE76}" presName="hierChild4" presStyleCnt="0"/>
      <dgm:spPr/>
    </dgm:pt>
    <dgm:pt modelId="{DCB82090-C937-47A8-B88E-F5C27BA0FBF0}" type="pres">
      <dgm:prSet presAssocID="{EFACF2C5-4D7F-4CC9-BDD7-6D903AA56F5B}" presName="Name23" presStyleLbl="parChTrans1D4" presStyleIdx="0" presStyleCnt="5"/>
      <dgm:spPr/>
    </dgm:pt>
    <dgm:pt modelId="{4723DF61-E703-4E03-833B-FC1739126393}" type="pres">
      <dgm:prSet presAssocID="{E1414495-77D4-46C1-8833-F437D2361E2D}" presName="hierRoot4" presStyleCnt="0"/>
      <dgm:spPr/>
    </dgm:pt>
    <dgm:pt modelId="{E29A7F81-B866-4A8F-BE24-D608EFDCB9B6}" type="pres">
      <dgm:prSet presAssocID="{E1414495-77D4-46C1-8833-F437D2361E2D}" presName="composite4" presStyleCnt="0"/>
      <dgm:spPr/>
    </dgm:pt>
    <dgm:pt modelId="{79D18A39-4A8F-4DA7-A4F8-723324D8F64E}" type="pres">
      <dgm:prSet presAssocID="{E1414495-77D4-46C1-8833-F437D2361E2D}" presName="background4" presStyleLbl="node4" presStyleIdx="0" presStyleCnt="5"/>
      <dgm:spPr/>
    </dgm:pt>
    <dgm:pt modelId="{08B7CC1B-BF09-4CE7-BD97-A550D2DD9562}" type="pres">
      <dgm:prSet presAssocID="{E1414495-77D4-46C1-8833-F437D2361E2D}" presName="text4" presStyleLbl="fgAcc4" presStyleIdx="0" presStyleCnt="5">
        <dgm:presLayoutVars>
          <dgm:chPref val="3"/>
        </dgm:presLayoutVars>
      </dgm:prSet>
      <dgm:spPr/>
    </dgm:pt>
    <dgm:pt modelId="{F0265979-0675-4BCB-B3B2-0D0E157EFBF6}" type="pres">
      <dgm:prSet presAssocID="{E1414495-77D4-46C1-8833-F437D2361E2D}" presName="hierChild5" presStyleCnt="0"/>
      <dgm:spPr/>
    </dgm:pt>
    <dgm:pt modelId="{A41A939E-CE5C-401D-9609-17281E79F1EA}" type="pres">
      <dgm:prSet presAssocID="{2AFF4BF5-A230-49ED-B815-290C8446C834}" presName="Name23" presStyleLbl="parChTrans1D4" presStyleIdx="1" presStyleCnt="5"/>
      <dgm:spPr/>
    </dgm:pt>
    <dgm:pt modelId="{252E49F0-6775-45CE-B723-B46E8C6C179E}" type="pres">
      <dgm:prSet presAssocID="{F20D93ED-1FFA-4FEF-8C5D-8977EE768212}" presName="hierRoot4" presStyleCnt="0"/>
      <dgm:spPr/>
    </dgm:pt>
    <dgm:pt modelId="{216E87BA-D542-4AAF-A448-FDBD8B370855}" type="pres">
      <dgm:prSet presAssocID="{F20D93ED-1FFA-4FEF-8C5D-8977EE768212}" presName="composite4" presStyleCnt="0"/>
      <dgm:spPr/>
    </dgm:pt>
    <dgm:pt modelId="{8C8AC24D-CFCC-4225-B18A-FA91545AC1A5}" type="pres">
      <dgm:prSet presAssocID="{F20D93ED-1FFA-4FEF-8C5D-8977EE768212}" presName="background4" presStyleLbl="node4" presStyleIdx="1" presStyleCnt="5"/>
      <dgm:spPr/>
    </dgm:pt>
    <dgm:pt modelId="{8F42CC1B-B6AF-432F-96D8-3BA22D292A72}" type="pres">
      <dgm:prSet presAssocID="{F20D93ED-1FFA-4FEF-8C5D-8977EE768212}" presName="text4" presStyleLbl="fgAcc4" presStyleIdx="1" presStyleCnt="5">
        <dgm:presLayoutVars>
          <dgm:chPref val="3"/>
        </dgm:presLayoutVars>
      </dgm:prSet>
      <dgm:spPr/>
    </dgm:pt>
    <dgm:pt modelId="{4277D20D-E3BC-4EED-998A-33D89CAD41A1}" type="pres">
      <dgm:prSet presAssocID="{F20D93ED-1FFA-4FEF-8C5D-8977EE768212}" presName="hierChild5" presStyleCnt="0"/>
      <dgm:spPr/>
    </dgm:pt>
    <dgm:pt modelId="{EA8DA72B-1CF7-40F8-AEDF-D2F8F2FA8CF5}" type="pres">
      <dgm:prSet presAssocID="{EF40FB17-D868-4C7D-AB0E-4DBF82DF45BD}" presName="Name23" presStyleLbl="parChTrans1D4" presStyleIdx="2" presStyleCnt="5"/>
      <dgm:spPr/>
    </dgm:pt>
    <dgm:pt modelId="{35C587CF-7ACC-4EE0-A1AF-EF0406E7724F}" type="pres">
      <dgm:prSet presAssocID="{B9FA0FFC-8A04-4219-8F2C-D404A8327B33}" presName="hierRoot4" presStyleCnt="0"/>
      <dgm:spPr/>
    </dgm:pt>
    <dgm:pt modelId="{0B0BA3A7-D040-491C-AF13-1AAD02440950}" type="pres">
      <dgm:prSet presAssocID="{B9FA0FFC-8A04-4219-8F2C-D404A8327B33}" presName="composite4" presStyleCnt="0"/>
      <dgm:spPr/>
    </dgm:pt>
    <dgm:pt modelId="{39E4D8DD-0781-4428-B583-8284682A7EC3}" type="pres">
      <dgm:prSet presAssocID="{B9FA0FFC-8A04-4219-8F2C-D404A8327B33}" presName="background4" presStyleLbl="node4" presStyleIdx="2" presStyleCnt="5"/>
      <dgm:spPr/>
    </dgm:pt>
    <dgm:pt modelId="{1AA0148E-DAA1-4B81-BD08-AE4F8B85C631}" type="pres">
      <dgm:prSet presAssocID="{B9FA0FFC-8A04-4219-8F2C-D404A8327B33}" presName="text4" presStyleLbl="fgAcc4" presStyleIdx="2" presStyleCnt="5">
        <dgm:presLayoutVars>
          <dgm:chPref val="3"/>
        </dgm:presLayoutVars>
      </dgm:prSet>
      <dgm:spPr/>
    </dgm:pt>
    <dgm:pt modelId="{D6A58456-44C3-40CB-9319-35BD5523364D}" type="pres">
      <dgm:prSet presAssocID="{B9FA0FFC-8A04-4219-8F2C-D404A8327B33}" presName="hierChild5" presStyleCnt="0"/>
      <dgm:spPr/>
    </dgm:pt>
    <dgm:pt modelId="{F156E591-8ED4-48FD-8079-061DCBB87C90}" type="pres">
      <dgm:prSet presAssocID="{E9AC745A-17B7-4F66-8E1C-B562C31FE185}" presName="Name23" presStyleLbl="parChTrans1D4" presStyleIdx="3" presStyleCnt="5"/>
      <dgm:spPr/>
    </dgm:pt>
    <dgm:pt modelId="{2F1F2ABC-BA28-4C84-98CA-A7772BDE7C38}" type="pres">
      <dgm:prSet presAssocID="{54508628-C2F0-4F0A-9598-AE52C9C1FD3F}" presName="hierRoot4" presStyleCnt="0"/>
      <dgm:spPr/>
    </dgm:pt>
    <dgm:pt modelId="{41C795C2-CEC1-4D30-954B-53812433E2A4}" type="pres">
      <dgm:prSet presAssocID="{54508628-C2F0-4F0A-9598-AE52C9C1FD3F}" presName="composite4" presStyleCnt="0"/>
      <dgm:spPr/>
    </dgm:pt>
    <dgm:pt modelId="{5B4FA7B4-B260-4968-8070-22CF69F843FE}" type="pres">
      <dgm:prSet presAssocID="{54508628-C2F0-4F0A-9598-AE52C9C1FD3F}" presName="background4" presStyleLbl="node4" presStyleIdx="3" presStyleCnt="5"/>
      <dgm:spPr/>
    </dgm:pt>
    <dgm:pt modelId="{66CAD06C-8B19-4971-9891-AC31F355626B}" type="pres">
      <dgm:prSet presAssocID="{54508628-C2F0-4F0A-9598-AE52C9C1FD3F}" presName="text4" presStyleLbl="fgAcc4" presStyleIdx="3" presStyleCnt="5">
        <dgm:presLayoutVars>
          <dgm:chPref val="3"/>
        </dgm:presLayoutVars>
      </dgm:prSet>
      <dgm:spPr/>
    </dgm:pt>
    <dgm:pt modelId="{37E051C6-0E14-432C-8A16-E48A1B3FE2FE}" type="pres">
      <dgm:prSet presAssocID="{54508628-C2F0-4F0A-9598-AE52C9C1FD3F}" presName="hierChild5" presStyleCnt="0"/>
      <dgm:spPr/>
    </dgm:pt>
    <dgm:pt modelId="{7A3E93EE-1F5A-4A2B-9E8C-74F40C74A5EA}" type="pres">
      <dgm:prSet presAssocID="{5B86F9AF-EFE3-4005-B841-8AA4331AE83D}" presName="Name17" presStyleLbl="parChTrans1D3" presStyleIdx="1" presStyleCnt="6"/>
      <dgm:spPr/>
    </dgm:pt>
    <dgm:pt modelId="{C0CBFA3F-F964-4DB0-8B4C-7CA7F0066977}" type="pres">
      <dgm:prSet presAssocID="{9F845B24-C6A1-4B34-8D1D-872AE4E38926}" presName="hierRoot3" presStyleCnt="0"/>
      <dgm:spPr/>
    </dgm:pt>
    <dgm:pt modelId="{49609BD0-3358-4214-9FBE-417D51402458}" type="pres">
      <dgm:prSet presAssocID="{9F845B24-C6A1-4B34-8D1D-872AE4E38926}" presName="composite3" presStyleCnt="0"/>
      <dgm:spPr/>
    </dgm:pt>
    <dgm:pt modelId="{FB8A3417-A5F1-4B7B-B081-CE97C8E63251}" type="pres">
      <dgm:prSet presAssocID="{9F845B24-C6A1-4B34-8D1D-872AE4E38926}" presName="background3" presStyleLbl="node3" presStyleIdx="1" presStyleCnt="6"/>
      <dgm:spPr/>
    </dgm:pt>
    <dgm:pt modelId="{F7312E3F-FC21-48A9-85D2-0894ADA3ACFC}" type="pres">
      <dgm:prSet presAssocID="{9F845B24-C6A1-4B34-8D1D-872AE4E38926}" presName="text3" presStyleLbl="fgAcc3" presStyleIdx="1" presStyleCnt="6">
        <dgm:presLayoutVars>
          <dgm:chPref val="3"/>
        </dgm:presLayoutVars>
      </dgm:prSet>
      <dgm:spPr/>
    </dgm:pt>
    <dgm:pt modelId="{A4850ECD-B160-4277-A43D-A847229957CD}" type="pres">
      <dgm:prSet presAssocID="{9F845B24-C6A1-4B34-8D1D-872AE4E38926}" presName="hierChild4" presStyleCnt="0"/>
      <dgm:spPr/>
    </dgm:pt>
    <dgm:pt modelId="{E1A7DC21-285C-4317-945C-84EE15931FD6}" type="pres">
      <dgm:prSet presAssocID="{9200676C-BC53-4D30-883F-0766C979A5D7}" presName="Name10" presStyleLbl="parChTrans1D2" presStyleIdx="1" presStyleCnt="5"/>
      <dgm:spPr/>
    </dgm:pt>
    <dgm:pt modelId="{21B59203-190C-4216-B5C6-152924B86449}" type="pres">
      <dgm:prSet presAssocID="{4FF6ABFC-F18F-4C42-B554-A3EDE2CC7968}" presName="hierRoot2" presStyleCnt="0"/>
      <dgm:spPr/>
    </dgm:pt>
    <dgm:pt modelId="{2EB5D820-986F-4ABA-95FE-9F0D2085A1B6}" type="pres">
      <dgm:prSet presAssocID="{4FF6ABFC-F18F-4C42-B554-A3EDE2CC7968}" presName="composite2" presStyleCnt="0"/>
      <dgm:spPr/>
    </dgm:pt>
    <dgm:pt modelId="{F4AC71B1-3F42-4C67-9CBF-1422A08FAF3A}" type="pres">
      <dgm:prSet presAssocID="{4FF6ABFC-F18F-4C42-B554-A3EDE2CC7968}" presName="background2" presStyleLbl="node2" presStyleIdx="1" presStyleCnt="5"/>
      <dgm:spPr/>
    </dgm:pt>
    <dgm:pt modelId="{0864F116-F478-443D-8A2B-68D07A9CCAB6}" type="pres">
      <dgm:prSet presAssocID="{4FF6ABFC-F18F-4C42-B554-A3EDE2CC7968}" presName="text2" presStyleLbl="fgAcc2" presStyleIdx="1" presStyleCnt="5">
        <dgm:presLayoutVars>
          <dgm:chPref val="3"/>
        </dgm:presLayoutVars>
      </dgm:prSet>
      <dgm:spPr/>
    </dgm:pt>
    <dgm:pt modelId="{B36020D2-ACDB-435F-980C-D01C0AF06171}" type="pres">
      <dgm:prSet presAssocID="{4FF6ABFC-F18F-4C42-B554-A3EDE2CC7968}" presName="hierChild3" presStyleCnt="0"/>
      <dgm:spPr/>
    </dgm:pt>
    <dgm:pt modelId="{F0D8D2FF-DE58-46CC-BE98-17528407D78F}" type="pres">
      <dgm:prSet presAssocID="{654CD37B-B679-4F6F-B7EA-50EE8DF12CAC}" presName="Name17" presStyleLbl="parChTrans1D3" presStyleIdx="2" presStyleCnt="6"/>
      <dgm:spPr/>
    </dgm:pt>
    <dgm:pt modelId="{EDD5FA73-55CA-4040-B4A3-AD5A59F7B57C}" type="pres">
      <dgm:prSet presAssocID="{16C7DE34-7F0F-4BAA-BD31-95BCB8A9722A}" presName="hierRoot3" presStyleCnt="0"/>
      <dgm:spPr/>
    </dgm:pt>
    <dgm:pt modelId="{D6AA97A7-13FB-4853-94DA-31164B971EE5}" type="pres">
      <dgm:prSet presAssocID="{16C7DE34-7F0F-4BAA-BD31-95BCB8A9722A}" presName="composite3" presStyleCnt="0"/>
      <dgm:spPr/>
    </dgm:pt>
    <dgm:pt modelId="{CAD69ED8-28F9-47AE-918F-C9E7CDF613BE}" type="pres">
      <dgm:prSet presAssocID="{16C7DE34-7F0F-4BAA-BD31-95BCB8A9722A}" presName="background3" presStyleLbl="node3" presStyleIdx="2" presStyleCnt="6"/>
      <dgm:spPr/>
    </dgm:pt>
    <dgm:pt modelId="{F979F5EB-EF92-4E1A-A7BD-2FEF8D35B84D}" type="pres">
      <dgm:prSet presAssocID="{16C7DE34-7F0F-4BAA-BD31-95BCB8A9722A}" presName="text3" presStyleLbl="fgAcc3" presStyleIdx="2" presStyleCnt="6">
        <dgm:presLayoutVars>
          <dgm:chPref val="3"/>
        </dgm:presLayoutVars>
      </dgm:prSet>
      <dgm:spPr/>
    </dgm:pt>
    <dgm:pt modelId="{4AE5B642-D6B1-4949-B2AE-C58900FA7CC3}" type="pres">
      <dgm:prSet presAssocID="{16C7DE34-7F0F-4BAA-BD31-95BCB8A9722A}" presName="hierChild4" presStyleCnt="0"/>
      <dgm:spPr/>
    </dgm:pt>
    <dgm:pt modelId="{096E0B6E-0F0E-4EE3-A535-4B39D4EEA470}" type="pres">
      <dgm:prSet presAssocID="{6B2D016F-836C-4DDD-8DE5-DFEC16891921}" presName="Name10" presStyleLbl="parChTrans1D2" presStyleIdx="2" presStyleCnt="5"/>
      <dgm:spPr/>
    </dgm:pt>
    <dgm:pt modelId="{172F2B67-3BEC-43CF-BF71-FD87D4FE01BC}" type="pres">
      <dgm:prSet presAssocID="{1AF11F75-5307-471A-9C1D-DBD8CCB727B6}" presName="hierRoot2" presStyleCnt="0"/>
      <dgm:spPr/>
    </dgm:pt>
    <dgm:pt modelId="{BE84152A-D36B-4E30-99CE-F1A074E5BD2A}" type="pres">
      <dgm:prSet presAssocID="{1AF11F75-5307-471A-9C1D-DBD8CCB727B6}" presName="composite2" presStyleCnt="0"/>
      <dgm:spPr/>
    </dgm:pt>
    <dgm:pt modelId="{07D2BDDE-9A09-448B-9578-6C90614BB47D}" type="pres">
      <dgm:prSet presAssocID="{1AF11F75-5307-471A-9C1D-DBD8CCB727B6}" presName="background2" presStyleLbl="node2" presStyleIdx="2" presStyleCnt="5"/>
      <dgm:spPr/>
    </dgm:pt>
    <dgm:pt modelId="{0552581B-C733-4CD8-BC7F-783FEE9FA01B}" type="pres">
      <dgm:prSet presAssocID="{1AF11F75-5307-471A-9C1D-DBD8CCB727B6}" presName="text2" presStyleLbl="fgAcc2" presStyleIdx="2" presStyleCnt="5">
        <dgm:presLayoutVars>
          <dgm:chPref val="3"/>
        </dgm:presLayoutVars>
      </dgm:prSet>
      <dgm:spPr/>
    </dgm:pt>
    <dgm:pt modelId="{26A38556-DB22-4274-94E6-3F7A0528C332}" type="pres">
      <dgm:prSet presAssocID="{1AF11F75-5307-471A-9C1D-DBD8CCB727B6}" presName="hierChild3" presStyleCnt="0"/>
      <dgm:spPr/>
    </dgm:pt>
    <dgm:pt modelId="{83CD2E19-EC97-4685-AA4C-43A337D6B954}" type="pres">
      <dgm:prSet presAssocID="{1F6293E3-25CF-49EC-A9AA-6BB7726579DD}" presName="Name17" presStyleLbl="parChTrans1D3" presStyleIdx="3" presStyleCnt="6"/>
      <dgm:spPr/>
    </dgm:pt>
    <dgm:pt modelId="{344F6A87-CEB6-41CF-BB24-CCF37A8E6DF8}" type="pres">
      <dgm:prSet presAssocID="{1FAC6AC0-80D4-4D19-A2EE-DE356A6DD613}" presName="hierRoot3" presStyleCnt="0"/>
      <dgm:spPr/>
    </dgm:pt>
    <dgm:pt modelId="{932C6D72-81FD-446B-9E38-4D1C7E9067B3}" type="pres">
      <dgm:prSet presAssocID="{1FAC6AC0-80D4-4D19-A2EE-DE356A6DD613}" presName="composite3" presStyleCnt="0"/>
      <dgm:spPr/>
    </dgm:pt>
    <dgm:pt modelId="{B7855BF0-D519-42D3-B372-D10716E40D48}" type="pres">
      <dgm:prSet presAssocID="{1FAC6AC0-80D4-4D19-A2EE-DE356A6DD613}" presName="background3" presStyleLbl="node3" presStyleIdx="3" presStyleCnt="6"/>
      <dgm:spPr/>
    </dgm:pt>
    <dgm:pt modelId="{82DB4D00-DAAD-4118-83B0-944E75F329F0}" type="pres">
      <dgm:prSet presAssocID="{1FAC6AC0-80D4-4D19-A2EE-DE356A6DD613}" presName="text3" presStyleLbl="fgAcc3" presStyleIdx="3" presStyleCnt="6">
        <dgm:presLayoutVars>
          <dgm:chPref val="3"/>
        </dgm:presLayoutVars>
      </dgm:prSet>
      <dgm:spPr/>
    </dgm:pt>
    <dgm:pt modelId="{0FEAA7E8-F40B-4059-9EFC-5EFBC1EE0AF0}" type="pres">
      <dgm:prSet presAssocID="{1FAC6AC0-80D4-4D19-A2EE-DE356A6DD613}" presName="hierChild4" presStyleCnt="0"/>
      <dgm:spPr/>
    </dgm:pt>
    <dgm:pt modelId="{88188416-0726-4B3D-8CAF-EC18D0A4CC96}" type="pres">
      <dgm:prSet presAssocID="{AE49F3E5-940A-411D-9E8B-10060534AD61}" presName="Name23" presStyleLbl="parChTrans1D4" presStyleIdx="4" presStyleCnt="5"/>
      <dgm:spPr/>
    </dgm:pt>
    <dgm:pt modelId="{4B3D37AD-798C-4749-8F61-32E27633D68E}" type="pres">
      <dgm:prSet presAssocID="{6C7AFE15-5098-432C-8B53-F35AFBEA4336}" presName="hierRoot4" presStyleCnt="0"/>
      <dgm:spPr/>
    </dgm:pt>
    <dgm:pt modelId="{99A0E6B1-42D4-4CFB-8A4C-E6BDDC99A048}" type="pres">
      <dgm:prSet presAssocID="{6C7AFE15-5098-432C-8B53-F35AFBEA4336}" presName="composite4" presStyleCnt="0"/>
      <dgm:spPr/>
    </dgm:pt>
    <dgm:pt modelId="{C7FD1767-2339-4B33-BAFA-8F1E8002E0A6}" type="pres">
      <dgm:prSet presAssocID="{6C7AFE15-5098-432C-8B53-F35AFBEA4336}" presName="background4" presStyleLbl="node4" presStyleIdx="4" presStyleCnt="5"/>
      <dgm:spPr/>
    </dgm:pt>
    <dgm:pt modelId="{44AA9874-9B7A-4701-B7B4-E67BAF6F53AA}" type="pres">
      <dgm:prSet presAssocID="{6C7AFE15-5098-432C-8B53-F35AFBEA4336}" presName="text4" presStyleLbl="fgAcc4" presStyleIdx="4" presStyleCnt="5">
        <dgm:presLayoutVars>
          <dgm:chPref val="3"/>
        </dgm:presLayoutVars>
      </dgm:prSet>
      <dgm:spPr/>
    </dgm:pt>
    <dgm:pt modelId="{9EBA5DDB-90E7-4249-B2FD-C2E6D6E82292}" type="pres">
      <dgm:prSet presAssocID="{6C7AFE15-5098-432C-8B53-F35AFBEA4336}" presName="hierChild5" presStyleCnt="0"/>
      <dgm:spPr/>
    </dgm:pt>
    <dgm:pt modelId="{ED8A8848-BB15-4DED-B33F-3E8696D72B39}" type="pres">
      <dgm:prSet presAssocID="{4B734478-DD5F-44D6-85B0-96D87738578D}" presName="Name10" presStyleLbl="parChTrans1D2" presStyleIdx="3" presStyleCnt="5"/>
      <dgm:spPr/>
    </dgm:pt>
    <dgm:pt modelId="{48747D07-9C7C-4106-9146-19D29D800D86}" type="pres">
      <dgm:prSet presAssocID="{B4312F0C-214D-4965-B490-1944B6A4A32D}" presName="hierRoot2" presStyleCnt="0"/>
      <dgm:spPr/>
    </dgm:pt>
    <dgm:pt modelId="{AFE7E686-8520-466D-9A13-894512FB31F3}" type="pres">
      <dgm:prSet presAssocID="{B4312F0C-214D-4965-B490-1944B6A4A32D}" presName="composite2" presStyleCnt="0"/>
      <dgm:spPr/>
    </dgm:pt>
    <dgm:pt modelId="{D67533F6-9256-41F6-A3AC-1BA5F3964418}" type="pres">
      <dgm:prSet presAssocID="{B4312F0C-214D-4965-B490-1944B6A4A32D}" presName="background2" presStyleLbl="node2" presStyleIdx="3" presStyleCnt="5"/>
      <dgm:spPr/>
    </dgm:pt>
    <dgm:pt modelId="{D03043C2-EE83-4FF8-9C28-F944ED31CFB5}" type="pres">
      <dgm:prSet presAssocID="{B4312F0C-214D-4965-B490-1944B6A4A32D}" presName="text2" presStyleLbl="fgAcc2" presStyleIdx="3" presStyleCnt="5">
        <dgm:presLayoutVars>
          <dgm:chPref val="3"/>
        </dgm:presLayoutVars>
      </dgm:prSet>
      <dgm:spPr/>
    </dgm:pt>
    <dgm:pt modelId="{523E279C-BBFE-4968-88F6-424B9506767A}" type="pres">
      <dgm:prSet presAssocID="{B4312F0C-214D-4965-B490-1944B6A4A32D}" presName="hierChild3" presStyleCnt="0"/>
      <dgm:spPr/>
    </dgm:pt>
    <dgm:pt modelId="{0287AD17-8719-4AD6-8621-E1FC8E62F1A9}" type="pres">
      <dgm:prSet presAssocID="{319321BF-D2DB-4041-B554-529787574DE0}" presName="Name10" presStyleLbl="parChTrans1D2" presStyleIdx="4" presStyleCnt="5"/>
      <dgm:spPr/>
    </dgm:pt>
    <dgm:pt modelId="{E0A5FF0B-A75B-4195-A333-B4777CD37B3C}" type="pres">
      <dgm:prSet presAssocID="{07A124FB-DEFE-4589-8C29-0A3B5AA66DDF}" presName="hierRoot2" presStyleCnt="0"/>
      <dgm:spPr/>
    </dgm:pt>
    <dgm:pt modelId="{25EBE8FD-7D39-4114-90A5-7E17AB35B94E}" type="pres">
      <dgm:prSet presAssocID="{07A124FB-DEFE-4589-8C29-0A3B5AA66DDF}" presName="composite2" presStyleCnt="0"/>
      <dgm:spPr/>
    </dgm:pt>
    <dgm:pt modelId="{D2DF5E06-57FE-4F27-B0B1-3D963E5E924A}" type="pres">
      <dgm:prSet presAssocID="{07A124FB-DEFE-4589-8C29-0A3B5AA66DDF}" presName="background2" presStyleLbl="node2" presStyleIdx="4" presStyleCnt="5"/>
      <dgm:spPr/>
    </dgm:pt>
    <dgm:pt modelId="{D3282CCF-2CC3-4DA0-83B1-F4D13459170C}" type="pres">
      <dgm:prSet presAssocID="{07A124FB-DEFE-4589-8C29-0A3B5AA66DDF}" presName="text2" presStyleLbl="fgAcc2" presStyleIdx="4" presStyleCnt="5">
        <dgm:presLayoutVars>
          <dgm:chPref val="3"/>
        </dgm:presLayoutVars>
      </dgm:prSet>
      <dgm:spPr/>
    </dgm:pt>
    <dgm:pt modelId="{6E26C241-063E-46D7-9082-400287080C43}" type="pres">
      <dgm:prSet presAssocID="{07A124FB-DEFE-4589-8C29-0A3B5AA66DDF}" presName="hierChild3" presStyleCnt="0"/>
      <dgm:spPr/>
    </dgm:pt>
    <dgm:pt modelId="{599712D0-1051-4F5C-AFF8-00F93C1D569A}" type="pres">
      <dgm:prSet presAssocID="{40E3F509-3805-4D45-9138-58856B81A7CE}" presName="Name17" presStyleLbl="parChTrans1D3" presStyleIdx="4" presStyleCnt="6"/>
      <dgm:spPr/>
    </dgm:pt>
    <dgm:pt modelId="{5D7F823E-2069-41BB-96B6-D415F04F7AC2}" type="pres">
      <dgm:prSet presAssocID="{58287FB2-7BA9-481C-A5B6-57A6F91BF1CC}" presName="hierRoot3" presStyleCnt="0"/>
      <dgm:spPr/>
    </dgm:pt>
    <dgm:pt modelId="{7953C905-B245-4512-A787-42DF55D0B874}" type="pres">
      <dgm:prSet presAssocID="{58287FB2-7BA9-481C-A5B6-57A6F91BF1CC}" presName="composite3" presStyleCnt="0"/>
      <dgm:spPr/>
    </dgm:pt>
    <dgm:pt modelId="{95B1BB1E-BE40-4A8A-A013-48899B8BE7D3}" type="pres">
      <dgm:prSet presAssocID="{58287FB2-7BA9-481C-A5B6-57A6F91BF1CC}" presName="background3" presStyleLbl="node3" presStyleIdx="4" presStyleCnt="6"/>
      <dgm:spPr/>
    </dgm:pt>
    <dgm:pt modelId="{23B8FD10-F8E5-4F7B-B630-E92C58F8A8C5}" type="pres">
      <dgm:prSet presAssocID="{58287FB2-7BA9-481C-A5B6-57A6F91BF1CC}" presName="text3" presStyleLbl="fgAcc3" presStyleIdx="4" presStyleCnt="6">
        <dgm:presLayoutVars>
          <dgm:chPref val="3"/>
        </dgm:presLayoutVars>
      </dgm:prSet>
      <dgm:spPr/>
    </dgm:pt>
    <dgm:pt modelId="{A4D1BD30-AC06-46FC-A310-97CFF9DE78A2}" type="pres">
      <dgm:prSet presAssocID="{58287FB2-7BA9-481C-A5B6-57A6F91BF1CC}" presName="hierChild4" presStyleCnt="0"/>
      <dgm:spPr/>
    </dgm:pt>
    <dgm:pt modelId="{7F52A7C7-6434-41E0-B35B-23A4F2E1ED47}" type="pres">
      <dgm:prSet presAssocID="{D66D5483-7215-44B8-AFAC-899DF6D4950B}" presName="Name17" presStyleLbl="parChTrans1D3" presStyleIdx="5" presStyleCnt="6"/>
      <dgm:spPr/>
    </dgm:pt>
    <dgm:pt modelId="{8717EFD3-D0B1-4563-BEDC-35DFAA327F59}" type="pres">
      <dgm:prSet presAssocID="{F7BC590C-FED0-41BE-95D6-C4E187B48ACB}" presName="hierRoot3" presStyleCnt="0"/>
      <dgm:spPr/>
    </dgm:pt>
    <dgm:pt modelId="{ECB3AA5B-7D4A-4F1F-8D6E-443102B36DBC}" type="pres">
      <dgm:prSet presAssocID="{F7BC590C-FED0-41BE-95D6-C4E187B48ACB}" presName="composite3" presStyleCnt="0"/>
      <dgm:spPr/>
    </dgm:pt>
    <dgm:pt modelId="{6AE1A7A9-0798-4CA5-B30F-250157453DCC}" type="pres">
      <dgm:prSet presAssocID="{F7BC590C-FED0-41BE-95D6-C4E187B48ACB}" presName="background3" presStyleLbl="node3" presStyleIdx="5" presStyleCnt="6"/>
      <dgm:spPr/>
    </dgm:pt>
    <dgm:pt modelId="{54E52023-D5AB-4807-B214-571BC10783C7}" type="pres">
      <dgm:prSet presAssocID="{F7BC590C-FED0-41BE-95D6-C4E187B48ACB}" presName="text3" presStyleLbl="fgAcc3" presStyleIdx="5" presStyleCnt="6">
        <dgm:presLayoutVars>
          <dgm:chPref val="3"/>
        </dgm:presLayoutVars>
      </dgm:prSet>
      <dgm:spPr/>
    </dgm:pt>
    <dgm:pt modelId="{69EBB448-F46E-4DA2-892C-F3551BDBB88D}" type="pres">
      <dgm:prSet presAssocID="{F7BC590C-FED0-41BE-95D6-C4E187B48ACB}" presName="hierChild4" presStyleCnt="0"/>
      <dgm:spPr/>
    </dgm:pt>
  </dgm:ptLst>
  <dgm:cxnLst>
    <dgm:cxn modelId="{72845F01-A6D4-4BF1-AF8C-BFCB30D8B30E}" type="presOf" srcId="{2AFF4BF5-A230-49ED-B815-290C8446C834}" destId="{A41A939E-CE5C-401D-9609-17281E79F1EA}" srcOrd="0" destOrd="0" presId="urn:microsoft.com/office/officeart/2005/8/layout/hierarchy1"/>
    <dgm:cxn modelId="{BCF41103-9483-40FA-BB04-28806744B568}" type="presOf" srcId="{16C7DE34-7F0F-4BAA-BD31-95BCB8A9722A}" destId="{F979F5EB-EF92-4E1A-A7BD-2FEF8D35B84D}" srcOrd="0" destOrd="0" presId="urn:microsoft.com/office/officeart/2005/8/layout/hierarchy1"/>
    <dgm:cxn modelId="{3E650204-4BFD-41E3-B008-9B66C3090B4F}" type="presOf" srcId="{6B2D016F-836C-4DDD-8DE5-DFEC16891921}" destId="{096E0B6E-0F0E-4EE3-A535-4B39D4EEA470}" srcOrd="0" destOrd="0" presId="urn:microsoft.com/office/officeart/2005/8/layout/hierarchy1"/>
    <dgm:cxn modelId="{2D6FE204-F68E-42BD-8668-745B3D6AF4F0}" type="presOf" srcId="{4FF6ABFC-F18F-4C42-B554-A3EDE2CC7968}" destId="{0864F116-F478-443D-8A2B-68D07A9CCAB6}" srcOrd="0" destOrd="0" presId="urn:microsoft.com/office/officeart/2005/8/layout/hierarchy1"/>
    <dgm:cxn modelId="{98072105-0534-465C-8CEB-71D4806F0C59}" type="presOf" srcId="{9F845B24-C6A1-4B34-8D1D-872AE4E38926}" destId="{F7312E3F-FC21-48A9-85D2-0894ADA3ACFC}" srcOrd="0" destOrd="0" presId="urn:microsoft.com/office/officeart/2005/8/layout/hierarchy1"/>
    <dgm:cxn modelId="{2838F805-DC2A-4DDF-AEEE-35FC7A06B1A9}" type="presOf" srcId="{E84C4916-C459-4C8B-9BA8-675A74392587}" destId="{1BDE8EDD-B7E1-4A69-80A8-B03153720436}" srcOrd="0" destOrd="0" presId="urn:microsoft.com/office/officeart/2005/8/layout/hierarchy1"/>
    <dgm:cxn modelId="{07653606-93A1-479F-8CEF-0C58F18C7A59}" srcId="{ACD8200D-5244-41EC-9EFD-D193D694E439}" destId="{B4312F0C-214D-4965-B490-1944B6A4A32D}" srcOrd="3" destOrd="0" parTransId="{4B734478-DD5F-44D6-85B0-96D87738578D}" sibTransId="{D69C3F27-4A84-4DF0-B2DE-EA4E358C01C4}"/>
    <dgm:cxn modelId="{96D5BE09-AF24-4B75-830B-29A96CCA9DB0}" srcId="{ACD8200D-5244-41EC-9EFD-D193D694E439}" destId="{39C65B0F-259C-4191-91AB-1202F77447FB}" srcOrd="0" destOrd="0" parTransId="{DE04BF3B-ECB1-455A-BE51-BE405AFF41D5}" sibTransId="{CD56D613-D45B-4482-AAEB-E815B0FBF611}"/>
    <dgm:cxn modelId="{95427C0B-7AFB-4465-8C5A-F6A489DF3991}" type="presOf" srcId="{5B86F9AF-EFE3-4005-B841-8AA4331AE83D}" destId="{7A3E93EE-1F5A-4A2B-9E8C-74F40C74A5EA}" srcOrd="0" destOrd="0" presId="urn:microsoft.com/office/officeart/2005/8/layout/hierarchy1"/>
    <dgm:cxn modelId="{1A8A5C0C-19FA-4D6C-A6F5-5665D37849FD}" type="presOf" srcId="{39C65B0F-259C-4191-91AB-1202F77447FB}" destId="{3E332C99-288C-4E4E-A1F6-A2C7F1E93496}" srcOrd="0" destOrd="0" presId="urn:microsoft.com/office/officeart/2005/8/layout/hierarchy1"/>
    <dgm:cxn modelId="{CBC7640C-7A59-4F50-BE84-9F6B44DDD20E}" type="presOf" srcId="{EFACF2C5-4D7F-4CC9-BDD7-6D903AA56F5B}" destId="{DCB82090-C937-47A8-B88E-F5C27BA0FBF0}" srcOrd="0" destOrd="0" presId="urn:microsoft.com/office/officeart/2005/8/layout/hierarchy1"/>
    <dgm:cxn modelId="{37735416-E592-4DE1-BD37-26304FB0B714}" srcId="{96112CD7-2DDC-4B97-AB3B-01D7561EAE76}" destId="{B9FA0FFC-8A04-4219-8F2C-D404A8327B33}" srcOrd="2" destOrd="0" parTransId="{EF40FB17-D868-4C7D-AB0E-4DBF82DF45BD}" sibTransId="{B9852FA1-0B07-4E52-A716-D96D2559F279}"/>
    <dgm:cxn modelId="{9C529716-7E78-48A1-A76C-E29ED7B1D4F1}" srcId="{96112CD7-2DDC-4B97-AB3B-01D7561EAE76}" destId="{F20D93ED-1FFA-4FEF-8C5D-8977EE768212}" srcOrd="1" destOrd="0" parTransId="{2AFF4BF5-A230-49ED-B815-290C8446C834}" sibTransId="{AE462482-24DB-4904-8BE3-6D9C7623BD0D}"/>
    <dgm:cxn modelId="{546DB719-0E4C-4263-B7E2-A2415ED696B5}" type="presOf" srcId="{E9AC745A-17B7-4F66-8E1C-B562C31FE185}" destId="{F156E591-8ED4-48FD-8079-061DCBB87C90}" srcOrd="0" destOrd="0" presId="urn:microsoft.com/office/officeart/2005/8/layout/hierarchy1"/>
    <dgm:cxn modelId="{ACBD9E1B-E9ED-4548-B7A1-7BCEDF1F1BD1}" type="presOf" srcId="{EF40FB17-D868-4C7D-AB0E-4DBF82DF45BD}" destId="{EA8DA72B-1CF7-40F8-AEDF-D2F8F2FA8CF5}" srcOrd="0" destOrd="0" presId="urn:microsoft.com/office/officeart/2005/8/layout/hierarchy1"/>
    <dgm:cxn modelId="{BF71A622-F53C-48E7-A5FB-42592ACA84B3}" type="presOf" srcId="{F7BC590C-FED0-41BE-95D6-C4E187B48ACB}" destId="{54E52023-D5AB-4807-B214-571BC10783C7}" srcOrd="0" destOrd="0" presId="urn:microsoft.com/office/officeart/2005/8/layout/hierarchy1"/>
    <dgm:cxn modelId="{8D3FC624-5217-4727-9EE5-61C1C1107E01}" srcId="{39C65B0F-259C-4191-91AB-1202F77447FB}" destId="{9F845B24-C6A1-4B34-8D1D-872AE4E38926}" srcOrd="1" destOrd="0" parTransId="{5B86F9AF-EFE3-4005-B841-8AA4331AE83D}" sibTransId="{6B158B01-E855-49DC-90AF-180E7305A119}"/>
    <dgm:cxn modelId="{84CF1E31-F739-4012-B68F-0155E5289346}" srcId="{07A124FB-DEFE-4589-8C29-0A3B5AA66DDF}" destId="{58287FB2-7BA9-481C-A5B6-57A6F91BF1CC}" srcOrd="0" destOrd="0" parTransId="{40E3F509-3805-4D45-9138-58856B81A7CE}" sibTransId="{855BC5F6-5BC3-4E10-919E-80E988587648}"/>
    <dgm:cxn modelId="{F5DF9931-2271-4246-B1BF-9C2334A86CDD}" type="presOf" srcId="{F20D93ED-1FFA-4FEF-8C5D-8977EE768212}" destId="{8F42CC1B-B6AF-432F-96D8-3BA22D292A72}" srcOrd="0" destOrd="0" presId="urn:microsoft.com/office/officeart/2005/8/layout/hierarchy1"/>
    <dgm:cxn modelId="{73CC5C32-9257-4A28-8D81-953125F925F2}" srcId="{4FF6ABFC-F18F-4C42-B554-A3EDE2CC7968}" destId="{16C7DE34-7F0F-4BAA-BD31-95BCB8A9722A}" srcOrd="0" destOrd="0" parTransId="{654CD37B-B679-4F6F-B7EA-50EE8DF12CAC}" sibTransId="{271A6C2E-2F52-4753-A508-C72C782E03C2}"/>
    <dgm:cxn modelId="{71A2F964-84F9-4F70-BCB6-3FBC958AEB59}" type="presOf" srcId="{ACD8200D-5244-41EC-9EFD-D193D694E439}" destId="{F38E01E6-4AB1-4288-A982-932C1F3898F4}" srcOrd="0" destOrd="0" presId="urn:microsoft.com/office/officeart/2005/8/layout/hierarchy1"/>
    <dgm:cxn modelId="{1BF67547-AE89-41F5-9D2C-568FCCE785FD}" type="presOf" srcId="{9200676C-BC53-4D30-883F-0766C979A5D7}" destId="{E1A7DC21-285C-4317-945C-84EE15931FD6}" srcOrd="0" destOrd="0" presId="urn:microsoft.com/office/officeart/2005/8/layout/hierarchy1"/>
    <dgm:cxn modelId="{ED598048-B61A-47E3-BA18-9C6913E01907}" type="presOf" srcId="{1F6293E3-25CF-49EC-A9AA-6BB7726579DD}" destId="{83CD2E19-EC97-4685-AA4C-43A337D6B954}" srcOrd="0" destOrd="0" presId="urn:microsoft.com/office/officeart/2005/8/layout/hierarchy1"/>
    <dgm:cxn modelId="{65711569-50E0-45EB-B3EB-7E455E8AFBA9}" type="presOf" srcId="{E1414495-77D4-46C1-8833-F437D2361E2D}" destId="{08B7CC1B-BF09-4CE7-BD97-A550D2DD9562}" srcOrd="0" destOrd="0" presId="urn:microsoft.com/office/officeart/2005/8/layout/hierarchy1"/>
    <dgm:cxn modelId="{32EE076C-B5E7-4061-AE29-E7A56BCFF46C}" type="presOf" srcId="{319321BF-D2DB-4041-B554-529787574DE0}" destId="{0287AD17-8719-4AD6-8621-E1FC8E62F1A9}" srcOrd="0" destOrd="0" presId="urn:microsoft.com/office/officeart/2005/8/layout/hierarchy1"/>
    <dgm:cxn modelId="{309F0A4C-5639-4216-B2D6-9B1940528B8A}" type="presOf" srcId="{DE04BF3B-ECB1-455A-BE51-BE405AFF41D5}" destId="{F2C1F083-8F6F-409D-9949-9BCC51A00F40}" srcOrd="0" destOrd="0" presId="urn:microsoft.com/office/officeart/2005/8/layout/hierarchy1"/>
    <dgm:cxn modelId="{CE4B0170-7E67-4ACC-9458-E5D28FC30CFA}" type="presOf" srcId="{1AF11F75-5307-471A-9C1D-DBD8CCB727B6}" destId="{0552581B-C733-4CD8-BC7F-783FEE9FA01B}" srcOrd="0" destOrd="0" presId="urn:microsoft.com/office/officeart/2005/8/layout/hierarchy1"/>
    <dgm:cxn modelId="{B6D6B770-D106-4A06-8B87-52EFE96FC5BB}" type="presOf" srcId="{E66394C5-0B08-4CF3-92C7-4C3F8FEAD8E9}" destId="{5AA3F543-2B6D-4664-8323-93548AD3AFA2}" srcOrd="0" destOrd="0" presId="urn:microsoft.com/office/officeart/2005/8/layout/hierarchy1"/>
    <dgm:cxn modelId="{1E000673-9975-42A3-BA63-D68CF7789F4B}" srcId="{1AF11F75-5307-471A-9C1D-DBD8CCB727B6}" destId="{1FAC6AC0-80D4-4D19-A2EE-DE356A6DD613}" srcOrd="0" destOrd="0" parTransId="{1F6293E3-25CF-49EC-A9AA-6BB7726579DD}" sibTransId="{0C0B9CC8-A568-4061-A1B9-53A42E625761}"/>
    <dgm:cxn modelId="{7EB53853-D95A-46C9-AE85-2D61C945D210}" srcId="{39C65B0F-259C-4191-91AB-1202F77447FB}" destId="{96112CD7-2DDC-4B97-AB3B-01D7561EAE76}" srcOrd="0" destOrd="0" parTransId="{E66394C5-0B08-4CF3-92C7-4C3F8FEAD8E9}" sibTransId="{032B5169-258D-45F9-ACB6-29B709D0C9F3}"/>
    <dgm:cxn modelId="{A795F777-3AB2-4B03-BE5C-8AD6D2FCE96A}" type="presOf" srcId="{D66D5483-7215-44B8-AFAC-899DF6D4950B}" destId="{7F52A7C7-6434-41E0-B35B-23A4F2E1ED47}" srcOrd="0" destOrd="0" presId="urn:microsoft.com/office/officeart/2005/8/layout/hierarchy1"/>
    <dgm:cxn modelId="{42FCD27B-87A7-473C-84CB-14BDCAED01B7}" srcId="{07A124FB-DEFE-4589-8C29-0A3B5AA66DDF}" destId="{F7BC590C-FED0-41BE-95D6-C4E187B48ACB}" srcOrd="1" destOrd="0" parTransId="{D66D5483-7215-44B8-AFAC-899DF6D4950B}" sibTransId="{AB577D37-E559-44AC-AAE3-EC4198FA8B01}"/>
    <dgm:cxn modelId="{3113D48F-3A34-4924-BB1E-0CDA471CE0CD}" srcId="{ACD8200D-5244-41EC-9EFD-D193D694E439}" destId="{4FF6ABFC-F18F-4C42-B554-A3EDE2CC7968}" srcOrd="1" destOrd="0" parTransId="{9200676C-BC53-4D30-883F-0766C979A5D7}" sibTransId="{30868A9A-92E5-4DD5-9F57-86C1669E35E7}"/>
    <dgm:cxn modelId="{CABC8191-1D97-4648-8F49-2389BB9F0EF2}" srcId="{96112CD7-2DDC-4B97-AB3B-01D7561EAE76}" destId="{E1414495-77D4-46C1-8833-F437D2361E2D}" srcOrd="0" destOrd="0" parTransId="{EFACF2C5-4D7F-4CC9-BDD7-6D903AA56F5B}" sibTransId="{39FA3321-0866-4909-8786-ACB3F998CE94}"/>
    <dgm:cxn modelId="{6EC8BFA3-6CC4-4B1A-AA2F-3B1FBA176743}" type="presOf" srcId="{6C7AFE15-5098-432C-8B53-F35AFBEA4336}" destId="{44AA9874-9B7A-4701-B7B4-E67BAF6F53AA}" srcOrd="0" destOrd="0" presId="urn:microsoft.com/office/officeart/2005/8/layout/hierarchy1"/>
    <dgm:cxn modelId="{0A727AA5-BF24-4DE3-986A-24E4C04DC511}" type="presOf" srcId="{96112CD7-2DDC-4B97-AB3B-01D7561EAE76}" destId="{DB3F36A0-B57C-41AB-BFBB-9F770D429619}" srcOrd="0" destOrd="0" presId="urn:microsoft.com/office/officeart/2005/8/layout/hierarchy1"/>
    <dgm:cxn modelId="{6D5F5EA7-C7DC-4BCB-B7FB-30EB38FD5F84}" type="presOf" srcId="{40E3F509-3805-4D45-9138-58856B81A7CE}" destId="{599712D0-1051-4F5C-AFF8-00F93C1D569A}" srcOrd="0" destOrd="0" presId="urn:microsoft.com/office/officeart/2005/8/layout/hierarchy1"/>
    <dgm:cxn modelId="{07B667BE-4B84-42C7-BA8C-D6E683E2821B}" srcId="{ACD8200D-5244-41EC-9EFD-D193D694E439}" destId="{1AF11F75-5307-471A-9C1D-DBD8CCB727B6}" srcOrd="2" destOrd="0" parTransId="{6B2D016F-836C-4DDD-8DE5-DFEC16891921}" sibTransId="{4AD56149-5E43-4364-8D2C-BF9AFB844ED3}"/>
    <dgm:cxn modelId="{0A3372BF-C04D-449F-82E5-8974F8DFB25B}" type="presOf" srcId="{58287FB2-7BA9-481C-A5B6-57A6F91BF1CC}" destId="{23B8FD10-F8E5-4F7B-B630-E92C58F8A8C5}" srcOrd="0" destOrd="0" presId="urn:microsoft.com/office/officeart/2005/8/layout/hierarchy1"/>
    <dgm:cxn modelId="{F6007AC2-196D-4B38-8E0C-2BCBFD404B1F}" type="presOf" srcId="{54508628-C2F0-4F0A-9598-AE52C9C1FD3F}" destId="{66CAD06C-8B19-4971-9891-AC31F355626B}" srcOrd="0" destOrd="0" presId="urn:microsoft.com/office/officeart/2005/8/layout/hierarchy1"/>
    <dgm:cxn modelId="{D9EE0BD3-20DC-4085-B00C-4FF5042944F1}" type="presOf" srcId="{07A124FB-DEFE-4589-8C29-0A3B5AA66DDF}" destId="{D3282CCF-2CC3-4DA0-83B1-F4D13459170C}" srcOrd="0" destOrd="0" presId="urn:microsoft.com/office/officeart/2005/8/layout/hierarchy1"/>
    <dgm:cxn modelId="{77147BD6-7C17-46CA-AE55-D97EC5B00CDF}" type="presOf" srcId="{B4312F0C-214D-4965-B490-1944B6A4A32D}" destId="{D03043C2-EE83-4FF8-9C28-F944ED31CFB5}" srcOrd="0" destOrd="0" presId="urn:microsoft.com/office/officeart/2005/8/layout/hierarchy1"/>
    <dgm:cxn modelId="{DDC724E0-EC6E-49A4-8D23-C76F1F57C490}" srcId="{ACD8200D-5244-41EC-9EFD-D193D694E439}" destId="{07A124FB-DEFE-4589-8C29-0A3B5AA66DDF}" srcOrd="4" destOrd="0" parTransId="{319321BF-D2DB-4041-B554-529787574DE0}" sibTransId="{08589B45-2F56-4539-9201-9B85D1A87B10}"/>
    <dgm:cxn modelId="{324F3DE4-0162-4AEB-89CD-764DE38825B5}" type="presOf" srcId="{B9FA0FFC-8A04-4219-8F2C-D404A8327B33}" destId="{1AA0148E-DAA1-4B81-BD08-AE4F8B85C631}" srcOrd="0" destOrd="0" presId="urn:microsoft.com/office/officeart/2005/8/layout/hierarchy1"/>
    <dgm:cxn modelId="{9840BDE7-21F8-481B-A4A0-11C6C3852DFD}" type="presOf" srcId="{654CD37B-B679-4F6F-B7EA-50EE8DF12CAC}" destId="{F0D8D2FF-DE58-46CC-BE98-17528407D78F}" srcOrd="0" destOrd="0" presId="urn:microsoft.com/office/officeart/2005/8/layout/hierarchy1"/>
    <dgm:cxn modelId="{C42590F3-C900-43C8-835B-9689DFEE43D3}" srcId="{1FAC6AC0-80D4-4D19-A2EE-DE356A6DD613}" destId="{6C7AFE15-5098-432C-8B53-F35AFBEA4336}" srcOrd="0" destOrd="0" parTransId="{AE49F3E5-940A-411D-9E8B-10060534AD61}" sibTransId="{847B3024-4035-4D68-B0D6-4E3B70425A58}"/>
    <dgm:cxn modelId="{811F63F5-2234-4261-B0C2-B7BAF3100F0B}" srcId="{96112CD7-2DDC-4B97-AB3B-01D7561EAE76}" destId="{54508628-C2F0-4F0A-9598-AE52C9C1FD3F}" srcOrd="3" destOrd="0" parTransId="{E9AC745A-17B7-4F66-8E1C-B562C31FE185}" sibTransId="{AC2B86C2-7B2C-409C-84D5-EC009346D724}"/>
    <dgm:cxn modelId="{8272DEF5-EF95-443B-9F93-7FE867BC835F}" type="presOf" srcId="{4B734478-DD5F-44D6-85B0-96D87738578D}" destId="{ED8A8848-BB15-4DED-B33F-3E8696D72B39}" srcOrd="0" destOrd="0" presId="urn:microsoft.com/office/officeart/2005/8/layout/hierarchy1"/>
    <dgm:cxn modelId="{3CA1A9F9-11D7-4594-945F-38B1F9CD5649}" srcId="{E84C4916-C459-4C8B-9BA8-675A74392587}" destId="{ACD8200D-5244-41EC-9EFD-D193D694E439}" srcOrd="0" destOrd="0" parTransId="{46F46517-FD5E-4CD2-9A06-383C8A46C7D4}" sibTransId="{E836D2C8-FDF6-431C-91AB-239F1B2AA305}"/>
    <dgm:cxn modelId="{09A318FA-11C5-44DF-87DB-9AE2659501ED}" type="presOf" srcId="{1FAC6AC0-80D4-4D19-A2EE-DE356A6DD613}" destId="{82DB4D00-DAAD-4118-83B0-944E75F329F0}" srcOrd="0" destOrd="0" presId="urn:microsoft.com/office/officeart/2005/8/layout/hierarchy1"/>
    <dgm:cxn modelId="{567754FA-C4AB-479F-9C55-D6A7E0CAC5F1}" type="presOf" srcId="{AE49F3E5-940A-411D-9E8B-10060534AD61}" destId="{88188416-0726-4B3D-8CAF-EC18D0A4CC96}" srcOrd="0" destOrd="0" presId="urn:microsoft.com/office/officeart/2005/8/layout/hierarchy1"/>
    <dgm:cxn modelId="{F91CC077-9254-46CF-81B0-4562055ED22A}" type="presParOf" srcId="{1BDE8EDD-B7E1-4A69-80A8-B03153720436}" destId="{AAF32720-1D7C-404B-9274-167E13EB4EF4}" srcOrd="0" destOrd="0" presId="urn:microsoft.com/office/officeart/2005/8/layout/hierarchy1"/>
    <dgm:cxn modelId="{C1FF8A8B-3869-4D35-874E-AE31100C1D1E}" type="presParOf" srcId="{AAF32720-1D7C-404B-9274-167E13EB4EF4}" destId="{485E636F-29E6-4785-AB5D-CC9CFBA32946}" srcOrd="0" destOrd="0" presId="urn:microsoft.com/office/officeart/2005/8/layout/hierarchy1"/>
    <dgm:cxn modelId="{E5DF5748-6DF5-41CF-8792-1340118EC424}" type="presParOf" srcId="{485E636F-29E6-4785-AB5D-CC9CFBA32946}" destId="{24AE7F06-80DA-4156-B3A6-2CF3A907A512}" srcOrd="0" destOrd="0" presId="urn:microsoft.com/office/officeart/2005/8/layout/hierarchy1"/>
    <dgm:cxn modelId="{61377C77-F5CA-43B4-AAD4-C26B13BFD591}" type="presParOf" srcId="{485E636F-29E6-4785-AB5D-CC9CFBA32946}" destId="{F38E01E6-4AB1-4288-A982-932C1F3898F4}" srcOrd="1" destOrd="0" presId="urn:microsoft.com/office/officeart/2005/8/layout/hierarchy1"/>
    <dgm:cxn modelId="{B43964A5-3858-491C-9772-4F1D087BAB89}" type="presParOf" srcId="{AAF32720-1D7C-404B-9274-167E13EB4EF4}" destId="{4D9B5C9B-A907-41BA-ACE5-E431285D42BE}" srcOrd="1" destOrd="0" presId="urn:microsoft.com/office/officeart/2005/8/layout/hierarchy1"/>
    <dgm:cxn modelId="{362C376F-10E2-4C77-9A2B-79651E033FB3}" type="presParOf" srcId="{4D9B5C9B-A907-41BA-ACE5-E431285D42BE}" destId="{F2C1F083-8F6F-409D-9949-9BCC51A00F40}" srcOrd="0" destOrd="0" presId="urn:microsoft.com/office/officeart/2005/8/layout/hierarchy1"/>
    <dgm:cxn modelId="{19B121CF-67F6-4D9C-A5FF-AA064CB2C01B}" type="presParOf" srcId="{4D9B5C9B-A907-41BA-ACE5-E431285D42BE}" destId="{67042584-F970-4C71-B48A-71D226581822}" srcOrd="1" destOrd="0" presId="urn:microsoft.com/office/officeart/2005/8/layout/hierarchy1"/>
    <dgm:cxn modelId="{58555D56-1021-4719-9CB7-CBCD8F223DA6}" type="presParOf" srcId="{67042584-F970-4C71-B48A-71D226581822}" destId="{71D3A282-346B-44E2-8091-D51FA62A4C71}" srcOrd="0" destOrd="0" presId="urn:microsoft.com/office/officeart/2005/8/layout/hierarchy1"/>
    <dgm:cxn modelId="{9CBA3E7F-A0FF-4C61-8399-5436C2B6F7E8}" type="presParOf" srcId="{71D3A282-346B-44E2-8091-D51FA62A4C71}" destId="{3A1F1DF1-80B3-49A2-B5D4-82CA65BF421D}" srcOrd="0" destOrd="0" presId="urn:microsoft.com/office/officeart/2005/8/layout/hierarchy1"/>
    <dgm:cxn modelId="{5D9CB85F-CF5D-41D7-8652-975EA1937509}" type="presParOf" srcId="{71D3A282-346B-44E2-8091-D51FA62A4C71}" destId="{3E332C99-288C-4E4E-A1F6-A2C7F1E93496}" srcOrd="1" destOrd="0" presId="urn:microsoft.com/office/officeart/2005/8/layout/hierarchy1"/>
    <dgm:cxn modelId="{A1814E55-5359-4226-AB7E-D0A9EFBC40AE}" type="presParOf" srcId="{67042584-F970-4C71-B48A-71D226581822}" destId="{F635F9B8-8402-4C6F-B1F8-38CA0DE71CD2}" srcOrd="1" destOrd="0" presId="urn:microsoft.com/office/officeart/2005/8/layout/hierarchy1"/>
    <dgm:cxn modelId="{31A830A9-EE14-4B92-8975-1B1681CED295}" type="presParOf" srcId="{F635F9B8-8402-4C6F-B1F8-38CA0DE71CD2}" destId="{5AA3F543-2B6D-4664-8323-93548AD3AFA2}" srcOrd="0" destOrd="0" presId="urn:microsoft.com/office/officeart/2005/8/layout/hierarchy1"/>
    <dgm:cxn modelId="{BAD36C78-41A2-45A8-A702-48BF76EC30B3}" type="presParOf" srcId="{F635F9B8-8402-4C6F-B1F8-38CA0DE71CD2}" destId="{AA9DD378-0891-440D-8BEC-9A443015BD30}" srcOrd="1" destOrd="0" presId="urn:microsoft.com/office/officeart/2005/8/layout/hierarchy1"/>
    <dgm:cxn modelId="{79BF637D-31AF-4F9C-9498-8CB5A672F922}" type="presParOf" srcId="{AA9DD378-0891-440D-8BEC-9A443015BD30}" destId="{BF081C7D-99C4-4D8B-BA3E-AA71665E9C39}" srcOrd="0" destOrd="0" presId="urn:microsoft.com/office/officeart/2005/8/layout/hierarchy1"/>
    <dgm:cxn modelId="{39EB941C-1B5D-4A50-A038-09F4D2DA1405}" type="presParOf" srcId="{BF081C7D-99C4-4D8B-BA3E-AA71665E9C39}" destId="{225487E3-5813-40D5-A922-EBB9FEFF6B08}" srcOrd="0" destOrd="0" presId="urn:microsoft.com/office/officeart/2005/8/layout/hierarchy1"/>
    <dgm:cxn modelId="{C2AD5A95-1830-4445-AB65-EBE0E1B3FFA6}" type="presParOf" srcId="{BF081C7D-99C4-4D8B-BA3E-AA71665E9C39}" destId="{DB3F36A0-B57C-41AB-BFBB-9F770D429619}" srcOrd="1" destOrd="0" presId="urn:microsoft.com/office/officeart/2005/8/layout/hierarchy1"/>
    <dgm:cxn modelId="{FB2971D7-16DB-41EC-A28D-6FEEBCEE7514}" type="presParOf" srcId="{AA9DD378-0891-440D-8BEC-9A443015BD30}" destId="{C64C1971-8D23-417B-AC52-10809834E8BD}" srcOrd="1" destOrd="0" presId="urn:microsoft.com/office/officeart/2005/8/layout/hierarchy1"/>
    <dgm:cxn modelId="{3D6CF48D-7BEC-489A-B539-326009228814}" type="presParOf" srcId="{C64C1971-8D23-417B-AC52-10809834E8BD}" destId="{DCB82090-C937-47A8-B88E-F5C27BA0FBF0}" srcOrd="0" destOrd="0" presId="urn:microsoft.com/office/officeart/2005/8/layout/hierarchy1"/>
    <dgm:cxn modelId="{F474CD73-8FE3-44EA-A20B-D368AAE9467A}" type="presParOf" srcId="{C64C1971-8D23-417B-AC52-10809834E8BD}" destId="{4723DF61-E703-4E03-833B-FC1739126393}" srcOrd="1" destOrd="0" presId="urn:microsoft.com/office/officeart/2005/8/layout/hierarchy1"/>
    <dgm:cxn modelId="{28CA8DEA-3B9D-4A8C-A39D-9B386BA85DE0}" type="presParOf" srcId="{4723DF61-E703-4E03-833B-FC1739126393}" destId="{E29A7F81-B866-4A8F-BE24-D608EFDCB9B6}" srcOrd="0" destOrd="0" presId="urn:microsoft.com/office/officeart/2005/8/layout/hierarchy1"/>
    <dgm:cxn modelId="{F76E2137-65F8-4D06-94F7-224F6CA76845}" type="presParOf" srcId="{E29A7F81-B866-4A8F-BE24-D608EFDCB9B6}" destId="{79D18A39-4A8F-4DA7-A4F8-723324D8F64E}" srcOrd="0" destOrd="0" presId="urn:microsoft.com/office/officeart/2005/8/layout/hierarchy1"/>
    <dgm:cxn modelId="{C15B97DA-6E15-4CFF-A042-E5967B685FC5}" type="presParOf" srcId="{E29A7F81-B866-4A8F-BE24-D608EFDCB9B6}" destId="{08B7CC1B-BF09-4CE7-BD97-A550D2DD9562}" srcOrd="1" destOrd="0" presId="urn:microsoft.com/office/officeart/2005/8/layout/hierarchy1"/>
    <dgm:cxn modelId="{632700CF-AFB5-463D-975F-B31801CA29D8}" type="presParOf" srcId="{4723DF61-E703-4E03-833B-FC1739126393}" destId="{F0265979-0675-4BCB-B3B2-0D0E157EFBF6}" srcOrd="1" destOrd="0" presId="urn:microsoft.com/office/officeart/2005/8/layout/hierarchy1"/>
    <dgm:cxn modelId="{655B2DD3-03F6-4E38-A560-A9D67B388A27}" type="presParOf" srcId="{C64C1971-8D23-417B-AC52-10809834E8BD}" destId="{A41A939E-CE5C-401D-9609-17281E79F1EA}" srcOrd="2" destOrd="0" presId="urn:microsoft.com/office/officeart/2005/8/layout/hierarchy1"/>
    <dgm:cxn modelId="{8E63CBAA-777A-44BE-B336-8CDAEA560CCD}" type="presParOf" srcId="{C64C1971-8D23-417B-AC52-10809834E8BD}" destId="{252E49F0-6775-45CE-B723-B46E8C6C179E}" srcOrd="3" destOrd="0" presId="urn:microsoft.com/office/officeart/2005/8/layout/hierarchy1"/>
    <dgm:cxn modelId="{540DEDF7-4A48-4370-A3A5-35E50FC27A96}" type="presParOf" srcId="{252E49F0-6775-45CE-B723-B46E8C6C179E}" destId="{216E87BA-D542-4AAF-A448-FDBD8B370855}" srcOrd="0" destOrd="0" presId="urn:microsoft.com/office/officeart/2005/8/layout/hierarchy1"/>
    <dgm:cxn modelId="{CBF4D197-EBC7-4695-999B-227EC3A9E500}" type="presParOf" srcId="{216E87BA-D542-4AAF-A448-FDBD8B370855}" destId="{8C8AC24D-CFCC-4225-B18A-FA91545AC1A5}" srcOrd="0" destOrd="0" presId="urn:microsoft.com/office/officeart/2005/8/layout/hierarchy1"/>
    <dgm:cxn modelId="{B6CB3ECB-0E3E-4C14-A3EE-44DA143A316C}" type="presParOf" srcId="{216E87BA-D542-4AAF-A448-FDBD8B370855}" destId="{8F42CC1B-B6AF-432F-96D8-3BA22D292A72}" srcOrd="1" destOrd="0" presId="urn:microsoft.com/office/officeart/2005/8/layout/hierarchy1"/>
    <dgm:cxn modelId="{618BBD03-BA47-4A27-902E-C874659B147E}" type="presParOf" srcId="{252E49F0-6775-45CE-B723-B46E8C6C179E}" destId="{4277D20D-E3BC-4EED-998A-33D89CAD41A1}" srcOrd="1" destOrd="0" presId="urn:microsoft.com/office/officeart/2005/8/layout/hierarchy1"/>
    <dgm:cxn modelId="{4656FAD5-627A-421B-94A9-CA5D06AF672A}" type="presParOf" srcId="{C64C1971-8D23-417B-AC52-10809834E8BD}" destId="{EA8DA72B-1CF7-40F8-AEDF-D2F8F2FA8CF5}" srcOrd="4" destOrd="0" presId="urn:microsoft.com/office/officeart/2005/8/layout/hierarchy1"/>
    <dgm:cxn modelId="{7E6B6CC7-4320-4857-A298-3EE531F18258}" type="presParOf" srcId="{C64C1971-8D23-417B-AC52-10809834E8BD}" destId="{35C587CF-7ACC-4EE0-A1AF-EF0406E7724F}" srcOrd="5" destOrd="0" presId="urn:microsoft.com/office/officeart/2005/8/layout/hierarchy1"/>
    <dgm:cxn modelId="{8D7C4BB5-DDD0-4ACD-9E19-8F65D28733E2}" type="presParOf" srcId="{35C587CF-7ACC-4EE0-A1AF-EF0406E7724F}" destId="{0B0BA3A7-D040-491C-AF13-1AAD02440950}" srcOrd="0" destOrd="0" presId="urn:microsoft.com/office/officeart/2005/8/layout/hierarchy1"/>
    <dgm:cxn modelId="{42671F40-9B5B-4E40-8BAB-7CA758ED6347}" type="presParOf" srcId="{0B0BA3A7-D040-491C-AF13-1AAD02440950}" destId="{39E4D8DD-0781-4428-B583-8284682A7EC3}" srcOrd="0" destOrd="0" presId="urn:microsoft.com/office/officeart/2005/8/layout/hierarchy1"/>
    <dgm:cxn modelId="{9932AA2A-96B5-432D-A240-DE4D671A16FE}" type="presParOf" srcId="{0B0BA3A7-D040-491C-AF13-1AAD02440950}" destId="{1AA0148E-DAA1-4B81-BD08-AE4F8B85C631}" srcOrd="1" destOrd="0" presId="urn:microsoft.com/office/officeart/2005/8/layout/hierarchy1"/>
    <dgm:cxn modelId="{F52410B7-009F-4043-8D88-A3C3E4C3EEF4}" type="presParOf" srcId="{35C587CF-7ACC-4EE0-A1AF-EF0406E7724F}" destId="{D6A58456-44C3-40CB-9319-35BD5523364D}" srcOrd="1" destOrd="0" presId="urn:microsoft.com/office/officeart/2005/8/layout/hierarchy1"/>
    <dgm:cxn modelId="{87554818-104F-4691-8643-25C4FF05243F}" type="presParOf" srcId="{C64C1971-8D23-417B-AC52-10809834E8BD}" destId="{F156E591-8ED4-48FD-8079-061DCBB87C90}" srcOrd="6" destOrd="0" presId="urn:microsoft.com/office/officeart/2005/8/layout/hierarchy1"/>
    <dgm:cxn modelId="{386DCBE3-CA92-432F-B707-376B23CB4B4E}" type="presParOf" srcId="{C64C1971-8D23-417B-AC52-10809834E8BD}" destId="{2F1F2ABC-BA28-4C84-98CA-A7772BDE7C38}" srcOrd="7" destOrd="0" presId="urn:microsoft.com/office/officeart/2005/8/layout/hierarchy1"/>
    <dgm:cxn modelId="{F10C5FE6-1B8E-4258-945D-3C483437294D}" type="presParOf" srcId="{2F1F2ABC-BA28-4C84-98CA-A7772BDE7C38}" destId="{41C795C2-CEC1-4D30-954B-53812433E2A4}" srcOrd="0" destOrd="0" presId="urn:microsoft.com/office/officeart/2005/8/layout/hierarchy1"/>
    <dgm:cxn modelId="{65D86602-7ED2-427B-9DF1-719F0D434F63}" type="presParOf" srcId="{41C795C2-CEC1-4D30-954B-53812433E2A4}" destId="{5B4FA7B4-B260-4968-8070-22CF69F843FE}" srcOrd="0" destOrd="0" presId="urn:microsoft.com/office/officeart/2005/8/layout/hierarchy1"/>
    <dgm:cxn modelId="{39C1AAC3-3245-4709-BD63-0DD69CEACE5A}" type="presParOf" srcId="{41C795C2-CEC1-4D30-954B-53812433E2A4}" destId="{66CAD06C-8B19-4971-9891-AC31F355626B}" srcOrd="1" destOrd="0" presId="urn:microsoft.com/office/officeart/2005/8/layout/hierarchy1"/>
    <dgm:cxn modelId="{79988F8F-D624-490A-AE60-66FD90603493}" type="presParOf" srcId="{2F1F2ABC-BA28-4C84-98CA-A7772BDE7C38}" destId="{37E051C6-0E14-432C-8A16-E48A1B3FE2FE}" srcOrd="1" destOrd="0" presId="urn:microsoft.com/office/officeart/2005/8/layout/hierarchy1"/>
    <dgm:cxn modelId="{0A04AA2A-1877-4DEA-9C62-1AF2847383B4}" type="presParOf" srcId="{F635F9B8-8402-4C6F-B1F8-38CA0DE71CD2}" destId="{7A3E93EE-1F5A-4A2B-9E8C-74F40C74A5EA}" srcOrd="2" destOrd="0" presId="urn:microsoft.com/office/officeart/2005/8/layout/hierarchy1"/>
    <dgm:cxn modelId="{E85E80F5-FDEE-4DAD-9C4C-EACC249C34EB}" type="presParOf" srcId="{F635F9B8-8402-4C6F-B1F8-38CA0DE71CD2}" destId="{C0CBFA3F-F964-4DB0-8B4C-7CA7F0066977}" srcOrd="3" destOrd="0" presId="urn:microsoft.com/office/officeart/2005/8/layout/hierarchy1"/>
    <dgm:cxn modelId="{5ECDB9D2-2E2D-4CE3-8C88-224969221BC7}" type="presParOf" srcId="{C0CBFA3F-F964-4DB0-8B4C-7CA7F0066977}" destId="{49609BD0-3358-4214-9FBE-417D51402458}" srcOrd="0" destOrd="0" presId="urn:microsoft.com/office/officeart/2005/8/layout/hierarchy1"/>
    <dgm:cxn modelId="{56AFB89F-1A27-4C5D-8F94-1ACAD91EA256}" type="presParOf" srcId="{49609BD0-3358-4214-9FBE-417D51402458}" destId="{FB8A3417-A5F1-4B7B-B081-CE97C8E63251}" srcOrd="0" destOrd="0" presId="urn:microsoft.com/office/officeart/2005/8/layout/hierarchy1"/>
    <dgm:cxn modelId="{1B99A1B2-95B5-414F-B8F5-ECD268C3579F}" type="presParOf" srcId="{49609BD0-3358-4214-9FBE-417D51402458}" destId="{F7312E3F-FC21-48A9-85D2-0894ADA3ACFC}" srcOrd="1" destOrd="0" presId="urn:microsoft.com/office/officeart/2005/8/layout/hierarchy1"/>
    <dgm:cxn modelId="{335E3D31-EAE8-48C3-B75D-35337978D251}" type="presParOf" srcId="{C0CBFA3F-F964-4DB0-8B4C-7CA7F0066977}" destId="{A4850ECD-B160-4277-A43D-A847229957CD}" srcOrd="1" destOrd="0" presId="urn:microsoft.com/office/officeart/2005/8/layout/hierarchy1"/>
    <dgm:cxn modelId="{59F1B79C-E345-4EDA-B259-C2B64BB08DFE}" type="presParOf" srcId="{4D9B5C9B-A907-41BA-ACE5-E431285D42BE}" destId="{E1A7DC21-285C-4317-945C-84EE15931FD6}" srcOrd="2" destOrd="0" presId="urn:microsoft.com/office/officeart/2005/8/layout/hierarchy1"/>
    <dgm:cxn modelId="{B9DCCADE-C44C-4606-8968-56EEE8370431}" type="presParOf" srcId="{4D9B5C9B-A907-41BA-ACE5-E431285D42BE}" destId="{21B59203-190C-4216-B5C6-152924B86449}" srcOrd="3" destOrd="0" presId="urn:microsoft.com/office/officeart/2005/8/layout/hierarchy1"/>
    <dgm:cxn modelId="{82290F7A-1C99-4DD2-83D9-D5938F26814C}" type="presParOf" srcId="{21B59203-190C-4216-B5C6-152924B86449}" destId="{2EB5D820-986F-4ABA-95FE-9F0D2085A1B6}" srcOrd="0" destOrd="0" presId="urn:microsoft.com/office/officeart/2005/8/layout/hierarchy1"/>
    <dgm:cxn modelId="{22390171-965A-4F8B-8728-10C7241DC0FC}" type="presParOf" srcId="{2EB5D820-986F-4ABA-95FE-9F0D2085A1B6}" destId="{F4AC71B1-3F42-4C67-9CBF-1422A08FAF3A}" srcOrd="0" destOrd="0" presId="urn:microsoft.com/office/officeart/2005/8/layout/hierarchy1"/>
    <dgm:cxn modelId="{937420AF-6943-4DAD-9AEA-FFB343F3EC55}" type="presParOf" srcId="{2EB5D820-986F-4ABA-95FE-9F0D2085A1B6}" destId="{0864F116-F478-443D-8A2B-68D07A9CCAB6}" srcOrd="1" destOrd="0" presId="urn:microsoft.com/office/officeart/2005/8/layout/hierarchy1"/>
    <dgm:cxn modelId="{6B6944DD-F62E-40A6-98EB-776C13633CBB}" type="presParOf" srcId="{21B59203-190C-4216-B5C6-152924B86449}" destId="{B36020D2-ACDB-435F-980C-D01C0AF06171}" srcOrd="1" destOrd="0" presId="urn:microsoft.com/office/officeart/2005/8/layout/hierarchy1"/>
    <dgm:cxn modelId="{A1D0519C-BC7B-4303-8207-5C676B267703}" type="presParOf" srcId="{B36020D2-ACDB-435F-980C-D01C0AF06171}" destId="{F0D8D2FF-DE58-46CC-BE98-17528407D78F}" srcOrd="0" destOrd="0" presId="urn:microsoft.com/office/officeart/2005/8/layout/hierarchy1"/>
    <dgm:cxn modelId="{6D7FA379-10CA-4BB9-B0E2-B615952A2E49}" type="presParOf" srcId="{B36020D2-ACDB-435F-980C-D01C0AF06171}" destId="{EDD5FA73-55CA-4040-B4A3-AD5A59F7B57C}" srcOrd="1" destOrd="0" presId="urn:microsoft.com/office/officeart/2005/8/layout/hierarchy1"/>
    <dgm:cxn modelId="{D2CAA71F-433A-405A-A839-8FB352EF1712}" type="presParOf" srcId="{EDD5FA73-55CA-4040-B4A3-AD5A59F7B57C}" destId="{D6AA97A7-13FB-4853-94DA-31164B971EE5}" srcOrd="0" destOrd="0" presId="urn:microsoft.com/office/officeart/2005/8/layout/hierarchy1"/>
    <dgm:cxn modelId="{F034D9DE-90BA-43E1-A328-07DD856F5C48}" type="presParOf" srcId="{D6AA97A7-13FB-4853-94DA-31164B971EE5}" destId="{CAD69ED8-28F9-47AE-918F-C9E7CDF613BE}" srcOrd="0" destOrd="0" presId="urn:microsoft.com/office/officeart/2005/8/layout/hierarchy1"/>
    <dgm:cxn modelId="{49668985-D1E5-42E7-B946-30FE1F5D7217}" type="presParOf" srcId="{D6AA97A7-13FB-4853-94DA-31164B971EE5}" destId="{F979F5EB-EF92-4E1A-A7BD-2FEF8D35B84D}" srcOrd="1" destOrd="0" presId="urn:microsoft.com/office/officeart/2005/8/layout/hierarchy1"/>
    <dgm:cxn modelId="{D63E1060-241C-4EC9-ACE9-49F33541C861}" type="presParOf" srcId="{EDD5FA73-55CA-4040-B4A3-AD5A59F7B57C}" destId="{4AE5B642-D6B1-4949-B2AE-C58900FA7CC3}" srcOrd="1" destOrd="0" presId="urn:microsoft.com/office/officeart/2005/8/layout/hierarchy1"/>
    <dgm:cxn modelId="{862159B7-09E5-43B7-A48B-B0B6381CC218}" type="presParOf" srcId="{4D9B5C9B-A907-41BA-ACE5-E431285D42BE}" destId="{096E0B6E-0F0E-4EE3-A535-4B39D4EEA470}" srcOrd="4" destOrd="0" presId="urn:microsoft.com/office/officeart/2005/8/layout/hierarchy1"/>
    <dgm:cxn modelId="{4C7C31BF-3931-4C87-94C0-E4C88D935246}" type="presParOf" srcId="{4D9B5C9B-A907-41BA-ACE5-E431285D42BE}" destId="{172F2B67-3BEC-43CF-BF71-FD87D4FE01BC}" srcOrd="5" destOrd="0" presId="urn:microsoft.com/office/officeart/2005/8/layout/hierarchy1"/>
    <dgm:cxn modelId="{12034C4F-7740-405F-B213-35939401A46A}" type="presParOf" srcId="{172F2B67-3BEC-43CF-BF71-FD87D4FE01BC}" destId="{BE84152A-D36B-4E30-99CE-F1A074E5BD2A}" srcOrd="0" destOrd="0" presId="urn:microsoft.com/office/officeart/2005/8/layout/hierarchy1"/>
    <dgm:cxn modelId="{A8877372-1913-4325-AA4C-8169FE200732}" type="presParOf" srcId="{BE84152A-D36B-4E30-99CE-F1A074E5BD2A}" destId="{07D2BDDE-9A09-448B-9578-6C90614BB47D}" srcOrd="0" destOrd="0" presId="urn:microsoft.com/office/officeart/2005/8/layout/hierarchy1"/>
    <dgm:cxn modelId="{FB163754-7C2A-49D1-A6EA-0577BC80DE4C}" type="presParOf" srcId="{BE84152A-D36B-4E30-99CE-F1A074E5BD2A}" destId="{0552581B-C733-4CD8-BC7F-783FEE9FA01B}" srcOrd="1" destOrd="0" presId="urn:microsoft.com/office/officeart/2005/8/layout/hierarchy1"/>
    <dgm:cxn modelId="{34C11AD3-A89B-4813-90CC-A5C3225C9810}" type="presParOf" srcId="{172F2B67-3BEC-43CF-BF71-FD87D4FE01BC}" destId="{26A38556-DB22-4274-94E6-3F7A0528C332}" srcOrd="1" destOrd="0" presId="urn:microsoft.com/office/officeart/2005/8/layout/hierarchy1"/>
    <dgm:cxn modelId="{29339174-0E25-44DF-BCAF-182B5FF18AC0}" type="presParOf" srcId="{26A38556-DB22-4274-94E6-3F7A0528C332}" destId="{83CD2E19-EC97-4685-AA4C-43A337D6B954}" srcOrd="0" destOrd="0" presId="urn:microsoft.com/office/officeart/2005/8/layout/hierarchy1"/>
    <dgm:cxn modelId="{1054FD64-E788-46C4-8A38-6E736435CFE3}" type="presParOf" srcId="{26A38556-DB22-4274-94E6-3F7A0528C332}" destId="{344F6A87-CEB6-41CF-BB24-CCF37A8E6DF8}" srcOrd="1" destOrd="0" presId="urn:microsoft.com/office/officeart/2005/8/layout/hierarchy1"/>
    <dgm:cxn modelId="{186A63D7-CD64-4B32-BC77-8EE69030C1EF}" type="presParOf" srcId="{344F6A87-CEB6-41CF-BB24-CCF37A8E6DF8}" destId="{932C6D72-81FD-446B-9E38-4D1C7E9067B3}" srcOrd="0" destOrd="0" presId="urn:microsoft.com/office/officeart/2005/8/layout/hierarchy1"/>
    <dgm:cxn modelId="{4AF7A240-1B64-4313-AF4F-2F4244669B5E}" type="presParOf" srcId="{932C6D72-81FD-446B-9E38-4D1C7E9067B3}" destId="{B7855BF0-D519-42D3-B372-D10716E40D48}" srcOrd="0" destOrd="0" presId="urn:microsoft.com/office/officeart/2005/8/layout/hierarchy1"/>
    <dgm:cxn modelId="{ECB3E924-1C64-4CE5-B33F-72B9F026ADE6}" type="presParOf" srcId="{932C6D72-81FD-446B-9E38-4D1C7E9067B3}" destId="{82DB4D00-DAAD-4118-83B0-944E75F329F0}" srcOrd="1" destOrd="0" presId="urn:microsoft.com/office/officeart/2005/8/layout/hierarchy1"/>
    <dgm:cxn modelId="{1D5DB11A-0D74-40BF-9C01-3EC0B75087E3}" type="presParOf" srcId="{344F6A87-CEB6-41CF-BB24-CCF37A8E6DF8}" destId="{0FEAA7E8-F40B-4059-9EFC-5EFBC1EE0AF0}" srcOrd="1" destOrd="0" presId="urn:microsoft.com/office/officeart/2005/8/layout/hierarchy1"/>
    <dgm:cxn modelId="{05F8FAD8-3F90-4ADD-AF1D-833B428C7817}" type="presParOf" srcId="{0FEAA7E8-F40B-4059-9EFC-5EFBC1EE0AF0}" destId="{88188416-0726-4B3D-8CAF-EC18D0A4CC96}" srcOrd="0" destOrd="0" presId="urn:microsoft.com/office/officeart/2005/8/layout/hierarchy1"/>
    <dgm:cxn modelId="{A9C62F97-E533-4412-BD09-F94A1C6199D7}" type="presParOf" srcId="{0FEAA7E8-F40B-4059-9EFC-5EFBC1EE0AF0}" destId="{4B3D37AD-798C-4749-8F61-32E27633D68E}" srcOrd="1" destOrd="0" presId="urn:microsoft.com/office/officeart/2005/8/layout/hierarchy1"/>
    <dgm:cxn modelId="{25B4AEE9-FD02-4449-9708-DBAA20BF08BA}" type="presParOf" srcId="{4B3D37AD-798C-4749-8F61-32E27633D68E}" destId="{99A0E6B1-42D4-4CFB-8A4C-E6BDDC99A048}" srcOrd="0" destOrd="0" presId="urn:microsoft.com/office/officeart/2005/8/layout/hierarchy1"/>
    <dgm:cxn modelId="{D92A3BF8-F95A-4882-AB1D-9F3B552D2128}" type="presParOf" srcId="{99A0E6B1-42D4-4CFB-8A4C-E6BDDC99A048}" destId="{C7FD1767-2339-4B33-BAFA-8F1E8002E0A6}" srcOrd="0" destOrd="0" presId="urn:microsoft.com/office/officeart/2005/8/layout/hierarchy1"/>
    <dgm:cxn modelId="{9C1103E3-BEC7-45C3-AF1E-DEE9BC7721AC}" type="presParOf" srcId="{99A0E6B1-42D4-4CFB-8A4C-E6BDDC99A048}" destId="{44AA9874-9B7A-4701-B7B4-E67BAF6F53AA}" srcOrd="1" destOrd="0" presId="urn:microsoft.com/office/officeart/2005/8/layout/hierarchy1"/>
    <dgm:cxn modelId="{456EE1F5-4D7D-4231-8774-A97C505A58EF}" type="presParOf" srcId="{4B3D37AD-798C-4749-8F61-32E27633D68E}" destId="{9EBA5DDB-90E7-4249-B2FD-C2E6D6E82292}" srcOrd="1" destOrd="0" presId="urn:microsoft.com/office/officeart/2005/8/layout/hierarchy1"/>
    <dgm:cxn modelId="{BC5FAE1C-11FA-4591-9230-6C2A81395738}" type="presParOf" srcId="{4D9B5C9B-A907-41BA-ACE5-E431285D42BE}" destId="{ED8A8848-BB15-4DED-B33F-3E8696D72B39}" srcOrd="6" destOrd="0" presId="urn:microsoft.com/office/officeart/2005/8/layout/hierarchy1"/>
    <dgm:cxn modelId="{7B00818B-3E8D-4C2D-A901-1417845C9498}" type="presParOf" srcId="{4D9B5C9B-A907-41BA-ACE5-E431285D42BE}" destId="{48747D07-9C7C-4106-9146-19D29D800D86}" srcOrd="7" destOrd="0" presId="urn:microsoft.com/office/officeart/2005/8/layout/hierarchy1"/>
    <dgm:cxn modelId="{43E3923B-0B43-42A1-94E8-ACD383E386F2}" type="presParOf" srcId="{48747D07-9C7C-4106-9146-19D29D800D86}" destId="{AFE7E686-8520-466D-9A13-894512FB31F3}" srcOrd="0" destOrd="0" presId="urn:microsoft.com/office/officeart/2005/8/layout/hierarchy1"/>
    <dgm:cxn modelId="{4BB20FF1-BC30-4CA7-BA71-82D217C3529F}" type="presParOf" srcId="{AFE7E686-8520-466D-9A13-894512FB31F3}" destId="{D67533F6-9256-41F6-A3AC-1BA5F3964418}" srcOrd="0" destOrd="0" presId="urn:microsoft.com/office/officeart/2005/8/layout/hierarchy1"/>
    <dgm:cxn modelId="{478034E0-7C72-4486-A5D5-4B0D8F955930}" type="presParOf" srcId="{AFE7E686-8520-466D-9A13-894512FB31F3}" destId="{D03043C2-EE83-4FF8-9C28-F944ED31CFB5}" srcOrd="1" destOrd="0" presId="urn:microsoft.com/office/officeart/2005/8/layout/hierarchy1"/>
    <dgm:cxn modelId="{FA1ADAAD-EBA5-4DDE-A4DD-9A276FE51015}" type="presParOf" srcId="{48747D07-9C7C-4106-9146-19D29D800D86}" destId="{523E279C-BBFE-4968-88F6-424B9506767A}" srcOrd="1" destOrd="0" presId="urn:microsoft.com/office/officeart/2005/8/layout/hierarchy1"/>
    <dgm:cxn modelId="{15358B67-8AE4-4983-8EA1-7C0E960EDE7A}" type="presParOf" srcId="{4D9B5C9B-A907-41BA-ACE5-E431285D42BE}" destId="{0287AD17-8719-4AD6-8621-E1FC8E62F1A9}" srcOrd="8" destOrd="0" presId="urn:microsoft.com/office/officeart/2005/8/layout/hierarchy1"/>
    <dgm:cxn modelId="{EE2ECECC-3BB0-416F-8268-4E6EAE5BC2E8}" type="presParOf" srcId="{4D9B5C9B-A907-41BA-ACE5-E431285D42BE}" destId="{E0A5FF0B-A75B-4195-A333-B4777CD37B3C}" srcOrd="9" destOrd="0" presId="urn:microsoft.com/office/officeart/2005/8/layout/hierarchy1"/>
    <dgm:cxn modelId="{2E97A734-D37F-4032-B217-FE0342A7A73B}" type="presParOf" srcId="{E0A5FF0B-A75B-4195-A333-B4777CD37B3C}" destId="{25EBE8FD-7D39-4114-90A5-7E17AB35B94E}" srcOrd="0" destOrd="0" presId="urn:microsoft.com/office/officeart/2005/8/layout/hierarchy1"/>
    <dgm:cxn modelId="{2CCDBFCE-0C85-43D3-B017-BB36FB83DBC5}" type="presParOf" srcId="{25EBE8FD-7D39-4114-90A5-7E17AB35B94E}" destId="{D2DF5E06-57FE-4F27-B0B1-3D963E5E924A}" srcOrd="0" destOrd="0" presId="urn:microsoft.com/office/officeart/2005/8/layout/hierarchy1"/>
    <dgm:cxn modelId="{BBE48D87-2726-4380-AA9B-935B582EA353}" type="presParOf" srcId="{25EBE8FD-7D39-4114-90A5-7E17AB35B94E}" destId="{D3282CCF-2CC3-4DA0-83B1-F4D13459170C}" srcOrd="1" destOrd="0" presId="urn:microsoft.com/office/officeart/2005/8/layout/hierarchy1"/>
    <dgm:cxn modelId="{00BADBFD-853A-42FA-BB33-22B606814E74}" type="presParOf" srcId="{E0A5FF0B-A75B-4195-A333-B4777CD37B3C}" destId="{6E26C241-063E-46D7-9082-400287080C43}" srcOrd="1" destOrd="0" presId="urn:microsoft.com/office/officeart/2005/8/layout/hierarchy1"/>
    <dgm:cxn modelId="{904C0C1B-2576-4C74-8BF4-4FCCEF6F52BF}" type="presParOf" srcId="{6E26C241-063E-46D7-9082-400287080C43}" destId="{599712D0-1051-4F5C-AFF8-00F93C1D569A}" srcOrd="0" destOrd="0" presId="urn:microsoft.com/office/officeart/2005/8/layout/hierarchy1"/>
    <dgm:cxn modelId="{422F33CE-9CEE-4BA0-A403-6D695A2E9E56}" type="presParOf" srcId="{6E26C241-063E-46D7-9082-400287080C43}" destId="{5D7F823E-2069-41BB-96B6-D415F04F7AC2}" srcOrd="1" destOrd="0" presId="urn:microsoft.com/office/officeart/2005/8/layout/hierarchy1"/>
    <dgm:cxn modelId="{AADBB2F8-6458-4FD2-9739-91AC82B44FC2}" type="presParOf" srcId="{5D7F823E-2069-41BB-96B6-D415F04F7AC2}" destId="{7953C905-B245-4512-A787-42DF55D0B874}" srcOrd="0" destOrd="0" presId="urn:microsoft.com/office/officeart/2005/8/layout/hierarchy1"/>
    <dgm:cxn modelId="{B77F37C6-A867-4419-9CFD-7EAB3F2353DD}" type="presParOf" srcId="{7953C905-B245-4512-A787-42DF55D0B874}" destId="{95B1BB1E-BE40-4A8A-A013-48899B8BE7D3}" srcOrd="0" destOrd="0" presId="urn:microsoft.com/office/officeart/2005/8/layout/hierarchy1"/>
    <dgm:cxn modelId="{FADEA872-5E24-4ABC-9F63-76E2E39E7C8D}" type="presParOf" srcId="{7953C905-B245-4512-A787-42DF55D0B874}" destId="{23B8FD10-F8E5-4F7B-B630-E92C58F8A8C5}" srcOrd="1" destOrd="0" presId="urn:microsoft.com/office/officeart/2005/8/layout/hierarchy1"/>
    <dgm:cxn modelId="{31C9B750-D17F-4282-9E4A-89F7E6DCE20E}" type="presParOf" srcId="{5D7F823E-2069-41BB-96B6-D415F04F7AC2}" destId="{A4D1BD30-AC06-46FC-A310-97CFF9DE78A2}" srcOrd="1" destOrd="0" presId="urn:microsoft.com/office/officeart/2005/8/layout/hierarchy1"/>
    <dgm:cxn modelId="{E7B45F67-0F95-4018-AF2E-68606C11767D}" type="presParOf" srcId="{6E26C241-063E-46D7-9082-400287080C43}" destId="{7F52A7C7-6434-41E0-B35B-23A4F2E1ED47}" srcOrd="2" destOrd="0" presId="urn:microsoft.com/office/officeart/2005/8/layout/hierarchy1"/>
    <dgm:cxn modelId="{C18DFE9C-93E3-401C-90F3-FB5C3FB27F93}" type="presParOf" srcId="{6E26C241-063E-46D7-9082-400287080C43}" destId="{8717EFD3-D0B1-4563-BEDC-35DFAA327F59}" srcOrd="3" destOrd="0" presId="urn:microsoft.com/office/officeart/2005/8/layout/hierarchy1"/>
    <dgm:cxn modelId="{61F4C86C-6F16-4BFE-A3A0-E2CE1342296B}" type="presParOf" srcId="{8717EFD3-D0B1-4563-BEDC-35DFAA327F59}" destId="{ECB3AA5B-7D4A-4F1F-8D6E-443102B36DBC}" srcOrd="0" destOrd="0" presId="urn:microsoft.com/office/officeart/2005/8/layout/hierarchy1"/>
    <dgm:cxn modelId="{3497A213-1607-48C8-AE61-1599932A093F}" type="presParOf" srcId="{ECB3AA5B-7D4A-4F1F-8D6E-443102B36DBC}" destId="{6AE1A7A9-0798-4CA5-B30F-250157453DCC}" srcOrd="0" destOrd="0" presId="urn:microsoft.com/office/officeart/2005/8/layout/hierarchy1"/>
    <dgm:cxn modelId="{FC5F9DF7-C4CE-4ED7-87FF-2F1020ABB3D1}" type="presParOf" srcId="{ECB3AA5B-7D4A-4F1F-8D6E-443102B36DBC}" destId="{54E52023-D5AB-4807-B214-571BC10783C7}" srcOrd="1" destOrd="0" presId="urn:microsoft.com/office/officeart/2005/8/layout/hierarchy1"/>
    <dgm:cxn modelId="{4C167388-C397-43B9-A802-CF8ACCD351EE}" type="presParOf" srcId="{8717EFD3-D0B1-4563-BEDC-35DFAA327F59}" destId="{69EBB448-F46E-4DA2-892C-F3551BDBB8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2A7C7-6434-41E0-B35B-23A4F2E1ED47}">
      <dsp:nvSpPr>
        <dsp:cNvPr id="0" name=""/>
        <dsp:cNvSpPr/>
      </dsp:nvSpPr>
      <dsp:spPr>
        <a:xfrm>
          <a:off x="7349296" y="1949710"/>
          <a:ext cx="531659" cy="253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27"/>
              </a:lnTo>
              <a:lnTo>
                <a:pt x="531659" y="172427"/>
              </a:lnTo>
              <a:lnTo>
                <a:pt x="531659" y="25302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9712D0-1051-4F5C-AFF8-00F93C1D569A}">
      <dsp:nvSpPr>
        <dsp:cNvPr id="0" name=""/>
        <dsp:cNvSpPr/>
      </dsp:nvSpPr>
      <dsp:spPr>
        <a:xfrm>
          <a:off x="6817636" y="1949710"/>
          <a:ext cx="531659" cy="253021"/>
        </a:xfrm>
        <a:custGeom>
          <a:avLst/>
          <a:gdLst/>
          <a:ahLst/>
          <a:cxnLst/>
          <a:rect l="0" t="0" r="0" b="0"/>
          <a:pathLst>
            <a:path>
              <a:moveTo>
                <a:pt x="531659" y="0"/>
              </a:moveTo>
              <a:lnTo>
                <a:pt x="531659" y="172427"/>
              </a:lnTo>
              <a:lnTo>
                <a:pt x="0" y="172427"/>
              </a:lnTo>
              <a:lnTo>
                <a:pt x="0" y="25302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87AD17-8719-4AD6-8621-E1FC8E62F1A9}">
      <dsp:nvSpPr>
        <dsp:cNvPr id="0" name=""/>
        <dsp:cNvSpPr/>
      </dsp:nvSpPr>
      <dsp:spPr>
        <a:xfrm>
          <a:off x="4956826" y="1144245"/>
          <a:ext cx="2392469" cy="253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27"/>
              </a:lnTo>
              <a:lnTo>
                <a:pt x="2392469" y="172427"/>
              </a:lnTo>
              <a:lnTo>
                <a:pt x="2392469" y="25302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A8848-BB15-4DED-B33F-3E8696D72B39}">
      <dsp:nvSpPr>
        <dsp:cNvPr id="0" name=""/>
        <dsp:cNvSpPr/>
      </dsp:nvSpPr>
      <dsp:spPr>
        <a:xfrm>
          <a:off x="4956826" y="1144245"/>
          <a:ext cx="1329149" cy="253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27"/>
              </a:lnTo>
              <a:lnTo>
                <a:pt x="1329149" y="172427"/>
              </a:lnTo>
              <a:lnTo>
                <a:pt x="1329149" y="25302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88416-0726-4B3D-8CAF-EC18D0A4CC96}">
      <dsp:nvSpPr>
        <dsp:cNvPr id="0" name=""/>
        <dsp:cNvSpPr/>
      </dsp:nvSpPr>
      <dsp:spPr>
        <a:xfrm>
          <a:off x="5176936" y="2755175"/>
          <a:ext cx="91440" cy="2530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02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CD2E19-EC97-4685-AA4C-43A337D6B954}">
      <dsp:nvSpPr>
        <dsp:cNvPr id="0" name=""/>
        <dsp:cNvSpPr/>
      </dsp:nvSpPr>
      <dsp:spPr>
        <a:xfrm>
          <a:off x="5176936" y="1949710"/>
          <a:ext cx="91440" cy="2530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02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6E0B6E-0F0E-4EE3-A535-4B39D4EEA470}">
      <dsp:nvSpPr>
        <dsp:cNvPr id="0" name=""/>
        <dsp:cNvSpPr/>
      </dsp:nvSpPr>
      <dsp:spPr>
        <a:xfrm>
          <a:off x="4956826" y="1144245"/>
          <a:ext cx="265829" cy="253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27"/>
              </a:lnTo>
              <a:lnTo>
                <a:pt x="265829" y="172427"/>
              </a:lnTo>
              <a:lnTo>
                <a:pt x="265829" y="25302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D8D2FF-DE58-46CC-BE98-17528407D78F}">
      <dsp:nvSpPr>
        <dsp:cNvPr id="0" name=""/>
        <dsp:cNvSpPr/>
      </dsp:nvSpPr>
      <dsp:spPr>
        <a:xfrm>
          <a:off x="4113616" y="1949710"/>
          <a:ext cx="91440" cy="2530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302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7DC21-285C-4317-945C-84EE15931FD6}">
      <dsp:nvSpPr>
        <dsp:cNvPr id="0" name=""/>
        <dsp:cNvSpPr/>
      </dsp:nvSpPr>
      <dsp:spPr>
        <a:xfrm>
          <a:off x="4159336" y="1144245"/>
          <a:ext cx="797489" cy="253021"/>
        </a:xfrm>
        <a:custGeom>
          <a:avLst/>
          <a:gdLst/>
          <a:ahLst/>
          <a:cxnLst/>
          <a:rect l="0" t="0" r="0" b="0"/>
          <a:pathLst>
            <a:path>
              <a:moveTo>
                <a:pt x="797489" y="0"/>
              </a:moveTo>
              <a:lnTo>
                <a:pt x="797489" y="172427"/>
              </a:lnTo>
              <a:lnTo>
                <a:pt x="0" y="172427"/>
              </a:lnTo>
              <a:lnTo>
                <a:pt x="0" y="25302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3E93EE-1F5A-4A2B-9E8C-74F40C74A5EA}">
      <dsp:nvSpPr>
        <dsp:cNvPr id="0" name=""/>
        <dsp:cNvSpPr/>
      </dsp:nvSpPr>
      <dsp:spPr>
        <a:xfrm>
          <a:off x="2564356" y="1949710"/>
          <a:ext cx="531659" cy="253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27"/>
              </a:lnTo>
              <a:lnTo>
                <a:pt x="531659" y="172427"/>
              </a:lnTo>
              <a:lnTo>
                <a:pt x="531659" y="25302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56E591-8ED4-48FD-8079-061DCBB87C90}">
      <dsp:nvSpPr>
        <dsp:cNvPr id="0" name=""/>
        <dsp:cNvSpPr/>
      </dsp:nvSpPr>
      <dsp:spPr>
        <a:xfrm>
          <a:off x="2032696" y="2755175"/>
          <a:ext cx="1594979" cy="253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27"/>
              </a:lnTo>
              <a:lnTo>
                <a:pt x="1594979" y="172427"/>
              </a:lnTo>
              <a:lnTo>
                <a:pt x="1594979" y="25302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DA72B-1CF7-40F8-AEDF-D2F8F2FA8CF5}">
      <dsp:nvSpPr>
        <dsp:cNvPr id="0" name=""/>
        <dsp:cNvSpPr/>
      </dsp:nvSpPr>
      <dsp:spPr>
        <a:xfrm>
          <a:off x="2032696" y="2755175"/>
          <a:ext cx="531659" cy="2530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427"/>
              </a:lnTo>
              <a:lnTo>
                <a:pt x="531659" y="172427"/>
              </a:lnTo>
              <a:lnTo>
                <a:pt x="531659" y="25302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A939E-CE5C-401D-9609-17281E79F1EA}">
      <dsp:nvSpPr>
        <dsp:cNvPr id="0" name=""/>
        <dsp:cNvSpPr/>
      </dsp:nvSpPr>
      <dsp:spPr>
        <a:xfrm>
          <a:off x="1501036" y="2755175"/>
          <a:ext cx="531659" cy="253021"/>
        </a:xfrm>
        <a:custGeom>
          <a:avLst/>
          <a:gdLst/>
          <a:ahLst/>
          <a:cxnLst/>
          <a:rect l="0" t="0" r="0" b="0"/>
          <a:pathLst>
            <a:path>
              <a:moveTo>
                <a:pt x="531659" y="0"/>
              </a:moveTo>
              <a:lnTo>
                <a:pt x="531659" y="172427"/>
              </a:lnTo>
              <a:lnTo>
                <a:pt x="0" y="172427"/>
              </a:lnTo>
              <a:lnTo>
                <a:pt x="0" y="25302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82090-C937-47A8-B88E-F5C27BA0FBF0}">
      <dsp:nvSpPr>
        <dsp:cNvPr id="0" name=""/>
        <dsp:cNvSpPr/>
      </dsp:nvSpPr>
      <dsp:spPr>
        <a:xfrm>
          <a:off x="437716" y="2755175"/>
          <a:ext cx="1594979" cy="253021"/>
        </a:xfrm>
        <a:custGeom>
          <a:avLst/>
          <a:gdLst/>
          <a:ahLst/>
          <a:cxnLst/>
          <a:rect l="0" t="0" r="0" b="0"/>
          <a:pathLst>
            <a:path>
              <a:moveTo>
                <a:pt x="1594979" y="0"/>
              </a:moveTo>
              <a:lnTo>
                <a:pt x="1594979" y="172427"/>
              </a:lnTo>
              <a:lnTo>
                <a:pt x="0" y="172427"/>
              </a:lnTo>
              <a:lnTo>
                <a:pt x="0" y="25302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A3F543-2B6D-4664-8323-93548AD3AFA2}">
      <dsp:nvSpPr>
        <dsp:cNvPr id="0" name=""/>
        <dsp:cNvSpPr/>
      </dsp:nvSpPr>
      <dsp:spPr>
        <a:xfrm>
          <a:off x="2032696" y="1949710"/>
          <a:ext cx="531659" cy="253021"/>
        </a:xfrm>
        <a:custGeom>
          <a:avLst/>
          <a:gdLst/>
          <a:ahLst/>
          <a:cxnLst/>
          <a:rect l="0" t="0" r="0" b="0"/>
          <a:pathLst>
            <a:path>
              <a:moveTo>
                <a:pt x="531659" y="0"/>
              </a:moveTo>
              <a:lnTo>
                <a:pt x="531659" y="172427"/>
              </a:lnTo>
              <a:lnTo>
                <a:pt x="0" y="172427"/>
              </a:lnTo>
              <a:lnTo>
                <a:pt x="0" y="253021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1F083-8F6F-409D-9949-9BCC51A00F40}">
      <dsp:nvSpPr>
        <dsp:cNvPr id="0" name=""/>
        <dsp:cNvSpPr/>
      </dsp:nvSpPr>
      <dsp:spPr>
        <a:xfrm>
          <a:off x="2564356" y="1144245"/>
          <a:ext cx="2392469" cy="253021"/>
        </a:xfrm>
        <a:custGeom>
          <a:avLst/>
          <a:gdLst/>
          <a:ahLst/>
          <a:cxnLst/>
          <a:rect l="0" t="0" r="0" b="0"/>
          <a:pathLst>
            <a:path>
              <a:moveTo>
                <a:pt x="2392469" y="0"/>
              </a:moveTo>
              <a:lnTo>
                <a:pt x="2392469" y="172427"/>
              </a:lnTo>
              <a:lnTo>
                <a:pt x="0" y="172427"/>
              </a:lnTo>
              <a:lnTo>
                <a:pt x="0" y="253021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AE7F06-80DA-4156-B3A6-2CF3A907A512}">
      <dsp:nvSpPr>
        <dsp:cNvPr id="0" name=""/>
        <dsp:cNvSpPr/>
      </dsp:nvSpPr>
      <dsp:spPr>
        <a:xfrm>
          <a:off x="4521832" y="591802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8E01E6-4AB1-4288-A982-932C1F3898F4}">
      <dsp:nvSpPr>
        <dsp:cNvPr id="0" name=""/>
        <dsp:cNvSpPr/>
      </dsp:nvSpPr>
      <dsp:spPr>
        <a:xfrm>
          <a:off x="4618497" y="683634"/>
          <a:ext cx="869989" cy="552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/</a:t>
          </a:r>
        </a:p>
      </dsp:txBody>
      <dsp:txXfrm>
        <a:off x="4634678" y="699815"/>
        <a:ext cx="837627" cy="520081"/>
      </dsp:txXfrm>
    </dsp:sp>
    <dsp:sp modelId="{3A1F1DF1-80B3-49A2-B5D4-82CA65BF421D}">
      <dsp:nvSpPr>
        <dsp:cNvPr id="0" name=""/>
        <dsp:cNvSpPr/>
      </dsp:nvSpPr>
      <dsp:spPr>
        <a:xfrm>
          <a:off x="2129362" y="1397267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E332C99-288C-4E4E-A1F6-A2C7F1E93496}">
      <dsp:nvSpPr>
        <dsp:cNvPr id="0" name=""/>
        <dsp:cNvSpPr/>
      </dsp:nvSpPr>
      <dsp:spPr>
        <a:xfrm>
          <a:off x="2226027" y="1489099"/>
          <a:ext cx="869989" cy="552443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home</a:t>
          </a:r>
        </a:p>
      </dsp:txBody>
      <dsp:txXfrm>
        <a:off x="2242208" y="1505280"/>
        <a:ext cx="837627" cy="520081"/>
      </dsp:txXfrm>
    </dsp:sp>
    <dsp:sp modelId="{225487E3-5813-40D5-A922-EBB9FEFF6B08}">
      <dsp:nvSpPr>
        <dsp:cNvPr id="0" name=""/>
        <dsp:cNvSpPr/>
      </dsp:nvSpPr>
      <dsp:spPr>
        <a:xfrm>
          <a:off x="1597702" y="2202732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B3F36A0-B57C-41AB-BFBB-9F770D429619}">
      <dsp:nvSpPr>
        <dsp:cNvPr id="0" name=""/>
        <dsp:cNvSpPr/>
      </dsp:nvSpPr>
      <dsp:spPr>
        <a:xfrm>
          <a:off x="1694367" y="2294564"/>
          <a:ext cx="869989" cy="552443"/>
        </a:xfrm>
        <a:prstGeom prst="roundRect">
          <a:avLst>
            <a:gd name="adj" fmla="val 10000"/>
          </a:avLst>
        </a:prstGeom>
        <a:solidFill>
          <a:srgbClr val="92D050">
            <a:alpha val="90000"/>
          </a:srgb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  </a:t>
          </a:r>
          <a:r>
            <a:rPr lang="it-IT" sz="1100" b="1" kern="1200" dirty="0" err="1"/>
            <a:t>angilica</a:t>
          </a:r>
          <a:endParaRPr lang="it-IT" sz="1100" kern="1200" dirty="0"/>
        </a:p>
      </dsp:txBody>
      <dsp:txXfrm>
        <a:off x="1710548" y="2310745"/>
        <a:ext cx="837627" cy="520081"/>
      </dsp:txXfrm>
    </dsp:sp>
    <dsp:sp modelId="{79D18A39-4A8F-4DA7-A4F8-723324D8F64E}">
      <dsp:nvSpPr>
        <dsp:cNvPr id="0" name=""/>
        <dsp:cNvSpPr/>
      </dsp:nvSpPr>
      <dsp:spPr>
        <a:xfrm>
          <a:off x="2722" y="3008197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B7CC1B-BF09-4CE7-BD97-A550D2DD9562}">
      <dsp:nvSpPr>
        <dsp:cNvPr id="0" name=""/>
        <dsp:cNvSpPr/>
      </dsp:nvSpPr>
      <dsp:spPr>
        <a:xfrm>
          <a:off x="99387" y="3100029"/>
          <a:ext cx="869989" cy="552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Scrivania</a:t>
          </a:r>
        </a:p>
      </dsp:txBody>
      <dsp:txXfrm>
        <a:off x="115568" y="3116210"/>
        <a:ext cx="837627" cy="520081"/>
      </dsp:txXfrm>
    </dsp:sp>
    <dsp:sp modelId="{8C8AC24D-CFCC-4225-B18A-FA91545AC1A5}">
      <dsp:nvSpPr>
        <dsp:cNvPr id="0" name=""/>
        <dsp:cNvSpPr/>
      </dsp:nvSpPr>
      <dsp:spPr>
        <a:xfrm>
          <a:off x="1066042" y="3008197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F42CC1B-B6AF-432F-96D8-3BA22D292A72}">
      <dsp:nvSpPr>
        <dsp:cNvPr id="0" name=""/>
        <dsp:cNvSpPr/>
      </dsp:nvSpPr>
      <dsp:spPr>
        <a:xfrm>
          <a:off x="1162707" y="3100029"/>
          <a:ext cx="869989" cy="552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Scaricati</a:t>
          </a:r>
        </a:p>
      </dsp:txBody>
      <dsp:txXfrm>
        <a:off x="1178888" y="3116210"/>
        <a:ext cx="837627" cy="520081"/>
      </dsp:txXfrm>
    </dsp:sp>
    <dsp:sp modelId="{39E4D8DD-0781-4428-B583-8284682A7EC3}">
      <dsp:nvSpPr>
        <dsp:cNvPr id="0" name=""/>
        <dsp:cNvSpPr/>
      </dsp:nvSpPr>
      <dsp:spPr>
        <a:xfrm>
          <a:off x="2129362" y="3008197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AA0148E-DAA1-4B81-BD08-AE4F8B85C631}">
      <dsp:nvSpPr>
        <dsp:cNvPr id="0" name=""/>
        <dsp:cNvSpPr/>
      </dsp:nvSpPr>
      <dsp:spPr>
        <a:xfrm>
          <a:off x="2226027" y="3100029"/>
          <a:ext cx="869989" cy="552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…</a:t>
          </a:r>
        </a:p>
      </dsp:txBody>
      <dsp:txXfrm>
        <a:off x="2242208" y="3116210"/>
        <a:ext cx="837627" cy="520081"/>
      </dsp:txXfrm>
    </dsp:sp>
    <dsp:sp modelId="{5B4FA7B4-B260-4968-8070-22CF69F843FE}">
      <dsp:nvSpPr>
        <dsp:cNvPr id="0" name=""/>
        <dsp:cNvSpPr/>
      </dsp:nvSpPr>
      <dsp:spPr>
        <a:xfrm>
          <a:off x="3192682" y="3008197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6CAD06C-8B19-4971-9891-AC31F355626B}">
      <dsp:nvSpPr>
        <dsp:cNvPr id="0" name=""/>
        <dsp:cNvSpPr/>
      </dsp:nvSpPr>
      <dsp:spPr>
        <a:xfrm>
          <a:off x="3289347" y="3100029"/>
          <a:ext cx="869989" cy="552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Documenti</a:t>
          </a:r>
        </a:p>
      </dsp:txBody>
      <dsp:txXfrm>
        <a:off x="3305528" y="3116210"/>
        <a:ext cx="837627" cy="520081"/>
      </dsp:txXfrm>
    </dsp:sp>
    <dsp:sp modelId="{FB8A3417-A5F1-4B7B-B081-CE97C8E63251}">
      <dsp:nvSpPr>
        <dsp:cNvPr id="0" name=""/>
        <dsp:cNvSpPr/>
      </dsp:nvSpPr>
      <dsp:spPr>
        <a:xfrm>
          <a:off x="2661022" y="2202732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7312E3F-FC21-48A9-85D2-0894ADA3ACFC}">
      <dsp:nvSpPr>
        <dsp:cNvPr id="0" name=""/>
        <dsp:cNvSpPr/>
      </dsp:nvSpPr>
      <dsp:spPr>
        <a:xfrm>
          <a:off x="2757687" y="2294564"/>
          <a:ext cx="869989" cy="552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ianni</a:t>
          </a:r>
          <a:endParaRPr lang="it-IT" sz="1100" kern="1200" dirty="0"/>
        </a:p>
      </dsp:txBody>
      <dsp:txXfrm>
        <a:off x="2773868" y="2310745"/>
        <a:ext cx="837627" cy="520081"/>
      </dsp:txXfrm>
    </dsp:sp>
    <dsp:sp modelId="{F4AC71B1-3F42-4C67-9CBF-1422A08FAF3A}">
      <dsp:nvSpPr>
        <dsp:cNvPr id="0" name=""/>
        <dsp:cNvSpPr/>
      </dsp:nvSpPr>
      <dsp:spPr>
        <a:xfrm>
          <a:off x="3724342" y="1397267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864F116-F478-443D-8A2B-68D07A9CCAB6}">
      <dsp:nvSpPr>
        <dsp:cNvPr id="0" name=""/>
        <dsp:cNvSpPr/>
      </dsp:nvSpPr>
      <dsp:spPr>
        <a:xfrm>
          <a:off x="3821007" y="1489099"/>
          <a:ext cx="869989" cy="552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var</a:t>
          </a:r>
          <a:endParaRPr lang="it-IT" sz="1100" kern="1200" dirty="0"/>
        </a:p>
      </dsp:txBody>
      <dsp:txXfrm>
        <a:off x="3837188" y="1505280"/>
        <a:ext cx="837627" cy="520081"/>
      </dsp:txXfrm>
    </dsp:sp>
    <dsp:sp modelId="{CAD69ED8-28F9-47AE-918F-C9E7CDF613BE}">
      <dsp:nvSpPr>
        <dsp:cNvPr id="0" name=""/>
        <dsp:cNvSpPr/>
      </dsp:nvSpPr>
      <dsp:spPr>
        <a:xfrm>
          <a:off x="3724342" y="2202732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979F5EB-EF92-4E1A-A7BD-2FEF8D35B84D}">
      <dsp:nvSpPr>
        <dsp:cNvPr id="0" name=""/>
        <dsp:cNvSpPr/>
      </dsp:nvSpPr>
      <dsp:spPr>
        <a:xfrm>
          <a:off x="3821007" y="2294564"/>
          <a:ext cx="869989" cy="552443"/>
        </a:xfrm>
        <a:prstGeom prst="roundRect">
          <a:avLst>
            <a:gd name="adj" fmla="val 10000"/>
          </a:avLst>
        </a:prstGeom>
        <a:solidFill>
          <a:schemeClr val="bg1">
            <a:alpha val="9000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log</a:t>
          </a:r>
        </a:p>
      </dsp:txBody>
      <dsp:txXfrm>
        <a:off x="3837188" y="2310745"/>
        <a:ext cx="837627" cy="520081"/>
      </dsp:txXfrm>
    </dsp:sp>
    <dsp:sp modelId="{07D2BDDE-9A09-448B-9578-6C90614BB47D}">
      <dsp:nvSpPr>
        <dsp:cNvPr id="0" name=""/>
        <dsp:cNvSpPr/>
      </dsp:nvSpPr>
      <dsp:spPr>
        <a:xfrm>
          <a:off x="4787662" y="1397267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552581B-C733-4CD8-BC7F-783FEE9FA01B}">
      <dsp:nvSpPr>
        <dsp:cNvPr id="0" name=""/>
        <dsp:cNvSpPr/>
      </dsp:nvSpPr>
      <dsp:spPr>
        <a:xfrm>
          <a:off x="4884327" y="1489099"/>
          <a:ext cx="869989" cy="552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lib</a:t>
          </a:r>
          <a:endParaRPr lang="it-IT" sz="1100" kern="1200" dirty="0"/>
        </a:p>
      </dsp:txBody>
      <dsp:txXfrm>
        <a:off x="4900508" y="1505280"/>
        <a:ext cx="837627" cy="520081"/>
      </dsp:txXfrm>
    </dsp:sp>
    <dsp:sp modelId="{B7855BF0-D519-42D3-B372-D10716E40D48}">
      <dsp:nvSpPr>
        <dsp:cNvPr id="0" name=""/>
        <dsp:cNvSpPr/>
      </dsp:nvSpPr>
      <dsp:spPr>
        <a:xfrm>
          <a:off x="4787662" y="2202732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2DB4D00-DAAD-4118-83B0-944E75F329F0}">
      <dsp:nvSpPr>
        <dsp:cNvPr id="0" name=""/>
        <dsp:cNvSpPr/>
      </dsp:nvSpPr>
      <dsp:spPr>
        <a:xfrm>
          <a:off x="4884327" y="2294564"/>
          <a:ext cx="869989" cy="552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cryptsetup</a:t>
          </a:r>
          <a:endParaRPr lang="it-IT" sz="1100" kern="1200" dirty="0"/>
        </a:p>
      </dsp:txBody>
      <dsp:txXfrm>
        <a:off x="4900508" y="2310745"/>
        <a:ext cx="837627" cy="520081"/>
      </dsp:txXfrm>
    </dsp:sp>
    <dsp:sp modelId="{C7FD1767-2339-4B33-BAFA-8F1E8002E0A6}">
      <dsp:nvSpPr>
        <dsp:cNvPr id="0" name=""/>
        <dsp:cNvSpPr/>
      </dsp:nvSpPr>
      <dsp:spPr>
        <a:xfrm>
          <a:off x="4787662" y="3008197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4AA9874-9B7A-4701-B7B4-E67BAF6F53AA}">
      <dsp:nvSpPr>
        <dsp:cNvPr id="0" name=""/>
        <dsp:cNvSpPr/>
      </dsp:nvSpPr>
      <dsp:spPr>
        <a:xfrm>
          <a:off x="4884327" y="3100029"/>
          <a:ext cx="869989" cy="552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scripts</a:t>
          </a:r>
        </a:p>
      </dsp:txBody>
      <dsp:txXfrm>
        <a:off x="4900508" y="3116210"/>
        <a:ext cx="837627" cy="520081"/>
      </dsp:txXfrm>
    </dsp:sp>
    <dsp:sp modelId="{D67533F6-9256-41F6-A3AC-1BA5F3964418}">
      <dsp:nvSpPr>
        <dsp:cNvPr id="0" name=""/>
        <dsp:cNvSpPr/>
      </dsp:nvSpPr>
      <dsp:spPr>
        <a:xfrm>
          <a:off x="5850982" y="1397267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03043C2-EE83-4FF8-9C28-F944ED31CFB5}">
      <dsp:nvSpPr>
        <dsp:cNvPr id="0" name=""/>
        <dsp:cNvSpPr/>
      </dsp:nvSpPr>
      <dsp:spPr>
        <a:xfrm>
          <a:off x="5947647" y="1489099"/>
          <a:ext cx="869989" cy="552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/>
            <a:t>…</a:t>
          </a:r>
        </a:p>
      </dsp:txBody>
      <dsp:txXfrm>
        <a:off x="5963828" y="1505280"/>
        <a:ext cx="837627" cy="520081"/>
      </dsp:txXfrm>
    </dsp:sp>
    <dsp:sp modelId="{D2DF5E06-57FE-4F27-B0B1-3D963E5E924A}">
      <dsp:nvSpPr>
        <dsp:cNvPr id="0" name=""/>
        <dsp:cNvSpPr/>
      </dsp:nvSpPr>
      <dsp:spPr>
        <a:xfrm>
          <a:off x="6914302" y="1397267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3282CCF-2CC3-4DA0-83B1-F4D13459170C}">
      <dsp:nvSpPr>
        <dsp:cNvPr id="0" name=""/>
        <dsp:cNvSpPr/>
      </dsp:nvSpPr>
      <dsp:spPr>
        <a:xfrm>
          <a:off x="7010967" y="1489099"/>
          <a:ext cx="869989" cy="552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dev</a:t>
          </a:r>
          <a:endParaRPr lang="it-IT" sz="1100" kern="1200" dirty="0"/>
        </a:p>
      </dsp:txBody>
      <dsp:txXfrm>
        <a:off x="7027148" y="1505280"/>
        <a:ext cx="837627" cy="520081"/>
      </dsp:txXfrm>
    </dsp:sp>
    <dsp:sp modelId="{95B1BB1E-BE40-4A8A-A013-48899B8BE7D3}">
      <dsp:nvSpPr>
        <dsp:cNvPr id="0" name=""/>
        <dsp:cNvSpPr/>
      </dsp:nvSpPr>
      <dsp:spPr>
        <a:xfrm>
          <a:off x="6382642" y="2202732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3B8FD10-F8E5-4F7B-B630-E92C58F8A8C5}">
      <dsp:nvSpPr>
        <dsp:cNvPr id="0" name=""/>
        <dsp:cNvSpPr/>
      </dsp:nvSpPr>
      <dsp:spPr>
        <a:xfrm>
          <a:off x="6479307" y="2294564"/>
          <a:ext cx="869989" cy="552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sda</a:t>
          </a:r>
          <a:endParaRPr lang="it-IT" sz="1100" kern="1200" dirty="0"/>
        </a:p>
      </dsp:txBody>
      <dsp:txXfrm>
        <a:off x="6495488" y="2310745"/>
        <a:ext cx="837627" cy="520081"/>
      </dsp:txXfrm>
    </dsp:sp>
    <dsp:sp modelId="{6AE1A7A9-0798-4CA5-B30F-250157453DCC}">
      <dsp:nvSpPr>
        <dsp:cNvPr id="0" name=""/>
        <dsp:cNvSpPr/>
      </dsp:nvSpPr>
      <dsp:spPr>
        <a:xfrm>
          <a:off x="7445962" y="2202732"/>
          <a:ext cx="869989" cy="5524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15000"/>
                <a:satMod val="18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45000"/>
                <a:satMod val="170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99000"/>
                <a:shade val="65000"/>
                <a:satMod val="15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5500"/>
                <a:shade val="10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63500" dist="38100" dir="5400000" rotWithShape="0">
            <a:srgbClr val="000000">
              <a:alpha val="45000"/>
            </a:srgbClr>
          </a:outerShdw>
        </a:effectLst>
        <a:scene3d>
          <a:camera prst="orthographicFront" fov="0">
            <a:rot lat="0" lon="0" rev="0"/>
          </a:camera>
          <a:lightRig rig="glow" dir="t">
            <a:rot lat="0" lon="0" rev="6360000"/>
          </a:lightRig>
        </a:scene3d>
        <a:sp3d contourW="1000" prstMaterial="flat">
          <a:bevelT w="95250" h="101600"/>
          <a:contourClr>
            <a:schemeClr val="accent1">
              <a:hueOff val="0"/>
              <a:satOff val="0"/>
              <a:lumOff val="0"/>
              <a:alphaOff val="0"/>
              <a:satMod val="30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4E52023-D5AB-4807-B214-571BC10783C7}">
      <dsp:nvSpPr>
        <dsp:cNvPr id="0" name=""/>
        <dsp:cNvSpPr/>
      </dsp:nvSpPr>
      <dsp:spPr>
        <a:xfrm>
          <a:off x="7542627" y="2294564"/>
          <a:ext cx="869989" cy="5524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 err="1"/>
            <a:t>sdb</a:t>
          </a:r>
          <a:endParaRPr lang="it-IT" sz="1100" kern="1200" dirty="0"/>
        </a:p>
      </dsp:txBody>
      <dsp:txXfrm>
        <a:off x="7558808" y="2310745"/>
        <a:ext cx="837627" cy="5200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4390810" cy="32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169" tIns="44585" rIns="89169" bIns="44585" numCol="1" anchor="ctr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45327" y="1"/>
            <a:ext cx="4390810" cy="32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169" tIns="44585" rIns="89169" bIns="44585" numCol="1" anchor="ctr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68845"/>
            <a:ext cx="4390810" cy="32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169" tIns="44585" rIns="89169" bIns="4458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45327" y="6568845"/>
            <a:ext cx="4390810" cy="328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89169" tIns="44585" rIns="89169" bIns="4458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1B9D92E-B4A0-418E-B914-BF28C02D3471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110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340717" cy="34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117" tIns="47058" rIns="94117" bIns="47058" numCol="1" anchor="ctr" anchorCtr="0" compatLnSpc="1">
            <a:prstTxWarp prst="textNoShape">
              <a:avLst/>
            </a:prstTxWarp>
          </a:bodyPr>
          <a:lstStyle>
            <a:lvl1pPr algn="l" defTabSz="94122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7999" y="0"/>
            <a:ext cx="4340715" cy="34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117" tIns="47058" rIns="94117" bIns="47058" numCol="1" anchor="ctr" anchorCtr="0" compatLnSpc="1">
            <a:prstTxWarp prst="textNoShape">
              <a:avLst/>
            </a:prstTxWarp>
          </a:bodyPr>
          <a:lstStyle>
            <a:lvl1pPr algn="r" defTabSz="94122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14625" y="517525"/>
            <a:ext cx="4589463" cy="2581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5105" y="3271880"/>
            <a:ext cx="7348507" cy="309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117" tIns="47058" rIns="94117" bIns="4705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543756"/>
            <a:ext cx="4340717" cy="34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117" tIns="47058" rIns="94117" bIns="47058" numCol="1" anchor="b" anchorCtr="0" compatLnSpc="1">
            <a:prstTxWarp prst="textNoShape">
              <a:avLst/>
            </a:prstTxWarp>
          </a:bodyPr>
          <a:lstStyle>
            <a:lvl1pPr algn="l" defTabSz="94122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7999" y="6543756"/>
            <a:ext cx="4340715" cy="344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4117" tIns="47058" rIns="94117" bIns="47058" numCol="1" anchor="b" anchorCtr="0" compatLnSpc="1">
            <a:prstTxWarp prst="textNoShape">
              <a:avLst/>
            </a:prstTxWarp>
          </a:bodyPr>
          <a:lstStyle>
            <a:lvl1pPr algn="r" defTabSz="941226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487FD38A-31CE-4F4C-AFA3-DBA1ECE89C86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4630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7525"/>
            <a:ext cx="4589463" cy="2581275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7FD38A-31CE-4F4C-AFA3-DBA1ECE89C8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696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E2554A-8C00-4C45-9930-C08E0BAEC68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4625" y="517525"/>
            <a:ext cx="4589463" cy="2581275"/>
          </a:xfrm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7525"/>
            <a:ext cx="4589463" cy="2581275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Esempi di </a:t>
            </a:r>
            <a:r>
              <a:rPr lang="it-IT" dirty="0" err="1"/>
              <a:t>redirezione</a:t>
            </a:r>
            <a:r>
              <a:rPr lang="it-IT" baseline="0" dirty="0"/>
              <a:t> con LS e STRACE.</a:t>
            </a:r>
          </a:p>
          <a:p>
            <a:r>
              <a:rPr lang="it-IT" baseline="0" dirty="0"/>
              <a:t>ARGV != da STDIN</a:t>
            </a:r>
          </a:p>
          <a:p>
            <a:r>
              <a:rPr lang="it-IT" baseline="0" dirty="0"/>
              <a:t>ARGV: parametri passati al programma prima che questo venga eseguito</a:t>
            </a:r>
          </a:p>
          <a:p>
            <a:r>
              <a:rPr lang="it-IT" baseline="0" dirty="0"/>
              <a:t>STDIN: input al programma in fase di esecuzione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7FD38A-31CE-4F4C-AFA3-DBA1ECE89C8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7525"/>
            <a:ext cx="4589463" cy="2581275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7FD38A-31CE-4F4C-AFA3-DBA1ECE89C8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517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7525"/>
            <a:ext cx="4589463" cy="2581275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7FD38A-31CE-4F4C-AFA3-DBA1ECE89C8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55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7525"/>
            <a:ext cx="4589463" cy="2581275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7FD38A-31CE-4F4C-AFA3-DBA1ECE89C8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7525"/>
            <a:ext cx="4589463" cy="2581275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7FD38A-31CE-4F4C-AFA3-DBA1ECE89C8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7525"/>
            <a:ext cx="4589463" cy="2581275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7FD38A-31CE-4F4C-AFA3-DBA1ECE89C8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2CAB8B-0678-472B-AB4E-A10074021A9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4625" y="517525"/>
            <a:ext cx="4589463" cy="2581275"/>
          </a:xfrm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DISEGNO PIPING</a:t>
            </a:r>
          </a:p>
          <a:p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9E0588-421F-421B-BFAD-062596C0FBE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4625" y="517525"/>
            <a:ext cx="4589463" cy="258127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7525"/>
            <a:ext cx="4589463" cy="2581275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7FD38A-31CE-4F4C-AFA3-DBA1ECE89C8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81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D02274-2152-4F05-AF86-D06B6A9E836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4625" y="517525"/>
            <a:ext cx="4589463" cy="2581275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egnaposto immagine diapositiva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2714625" y="517525"/>
            <a:ext cx="4589463" cy="2581275"/>
          </a:xfrm>
          <a:ln/>
        </p:spPr>
      </p:sp>
      <p:sp>
        <p:nvSpPr>
          <p:cNvPr id="31747" name="Segnaposto not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/>
          </a:p>
        </p:txBody>
      </p:sp>
      <p:sp>
        <p:nvSpPr>
          <p:cNvPr id="31748" name="Segnaposto numero diapositiva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7D361FC-8F7D-4AEC-BE32-012402F45B14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714625" y="517525"/>
            <a:ext cx="4589463" cy="2581275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87FD38A-31CE-4F4C-AFA3-DBA1ECE89C8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CAA0CB7-464E-44AB-8AC7-289226C311A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4625" y="517525"/>
            <a:ext cx="4589463" cy="2581275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A0BCF-5DDC-4B01-B21F-3E0E297912E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4625" y="517525"/>
            <a:ext cx="4589463" cy="2581275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Esercizio:</a:t>
            </a:r>
          </a:p>
          <a:p>
            <a:r>
              <a:rPr lang="it-IT"/>
              <a:t>	Crea una cartella ciccio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1C767-20B2-4E60-90BA-337E6CD164D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4625" y="517525"/>
            <a:ext cx="4589463" cy="2581275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81C767-20B2-4E60-90BA-337E6CD164D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4625" y="517525"/>
            <a:ext cx="4589463" cy="2581275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7727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75F48E-38D8-41D6-8695-374C65D1FB1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4625" y="517525"/>
            <a:ext cx="4589463" cy="2581275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it-IT"/>
              <a:t>Esercizi</a:t>
            </a:r>
          </a:p>
          <a:p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BEBCCF-8CDA-43B3-A7F6-4F59365B534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714625" y="517525"/>
            <a:ext cx="4589463" cy="2581275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grpSp>
        <p:nvGrpSpPr>
          <p:cNvPr id="5" name="Gruppo 15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igura a mano libera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igura a mano libera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8" name="Figura a mano libera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eaLnBrk="1" hangingPunct="1">
                <a:defRPr/>
              </a:pPr>
              <a:endParaRPr lang="en-US"/>
            </a:p>
          </p:txBody>
        </p:sp>
        <p:cxnSp>
          <p:nvCxnSpPr>
            <p:cNvPr id="10" name="Connettore 1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11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2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3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BCD2E2A-6BCD-47C4-816B-CDBF7962BC5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147BE5-C652-46BE-BE40-349995D57A78}" type="datetimeFigureOut">
              <a:rPr lang="en-US"/>
              <a:pPr>
                <a:defRPr/>
              </a:pPr>
              <a:t>4/18/2024</a:t>
            </a:fld>
            <a:endParaRPr lang="en-US" dirty="0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BD9A12-BF0F-4E52-84D0-F4ABE414CCC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D1124F-800A-4632-AF61-64C7D889ED6C}" type="datetimeFigureOut">
              <a:rPr lang="en-US"/>
              <a:pPr>
                <a:defRPr/>
              </a:pPr>
              <a:t>4/18/2024</a:t>
            </a:fld>
            <a:endParaRPr lang="en-US" dirty="0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75F18D-3026-4384-91E3-A3798E7BBCB5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9AD47-0093-4F33-8F89-C943AF3ED650}" type="datetimeFigureOut">
              <a:rPr lang="en-US"/>
              <a:pPr>
                <a:defRPr/>
              </a:pPr>
              <a:t>4/18/2024</a:t>
            </a:fld>
            <a:endParaRPr lang="en-US" dirty="0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350120-4F80-4BD1-9C0F-AAB952D3CFA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allone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5" name="Gallone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F511955-B158-44F2-9B85-A6DBF988D3F6}" type="datetimeFigureOut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07CBB04-BE0A-4BE7-84D7-15BE707AD05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9894E27-44EE-49CA-842F-67DC533B7E0D}" type="datetimeFigureOut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052AB765-3FA8-4744-B3B3-9C522C83F1CA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1F44B2-11BC-4453-8DDC-A780FB372706}" type="datetimeFigureOut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A7FB55E-E057-4810-A65E-AFC2C0244FB7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529C8AC-B759-4D98-A7CA-82AACF43609C}" type="datetimeFigureOut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E8C6C1B-49DE-45CB-BB53-FD199EB21B3E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A7CB8D-C9B3-4A98-822B-A9CD1505F7C9}" type="datetimeFigureOut">
              <a:rPr lang="en-US"/>
              <a:pPr>
                <a:defRPr/>
              </a:pPr>
              <a:t>4/18/2024</a:t>
            </a:fld>
            <a:endParaRPr lang="en-US" dirty="0"/>
          </a:p>
        </p:txBody>
      </p:sp>
      <p:sp>
        <p:nvSpPr>
          <p:cNvPr id="3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  <p:sp>
        <p:nvSpPr>
          <p:cNvPr id="4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FA4008-0ABD-4B66-B522-0FFBFAE3031D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3991691-CAD7-45D8-9B8E-5F7D5F0D0139}" type="datetimeFigureOut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0A1E034-CF61-468A-9838-D4DCD7925118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gura a mano libera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igura a mano libera 5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riangolo rettangolo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cxnSp>
        <p:nvCxnSpPr>
          <p:cNvPr id="8" name="Connettore 1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Gallone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10" name="Gallone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hangingPunct="1">
              <a:defRPr/>
            </a:pP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it-IT" noProof="0"/>
              <a:t>Fare clic sull'icona per inserire un'immagine</a:t>
            </a:r>
            <a:endParaRPr lang="en-US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1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6DAB87B7-8922-4071-8036-EF372ACA71AF}" type="datetimeFigureOut">
              <a:rPr lang="en-US"/>
              <a:pPr>
                <a:defRPr/>
              </a:pPr>
              <a:t>4/18/2024</a:t>
            </a:fld>
            <a:endParaRPr lang="en-US"/>
          </a:p>
        </p:txBody>
      </p:sp>
      <p:sp>
        <p:nvSpPr>
          <p:cNvPr id="12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  <p:sp>
        <p:nvSpPr>
          <p:cNvPr id="13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18C1192B-9BED-4DD4-942D-058EB988E08C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hangingPunct="1">
              <a:defRPr/>
            </a:pPr>
            <a:endParaRPr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1033" name="Segnaposto testo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3C8F08D-343C-4444-B7FC-1526D9878C9F}" type="datetimeFigureOut">
              <a:rPr lang="en-US"/>
              <a:pPr>
                <a:defRPr/>
              </a:pPr>
              <a:t>4/18/2024</a:t>
            </a:fld>
            <a:endParaRPr lang="en-US" dirty="0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5839884" y="6408739"/>
            <a:ext cx="3134783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r>
              <a:rPr lang="en-US"/>
              <a:t>Operating System Concepts</a:t>
            </a:r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CE417E6-2333-4567-8017-E1F59A7BCA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0" r:id="rId2"/>
    <p:sldLayoutId id="2147483715" r:id="rId3"/>
    <p:sldLayoutId id="2147483716" r:id="rId4"/>
    <p:sldLayoutId id="2147483717" r:id="rId5"/>
    <p:sldLayoutId id="2147483718" r:id="rId6"/>
    <p:sldLayoutId id="2147483711" r:id="rId7"/>
    <p:sldLayoutId id="2147483719" r:id="rId8"/>
    <p:sldLayoutId id="2147483720" r:id="rId9"/>
    <p:sldLayoutId id="2147483712" r:id="rId10"/>
    <p:sldLayoutId id="2147483713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.unical.it/ianni/SOR-Web/esercitazioni/chmodtut.tar.gz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tcode.com/teachmod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Command</a:t>
            </a:r>
            <a:r>
              <a:rPr lang="it-IT" dirty="0"/>
              <a:t> Line Fu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026" name="Picture 2" descr="Free vector martial arts school. karate kick and stance. kungfu training. taekwondo practice, jiu jitsu athletes, judo class. fighters in kimonos. physical activity.">
            <a:extLst>
              <a:ext uri="{FF2B5EF4-FFF2-40B4-BE49-F238E27FC236}">
                <a16:creationId xmlns:a16="http://schemas.microsoft.com/office/drawing/2014/main" id="{7A962E90-C5BF-4DC2-AF51-53E4365B2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605" y="3494313"/>
            <a:ext cx="2633995" cy="2633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36702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egnaposto piè di pagina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/>
              <a:t>Operating System Concepts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Navigare tra i comandi e </a:t>
            </a:r>
            <a:r>
              <a:rPr lang="it-IT" dirty="0" err="1"/>
              <a:t>shortcut</a:t>
            </a: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604554C4-254E-4DF0-9594-1779C35D9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381952"/>
              </p:ext>
            </p:extLst>
          </p:nvPr>
        </p:nvGraphicFramePr>
        <p:xfrm>
          <a:off x="1637654" y="2049216"/>
          <a:ext cx="8916692" cy="27595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244">
                  <a:extLst>
                    <a:ext uri="{9D8B030D-6E8A-4147-A177-3AD203B41FA5}">
                      <a16:colId xmlns:a16="http://schemas.microsoft.com/office/drawing/2014/main" val="2856704694"/>
                    </a:ext>
                  </a:extLst>
                </a:gridCol>
                <a:gridCol w="5052448">
                  <a:extLst>
                    <a:ext uri="{9D8B030D-6E8A-4147-A177-3AD203B41FA5}">
                      <a16:colId xmlns:a16="http://schemas.microsoft.com/office/drawing/2014/main" val="3962274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8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Courier New" pitchFamily="49" charset="0"/>
                        </a:rPr>
                        <a:t>CTRL + R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Avvia la ricerca di comandi tra la </a:t>
                      </a:r>
                      <a:r>
                        <a:rPr kumimoji="0" lang="it-IT" sz="1800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history</a:t>
                      </a:r>
                      <a:r>
                        <a:rPr kumimoji="0" lang="it-IT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dei comandi eseguiti in passato</a:t>
                      </a:r>
                      <a:endParaRPr kumimoji="0" lang="it-IT" sz="1800" b="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57303"/>
                  </a:ext>
                </a:extLst>
              </a:tr>
              <a:tr h="262971"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Tasti freccia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Scorre i precedenti comandi</a:t>
                      </a:r>
                      <a:endParaRPr kumimoji="0" lang="it-IT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97814"/>
                  </a:ext>
                </a:extLst>
              </a:tr>
              <a:tr h="371969">
                <a:tc>
                  <a:txBody>
                    <a:bodyPr/>
                    <a:lstStyle/>
                    <a:p>
                      <a:r>
                        <a:rPr lang="it-IT" b="1" dirty="0" err="1">
                          <a:latin typeface="Courier New" pitchFamily="49" charset="0"/>
                        </a:rPr>
                        <a:t>Tab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eaLnBrk="1" hangingPunct="1"/>
                      <a:r>
                        <a:rPr lang="it-IT" dirty="0"/>
                        <a:t>Completa i nomi di file e dei comandi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7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Courier New" pitchFamily="49" charset="0"/>
                        </a:rPr>
                        <a:t>CTRL + L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Ripulisce il terminale (scorciatoia comando </a:t>
                      </a:r>
                      <a:r>
                        <a:rPr kumimoji="0" lang="it-IT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clear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kumimoji="0" lang="it-IT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7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Courier New" pitchFamily="49" charset="0"/>
                        </a:rPr>
                        <a:t>CTRL + C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Interrompe l’esecuzione di un comando</a:t>
                      </a:r>
                      <a:endParaRPr kumimoji="0" lang="it-IT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900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9332"/>
          </a:xfrm>
        </p:spPr>
        <p:txBody>
          <a:bodyPr>
            <a:noAutofit/>
          </a:bodyPr>
          <a:lstStyle/>
          <a:p>
            <a:r>
              <a:rPr lang="it-IT" sz="3200" dirty="0"/>
              <a:t>Programmi console e loro canali di input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Operating System Concepts</a:t>
            </a:r>
          </a:p>
        </p:txBody>
      </p:sp>
      <p:sp>
        <p:nvSpPr>
          <p:cNvPr id="5" name="Rettangolo 4"/>
          <p:cNvSpPr/>
          <p:nvPr/>
        </p:nvSpPr>
        <p:spPr>
          <a:xfrm>
            <a:off x="4895855" y="3200410"/>
            <a:ext cx="2314575" cy="914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Programma</a:t>
            </a:r>
          </a:p>
        </p:txBody>
      </p:sp>
      <p:sp>
        <p:nvSpPr>
          <p:cNvPr id="6" name="Freccia angolare in su 5"/>
          <p:cNvSpPr/>
          <p:nvPr/>
        </p:nvSpPr>
        <p:spPr>
          <a:xfrm rot="5400000">
            <a:off x="3995741" y="2614624"/>
            <a:ext cx="800100" cy="985837"/>
          </a:xfrm>
          <a:prstGeom prst="bentUp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/>
          <p:cNvSpPr/>
          <p:nvPr/>
        </p:nvSpPr>
        <p:spPr>
          <a:xfrm>
            <a:off x="3152780" y="3671898"/>
            <a:ext cx="1714500" cy="27146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Freccia a destra 7"/>
          <p:cNvSpPr/>
          <p:nvPr/>
        </p:nvSpPr>
        <p:spPr>
          <a:xfrm>
            <a:off x="7205667" y="3738573"/>
            <a:ext cx="1714500" cy="271463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reccia a destra 8"/>
          <p:cNvSpPr/>
          <p:nvPr/>
        </p:nvSpPr>
        <p:spPr>
          <a:xfrm>
            <a:off x="7215193" y="3348048"/>
            <a:ext cx="1714500" cy="2714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/>
          <p:cNvSpPr txBox="1"/>
          <p:nvPr/>
        </p:nvSpPr>
        <p:spPr>
          <a:xfrm>
            <a:off x="1799049" y="3971936"/>
            <a:ext cx="3063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Standard Input </a:t>
            </a:r>
          </a:p>
          <a:p>
            <a:r>
              <a:rPr lang="it-IT" b="1" dirty="0"/>
              <a:t>STDIN, cin</a:t>
            </a:r>
          </a:p>
          <a:p>
            <a:endParaRPr lang="it-IT" dirty="0"/>
          </a:p>
          <a:p>
            <a:r>
              <a:rPr lang="it-IT" dirty="0" err="1"/>
              <a:t>Es</a:t>
            </a:r>
            <a:r>
              <a:rPr lang="it-IT" dirty="0"/>
              <a:t>: 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cin &gt;&gt; 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nomeUtente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1" name="CasellaDiTesto 10"/>
          <p:cNvSpPr txBox="1"/>
          <p:nvPr/>
        </p:nvSpPr>
        <p:spPr>
          <a:xfrm>
            <a:off x="7444613" y="3938598"/>
            <a:ext cx="26500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Standard output</a:t>
            </a:r>
          </a:p>
          <a:p>
            <a:r>
              <a:rPr lang="it-IT" b="1" dirty="0"/>
              <a:t>STDOUT, </a:t>
            </a:r>
            <a:r>
              <a:rPr lang="it-IT" b="1" dirty="0" err="1"/>
              <a:t>cout</a:t>
            </a:r>
            <a:endParaRPr lang="it-IT" b="1" dirty="0"/>
          </a:p>
          <a:p>
            <a:endParaRPr lang="it-IT" dirty="0"/>
          </a:p>
          <a:p>
            <a:r>
              <a:rPr lang="it-IT" dirty="0" err="1"/>
              <a:t>Es</a:t>
            </a:r>
            <a:r>
              <a:rPr lang="it-IT" dirty="0"/>
              <a:t>: 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 &lt;&lt; “Ciao”;</a:t>
            </a:r>
          </a:p>
        </p:txBody>
      </p:sp>
      <p:sp>
        <p:nvSpPr>
          <p:cNvPr id="12" name="CasellaDiTesto 11"/>
          <p:cNvSpPr txBox="1"/>
          <p:nvPr/>
        </p:nvSpPr>
        <p:spPr>
          <a:xfrm>
            <a:off x="7204491" y="2247910"/>
            <a:ext cx="3063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Standard </a:t>
            </a:r>
            <a:r>
              <a:rPr lang="it-IT" dirty="0" err="1"/>
              <a:t>error</a:t>
            </a:r>
            <a:endParaRPr lang="it-IT" dirty="0"/>
          </a:p>
          <a:p>
            <a:r>
              <a:rPr lang="it-IT" b="1" dirty="0"/>
              <a:t>STDERR, </a:t>
            </a:r>
            <a:r>
              <a:rPr lang="it-IT" b="1" dirty="0" err="1"/>
              <a:t>cerr</a:t>
            </a:r>
            <a:endParaRPr lang="it-IT" b="1" dirty="0"/>
          </a:p>
          <a:p>
            <a:endParaRPr lang="it-IT" dirty="0"/>
          </a:p>
          <a:p>
            <a:r>
              <a:rPr lang="it-IT" dirty="0" err="1"/>
              <a:t>Es</a:t>
            </a:r>
            <a:r>
              <a:rPr lang="it-IT" dirty="0"/>
              <a:t>: 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 &lt;&lt; “No file”;</a:t>
            </a:r>
          </a:p>
        </p:txBody>
      </p:sp>
      <p:sp>
        <p:nvSpPr>
          <p:cNvPr id="13" name="CasellaDiTesto 12"/>
          <p:cNvSpPr txBox="1"/>
          <p:nvPr/>
        </p:nvSpPr>
        <p:spPr>
          <a:xfrm>
            <a:off x="2499142" y="1543058"/>
            <a:ext cx="30636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Linea di comando</a:t>
            </a:r>
          </a:p>
          <a:p>
            <a:r>
              <a:rPr lang="it-IT" b="1" dirty="0" err="1"/>
              <a:t>@ARGV</a:t>
            </a:r>
            <a:r>
              <a:rPr lang="it-IT" b="1" dirty="0"/>
              <a:t>, </a:t>
            </a:r>
            <a:r>
              <a:rPr lang="it-IT" b="1" dirty="0" err="1"/>
              <a:t>argv</a:t>
            </a:r>
            <a:r>
              <a:rPr lang="it-IT" b="1" dirty="0"/>
              <a:t>[ ]</a:t>
            </a:r>
          </a:p>
          <a:p>
            <a:endParaRPr lang="it-IT" dirty="0"/>
          </a:p>
          <a:p>
            <a:r>
              <a:rPr lang="it-IT" dirty="0" err="1"/>
              <a:t>Es</a:t>
            </a:r>
            <a:r>
              <a:rPr lang="it-IT" dirty="0"/>
              <a:t>: 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nomedir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it-IT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it-IT" dirty="0">
                <a:latin typeface="Courier New" pitchFamily="49" charset="0"/>
                <a:cs typeface="Courier New" pitchFamily="49" charset="0"/>
              </a:rPr>
              <a:t>[1];</a:t>
            </a:r>
          </a:p>
        </p:txBody>
      </p:sp>
      <p:sp>
        <p:nvSpPr>
          <p:cNvPr id="14" name="CasellaDiTesto 13"/>
          <p:cNvSpPr txBox="1"/>
          <p:nvPr/>
        </p:nvSpPr>
        <p:spPr>
          <a:xfrm>
            <a:off x="2036699" y="5414965"/>
            <a:ext cx="8617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it-IT" dirty="0"/>
              <a:t> La linea di comando viene specificata </a:t>
            </a:r>
            <a:r>
              <a:rPr lang="it-IT" b="1" dirty="0"/>
              <a:t>PRIMA </a:t>
            </a:r>
            <a:r>
              <a:rPr lang="it-IT" dirty="0"/>
              <a:t>che il programma sia lanciato (</a:t>
            </a:r>
            <a:r>
              <a:rPr lang="it-IT" dirty="0" err="1"/>
              <a:t>argv</a:t>
            </a:r>
            <a:r>
              <a:rPr lang="it-IT" dirty="0"/>
              <a:t>)</a:t>
            </a:r>
          </a:p>
          <a:p>
            <a:pPr algn="l">
              <a:buFont typeface="Arial" pitchFamily="34" charset="0"/>
              <a:buChar char="•"/>
            </a:pPr>
            <a:r>
              <a:rPr lang="it-IT" dirty="0"/>
              <a:t> I valori vengono letti da STDIN </a:t>
            </a:r>
            <a:r>
              <a:rPr lang="it-IT" b="1" dirty="0"/>
              <a:t>MENTRE</a:t>
            </a:r>
            <a:r>
              <a:rPr lang="it-IT" dirty="0"/>
              <a:t> il programma gira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Redirezione</a:t>
            </a:r>
            <a:r>
              <a:rPr lang="it-IT" dirty="0"/>
              <a:t> </a:t>
            </a:r>
            <a:r>
              <a:rPr lang="it-IT" dirty="0" err="1"/>
              <a:t>stdout</a:t>
            </a:r>
            <a:r>
              <a:rPr lang="it-IT" dirty="0"/>
              <a:t> ed </a:t>
            </a:r>
            <a:r>
              <a:rPr lang="it-IT" dirty="0" err="1"/>
              <a:t>stderr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Operating System Concepts</a:t>
            </a:r>
          </a:p>
        </p:txBody>
      </p:sp>
      <p:grpSp>
        <p:nvGrpSpPr>
          <p:cNvPr id="34" name="Gruppo 33"/>
          <p:cNvGrpSpPr/>
          <p:nvPr/>
        </p:nvGrpSpPr>
        <p:grpSpPr>
          <a:xfrm>
            <a:off x="2862291" y="1479333"/>
            <a:ext cx="3757608" cy="1250146"/>
            <a:chOff x="585793" y="1450192"/>
            <a:chExt cx="6357023" cy="1407318"/>
          </a:xfrm>
        </p:grpSpPr>
        <p:sp>
          <p:nvSpPr>
            <p:cNvPr id="40" name="Rettangolo 39"/>
            <p:cNvSpPr/>
            <p:nvPr/>
          </p:nvSpPr>
          <p:spPr>
            <a:xfrm>
              <a:off x="2328867" y="1943110"/>
              <a:ext cx="2314575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41" name="Freccia angolare in su 40"/>
            <p:cNvSpPr/>
            <p:nvPr/>
          </p:nvSpPr>
          <p:spPr>
            <a:xfrm rot="5400000">
              <a:off x="1428754" y="1357323"/>
              <a:ext cx="800100" cy="985837"/>
            </a:xfrm>
            <a:prstGeom prst="bent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Freccia a destra 41"/>
            <p:cNvSpPr/>
            <p:nvPr/>
          </p:nvSpPr>
          <p:spPr>
            <a:xfrm>
              <a:off x="585793" y="2414597"/>
              <a:ext cx="1714500" cy="271463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reccia a destra 42"/>
            <p:cNvSpPr/>
            <p:nvPr/>
          </p:nvSpPr>
          <p:spPr>
            <a:xfrm>
              <a:off x="4638680" y="2481272"/>
              <a:ext cx="2304136" cy="24756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Freccia a destra 43"/>
            <p:cNvSpPr/>
            <p:nvPr/>
          </p:nvSpPr>
          <p:spPr>
            <a:xfrm>
              <a:off x="4648208" y="2149824"/>
              <a:ext cx="989363" cy="21238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5" name="CasellaDiTesto 44"/>
          <p:cNvSpPr txBox="1"/>
          <p:nvPr/>
        </p:nvSpPr>
        <p:spPr>
          <a:xfrm>
            <a:off x="3769553" y="3086668"/>
            <a:ext cx="4845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it-IT" b="1" dirty="0"/>
              <a:t>  P1 &gt; F1 </a:t>
            </a:r>
            <a:r>
              <a:rPr lang="it-IT" dirty="0"/>
              <a:t>  STDOUT di P1 finisce sul </a:t>
            </a:r>
            <a:r>
              <a:rPr lang="it-IT" i="1" dirty="0"/>
              <a:t>File </a:t>
            </a:r>
            <a:r>
              <a:rPr lang="it-IT" dirty="0"/>
              <a:t>F1</a:t>
            </a:r>
            <a:r>
              <a:rPr lang="it-IT" i="1" dirty="0"/>
              <a:t> </a:t>
            </a:r>
            <a:endParaRPr lang="it-IT" b="1" i="1" dirty="0"/>
          </a:p>
        </p:txBody>
      </p:sp>
      <p:sp>
        <p:nvSpPr>
          <p:cNvPr id="46" name="Nastro perforato 45"/>
          <p:cNvSpPr/>
          <p:nvPr/>
        </p:nvSpPr>
        <p:spPr>
          <a:xfrm>
            <a:off x="6653206" y="2062729"/>
            <a:ext cx="1085858" cy="800100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F1</a:t>
            </a:r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A17EC434-9031-48D4-851C-089C0A595BBA}"/>
              </a:ext>
            </a:extLst>
          </p:cNvPr>
          <p:cNvGrpSpPr/>
          <p:nvPr/>
        </p:nvGrpSpPr>
        <p:grpSpPr>
          <a:xfrm>
            <a:off x="2852443" y="4005940"/>
            <a:ext cx="3658722" cy="1250146"/>
            <a:chOff x="585793" y="1450192"/>
            <a:chExt cx="6171672" cy="1407318"/>
          </a:xfrm>
        </p:grpSpPr>
        <p:sp>
          <p:nvSpPr>
            <p:cNvPr id="33" name="Rettangolo 32">
              <a:extLst>
                <a:ext uri="{FF2B5EF4-FFF2-40B4-BE49-F238E27FC236}">
                  <a16:creationId xmlns:a16="http://schemas.microsoft.com/office/drawing/2014/main" id="{1C35113A-1B00-4341-90EB-E7EA146EFC6E}"/>
                </a:ext>
              </a:extLst>
            </p:cNvPr>
            <p:cNvSpPr/>
            <p:nvPr/>
          </p:nvSpPr>
          <p:spPr>
            <a:xfrm>
              <a:off x="2328867" y="1943110"/>
              <a:ext cx="2314575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35" name="Freccia angolare in su 34">
              <a:extLst>
                <a:ext uri="{FF2B5EF4-FFF2-40B4-BE49-F238E27FC236}">
                  <a16:creationId xmlns:a16="http://schemas.microsoft.com/office/drawing/2014/main" id="{08439D03-5F39-4354-8381-59E309756048}"/>
                </a:ext>
              </a:extLst>
            </p:cNvPr>
            <p:cNvSpPr/>
            <p:nvPr/>
          </p:nvSpPr>
          <p:spPr>
            <a:xfrm rot="5400000">
              <a:off x="1428754" y="1357323"/>
              <a:ext cx="800100" cy="985837"/>
            </a:xfrm>
            <a:prstGeom prst="bent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6" name="Freccia a destra 35">
              <a:extLst>
                <a:ext uri="{FF2B5EF4-FFF2-40B4-BE49-F238E27FC236}">
                  <a16:creationId xmlns:a16="http://schemas.microsoft.com/office/drawing/2014/main" id="{9E4983E9-3B1E-49C5-868D-0E158C6F6144}"/>
                </a:ext>
              </a:extLst>
            </p:cNvPr>
            <p:cNvSpPr/>
            <p:nvPr/>
          </p:nvSpPr>
          <p:spPr>
            <a:xfrm>
              <a:off x="585793" y="2414597"/>
              <a:ext cx="1714500" cy="271463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7" name="Freccia a destra 36">
              <a:extLst>
                <a:ext uri="{FF2B5EF4-FFF2-40B4-BE49-F238E27FC236}">
                  <a16:creationId xmlns:a16="http://schemas.microsoft.com/office/drawing/2014/main" id="{D5B1C1A4-6180-4A50-A18F-67CC02B877C4}"/>
                </a:ext>
              </a:extLst>
            </p:cNvPr>
            <p:cNvSpPr/>
            <p:nvPr/>
          </p:nvSpPr>
          <p:spPr>
            <a:xfrm>
              <a:off x="4638682" y="2481272"/>
              <a:ext cx="1055251" cy="269013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8" name="Freccia a destra 37">
              <a:extLst>
                <a:ext uri="{FF2B5EF4-FFF2-40B4-BE49-F238E27FC236}">
                  <a16:creationId xmlns:a16="http://schemas.microsoft.com/office/drawing/2014/main" id="{7A9B8326-D263-4E87-8DD9-119C43BD800C}"/>
                </a:ext>
              </a:extLst>
            </p:cNvPr>
            <p:cNvSpPr/>
            <p:nvPr/>
          </p:nvSpPr>
          <p:spPr>
            <a:xfrm>
              <a:off x="4648208" y="2149824"/>
              <a:ext cx="2109257" cy="166199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81FA3084-9796-4C3A-BE82-0334DF0FA31C}"/>
              </a:ext>
            </a:extLst>
          </p:cNvPr>
          <p:cNvSpPr txBox="1"/>
          <p:nvPr/>
        </p:nvSpPr>
        <p:spPr>
          <a:xfrm>
            <a:off x="3720877" y="5541838"/>
            <a:ext cx="639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it-IT" b="1" dirty="0"/>
              <a:t>  P1 2&gt; F1 </a:t>
            </a:r>
            <a:r>
              <a:rPr lang="it-IT" dirty="0"/>
              <a:t>  STDERR di P1 finisce sul </a:t>
            </a:r>
            <a:r>
              <a:rPr lang="it-IT" i="1" dirty="0"/>
              <a:t>File </a:t>
            </a:r>
            <a:r>
              <a:rPr lang="it-IT" dirty="0"/>
              <a:t>F1</a:t>
            </a:r>
            <a:r>
              <a:rPr lang="it-IT" i="1" dirty="0"/>
              <a:t> </a:t>
            </a:r>
            <a:endParaRPr lang="it-IT" b="1" i="1" dirty="0"/>
          </a:p>
        </p:txBody>
      </p:sp>
      <p:sp>
        <p:nvSpPr>
          <p:cNvPr id="47" name="Nastro perforato 46">
            <a:extLst>
              <a:ext uri="{FF2B5EF4-FFF2-40B4-BE49-F238E27FC236}">
                <a16:creationId xmlns:a16="http://schemas.microsoft.com/office/drawing/2014/main" id="{F82D8759-4F6E-44F9-8AF4-60A297AD3E57}"/>
              </a:ext>
            </a:extLst>
          </p:cNvPr>
          <p:cNvSpPr/>
          <p:nvPr/>
        </p:nvSpPr>
        <p:spPr>
          <a:xfrm>
            <a:off x="6486196" y="4117848"/>
            <a:ext cx="1089035" cy="800100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2314791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Redirezione</a:t>
            </a:r>
            <a:r>
              <a:rPr lang="it-IT" dirty="0"/>
              <a:t> </a:t>
            </a:r>
            <a:r>
              <a:rPr lang="it-IT" dirty="0" err="1"/>
              <a:t>stdout</a:t>
            </a:r>
            <a:r>
              <a:rPr lang="it-IT" dirty="0"/>
              <a:t> ed </a:t>
            </a:r>
            <a:r>
              <a:rPr lang="it-IT" dirty="0" err="1"/>
              <a:t>stderr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Operating System Concepts</a:t>
            </a:r>
          </a:p>
        </p:txBody>
      </p:sp>
      <p:grpSp>
        <p:nvGrpSpPr>
          <p:cNvPr id="56" name="Gruppo 55">
            <a:extLst>
              <a:ext uri="{FF2B5EF4-FFF2-40B4-BE49-F238E27FC236}">
                <a16:creationId xmlns:a16="http://schemas.microsoft.com/office/drawing/2014/main" id="{D20C5264-7B8C-455B-8862-26A9C240F9BE}"/>
              </a:ext>
            </a:extLst>
          </p:cNvPr>
          <p:cNvGrpSpPr/>
          <p:nvPr/>
        </p:nvGrpSpPr>
        <p:grpSpPr>
          <a:xfrm>
            <a:off x="2617308" y="2129361"/>
            <a:ext cx="3663491" cy="1250145"/>
            <a:chOff x="585793" y="1450193"/>
            <a:chExt cx="6179716" cy="1407317"/>
          </a:xfrm>
        </p:grpSpPr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F83FB3D5-A411-472C-8C20-850AF20F0780}"/>
                </a:ext>
              </a:extLst>
            </p:cNvPr>
            <p:cNvSpPr/>
            <p:nvPr/>
          </p:nvSpPr>
          <p:spPr>
            <a:xfrm>
              <a:off x="2328867" y="1943110"/>
              <a:ext cx="2314575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58" name="Freccia angolare in su 57">
              <a:extLst>
                <a:ext uri="{FF2B5EF4-FFF2-40B4-BE49-F238E27FC236}">
                  <a16:creationId xmlns:a16="http://schemas.microsoft.com/office/drawing/2014/main" id="{C3B37682-E4B8-46FD-A0B1-6C05989B2AB4}"/>
                </a:ext>
              </a:extLst>
            </p:cNvPr>
            <p:cNvSpPr/>
            <p:nvPr/>
          </p:nvSpPr>
          <p:spPr>
            <a:xfrm rot="5400000">
              <a:off x="1428755" y="1357324"/>
              <a:ext cx="800100" cy="985837"/>
            </a:xfrm>
            <a:prstGeom prst="bent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9" name="Freccia a destra 58">
              <a:extLst>
                <a:ext uri="{FF2B5EF4-FFF2-40B4-BE49-F238E27FC236}">
                  <a16:creationId xmlns:a16="http://schemas.microsoft.com/office/drawing/2014/main" id="{4F5712D7-78AF-4CEE-9673-F53A03338F71}"/>
                </a:ext>
              </a:extLst>
            </p:cNvPr>
            <p:cNvSpPr/>
            <p:nvPr/>
          </p:nvSpPr>
          <p:spPr>
            <a:xfrm>
              <a:off x="585793" y="2414597"/>
              <a:ext cx="1714500" cy="271463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0" name="Freccia a destra 59">
              <a:extLst>
                <a:ext uri="{FF2B5EF4-FFF2-40B4-BE49-F238E27FC236}">
                  <a16:creationId xmlns:a16="http://schemas.microsoft.com/office/drawing/2014/main" id="{B90D96AD-301A-4D93-B991-EDAA661AA5A2}"/>
                </a:ext>
              </a:extLst>
            </p:cNvPr>
            <p:cNvSpPr/>
            <p:nvPr/>
          </p:nvSpPr>
          <p:spPr>
            <a:xfrm>
              <a:off x="4638680" y="2481272"/>
              <a:ext cx="2126829" cy="210059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1" name="Freccia angolare in su 60">
              <a:extLst>
                <a:ext uri="{FF2B5EF4-FFF2-40B4-BE49-F238E27FC236}">
                  <a16:creationId xmlns:a16="http://schemas.microsoft.com/office/drawing/2014/main" id="{B2C8DDB8-E2B0-4B4D-89DE-7E68841EEF36}"/>
                </a:ext>
              </a:extLst>
            </p:cNvPr>
            <p:cNvSpPr/>
            <p:nvPr/>
          </p:nvSpPr>
          <p:spPr>
            <a:xfrm flipV="1">
              <a:off x="4648208" y="2149822"/>
              <a:ext cx="1273911" cy="412928"/>
            </a:xfrm>
            <a:prstGeom prst="bentUp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CDD6721D-D3E4-4C41-9C41-7A21CACCC124}"/>
              </a:ext>
            </a:extLst>
          </p:cNvPr>
          <p:cNvSpPr txBox="1"/>
          <p:nvPr/>
        </p:nvSpPr>
        <p:spPr>
          <a:xfrm>
            <a:off x="2824481" y="3665258"/>
            <a:ext cx="7386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it-IT" b="1" dirty="0"/>
              <a:t>  P1 &gt;&amp; F1 </a:t>
            </a:r>
            <a:r>
              <a:rPr lang="it-IT" dirty="0"/>
              <a:t>  STDERR e STDOUT di P1 finiscono entrambi sul </a:t>
            </a:r>
            <a:r>
              <a:rPr lang="it-IT" i="1" dirty="0"/>
              <a:t>File </a:t>
            </a:r>
            <a:r>
              <a:rPr lang="it-IT" dirty="0"/>
              <a:t>F1</a:t>
            </a:r>
          </a:p>
          <a:p>
            <a:pPr algn="l"/>
            <a:endParaRPr lang="it-IT" b="1" i="1" dirty="0"/>
          </a:p>
        </p:txBody>
      </p:sp>
      <p:sp>
        <p:nvSpPr>
          <p:cNvPr id="63" name="Nastro perforato 62">
            <a:extLst>
              <a:ext uri="{FF2B5EF4-FFF2-40B4-BE49-F238E27FC236}">
                <a16:creationId xmlns:a16="http://schemas.microsoft.com/office/drawing/2014/main" id="{447B8FF5-DD38-4ADC-A53C-412FE6C2D08C}"/>
              </a:ext>
            </a:extLst>
          </p:cNvPr>
          <p:cNvSpPr/>
          <p:nvPr/>
        </p:nvSpPr>
        <p:spPr>
          <a:xfrm>
            <a:off x="6251061" y="2512739"/>
            <a:ext cx="1089035" cy="800100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F1</a:t>
            </a:r>
          </a:p>
        </p:txBody>
      </p:sp>
    </p:spTree>
    <p:extLst>
      <p:ext uri="{BB962C8B-B14F-4D97-AF65-F5344CB8AC3E}">
        <p14:creationId xmlns:p14="http://schemas.microsoft.com/office/powerpoint/2010/main" val="3835312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Redirezione</a:t>
            </a:r>
            <a:r>
              <a:rPr lang="it-IT" dirty="0"/>
              <a:t> e </a:t>
            </a:r>
            <a:r>
              <a:rPr lang="it-IT" dirty="0" err="1"/>
              <a:t>piping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Operating System Concepts</a:t>
            </a:r>
          </a:p>
        </p:txBody>
      </p:sp>
      <p:grpSp>
        <p:nvGrpSpPr>
          <p:cNvPr id="12" name="Gruppo 33"/>
          <p:cNvGrpSpPr/>
          <p:nvPr/>
        </p:nvGrpSpPr>
        <p:grpSpPr>
          <a:xfrm>
            <a:off x="4748258" y="1502578"/>
            <a:ext cx="3757608" cy="1250146"/>
            <a:chOff x="585793" y="1450192"/>
            <a:chExt cx="6357023" cy="1407318"/>
          </a:xfrm>
        </p:grpSpPr>
        <p:sp>
          <p:nvSpPr>
            <p:cNvPr id="40" name="Rettangolo 39"/>
            <p:cNvSpPr/>
            <p:nvPr/>
          </p:nvSpPr>
          <p:spPr>
            <a:xfrm>
              <a:off x="2328867" y="1943110"/>
              <a:ext cx="2314575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41" name="Freccia angolare in su 40"/>
            <p:cNvSpPr/>
            <p:nvPr/>
          </p:nvSpPr>
          <p:spPr>
            <a:xfrm rot="5400000">
              <a:off x="1428754" y="1357323"/>
              <a:ext cx="800100" cy="985837"/>
            </a:xfrm>
            <a:prstGeom prst="bent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2" name="Freccia a destra 41"/>
            <p:cNvSpPr/>
            <p:nvPr/>
          </p:nvSpPr>
          <p:spPr>
            <a:xfrm>
              <a:off x="585793" y="2414597"/>
              <a:ext cx="1714500" cy="271463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3" name="Freccia a destra 42"/>
            <p:cNvSpPr/>
            <p:nvPr/>
          </p:nvSpPr>
          <p:spPr>
            <a:xfrm>
              <a:off x="4638680" y="2481272"/>
              <a:ext cx="2304136" cy="24756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4" name="Freccia a destra 43"/>
            <p:cNvSpPr/>
            <p:nvPr/>
          </p:nvSpPr>
          <p:spPr>
            <a:xfrm>
              <a:off x="4648208" y="2149824"/>
              <a:ext cx="989363" cy="21238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45" name="CasellaDiTesto 44"/>
          <p:cNvSpPr txBox="1"/>
          <p:nvPr/>
        </p:nvSpPr>
        <p:spPr>
          <a:xfrm>
            <a:off x="2769403" y="3067054"/>
            <a:ext cx="6285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it-IT" b="1" dirty="0"/>
              <a:t>  P1 &lt; F1 </a:t>
            </a:r>
            <a:r>
              <a:rPr lang="it-IT" dirty="0"/>
              <a:t>  STDIN di P1 riceve IL CONTENUTO del </a:t>
            </a:r>
            <a:r>
              <a:rPr lang="it-IT" i="1" dirty="0"/>
              <a:t>File </a:t>
            </a:r>
            <a:r>
              <a:rPr lang="it-IT" dirty="0"/>
              <a:t>F1</a:t>
            </a:r>
            <a:r>
              <a:rPr lang="it-IT" i="1" dirty="0"/>
              <a:t> </a:t>
            </a:r>
            <a:endParaRPr lang="it-IT" b="1" i="1" dirty="0"/>
          </a:p>
        </p:txBody>
      </p:sp>
      <p:sp>
        <p:nvSpPr>
          <p:cNvPr id="46" name="Nastro perforato 45"/>
          <p:cNvSpPr/>
          <p:nvPr/>
        </p:nvSpPr>
        <p:spPr>
          <a:xfrm>
            <a:off x="3924301" y="2128838"/>
            <a:ext cx="821549" cy="700087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F1</a:t>
            </a:r>
          </a:p>
        </p:txBody>
      </p:sp>
      <p:grpSp>
        <p:nvGrpSpPr>
          <p:cNvPr id="25" name="Gruppo 33"/>
          <p:cNvGrpSpPr/>
          <p:nvPr/>
        </p:nvGrpSpPr>
        <p:grpSpPr>
          <a:xfrm>
            <a:off x="4586333" y="4469616"/>
            <a:ext cx="3757608" cy="1250146"/>
            <a:chOff x="585793" y="1450192"/>
            <a:chExt cx="6357023" cy="1407318"/>
          </a:xfrm>
        </p:grpSpPr>
        <p:sp>
          <p:nvSpPr>
            <p:cNvPr id="28" name="Rettangolo 27"/>
            <p:cNvSpPr/>
            <p:nvPr/>
          </p:nvSpPr>
          <p:spPr>
            <a:xfrm>
              <a:off x="2328867" y="1943110"/>
              <a:ext cx="2314575" cy="914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it-IT" b="1" dirty="0">
                  <a:solidFill>
                    <a:schemeClr val="tx1"/>
                  </a:solidFill>
                </a:rPr>
                <a:t>P1</a:t>
              </a:r>
            </a:p>
          </p:txBody>
        </p:sp>
        <p:sp>
          <p:nvSpPr>
            <p:cNvPr id="32" name="Freccia angolare in su 31"/>
            <p:cNvSpPr/>
            <p:nvPr/>
          </p:nvSpPr>
          <p:spPr>
            <a:xfrm rot="5400000">
              <a:off x="1428754" y="1357323"/>
              <a:ext cx="800100" cy="985837"/>
            </a:xfrm>
            <a:prstGeom prst="bentUp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Freccia a destra 32"/>
            <p:cNvSpPr/>
            <p:nvPr/>
          </p:nvSpPr>
          <p:spPr>
            <a:xfrm>
              <a:off x="585793" y="2414597"/>
              <a:ext cx="1714500" cy="271463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4" name="Freccia a destra 33"/>
            <p:cNvSpPr/>
            <p:nvPr/>
          </p:nvSpPr>
          <p:spPr>
            <a:xfrm>
              <a:off x="4638680" y="2481272"/>
              <a:ext cx="2304136" cy="247568"/>
            </a:xfrm>
            <a:prstGeom prst="rightArrow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5" name="Freccia a destra 34"/>
            <p:cNvSpPr/>
            <p:nvPr/>
          </p:nvSpPr>
          <p:spPr>
            <a:xfrm>
              <a:off x="4648208" y="2149824"/>
              <a:ext cx="989363" cy="212386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sp>
        <p:nvSpPr>
          <p:cNvPr id="36" name="CasellaDiTesto 35"/>
          <p:cNvSpPr txBox="1"/>
          <p:nvPr/>
        </p:nvSpPr>
        <p:spPr>
          <a:xfrm>
            <a:off x="4207679" y="5819779"/>
            <a:ext cx="3271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it-IT" b="1" dirty="0"/>
              <a:t>  P1 F1   </a:t>
            </a:r>
            <a:r>
              <a:rPr lang="it-IT" b="1" dirty="0">
                <a:sym typeface="Wingdings" pitchFamily="2" charset="2"/>
              </a:rPr>
              <a:t> ARGV[0] = “F1”;</a:t>
            </a:r>
            <a:endParaRPr lang="it-IT" b="1" i="1" dirty="0"/>
          </a:p>
        </p:txBody>
      </p:sp>
      <p:sp>
        <p:nvSpPr>
          <p:cNvPr id="37" name="Nastro perforato 36"/>
          <p:cNvSpPr/>
          <p:nvPr/>
        </p:nvSpPr>
        <p:spPr>
          <a:xfrm>
            <a:off x="4538663" y="3929063"/>
            <a:ext cx="873936" cy="866775"/>
          </a:xfrm>
          <a:prstGeom prst="flowChartPunchedTap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F1</a:t>
            </a:r>
          </a:p>
        </p:txBody>
      </p:sp>
      <p:sp>
        <p:nvSpPr>
          <p:cNvPr id="38" name="CasellaDiTesto 37"/>
          <p:cNvSpPr txBox="1"/>
          <p:nvPr/>
        </p:nvSpPr>
        <p:spPr>
          <a:xfrm>
            <a:off x="4525138" y="3486139"/>
            <a:ext cx="332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chemeClr val="accent2"/>
                </a:solidFill>
              </a:rPr>
              <a:t>NON E’ LA STESSA COSA </a:t>
            </a:r>
            <a:r>
              <a:rPr lang="it-IT" b="1" dirty="0" err="1">
                <a:solidFill>
                  <a:schemeClr val="accent2"/>
                </a:solidFill>
              </a:rPr>
              <a:t>DI</a:t>
            </a:r>
            <a:endParaRPr lang="it-IT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r>
              <a:rPr lang="it-IT" dirty="0" err="1"/>
              <a:t>Redirezione</a:t>
            </a:r>
            <a:r>
              <a:rPr lang="it-IT" dirty="0"/>
              <a:t> e </a:t>
            </a:r>
            <a:r>
              <a:rPr lang="it-IT" dirty="0" err="1"/>
              <a:t>piping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Operating System Concepts</a:t>
            </a:r>
          </a:p>
        </p:txBody>
      </p:sp>
      <p:grpSp>
        <p:nvGrpSpPr>
          <p:cNvPr id="32" name="Gruppo 31"/>
          <p:cNvGrpSpPr/>
          <p:nvPr/>
        </p:nvGrpSpPr>
        <p:grpSpPr>
          <a:xfrm>
            <a:off x="2852769" y="2008129"/>
            <a:ext cx="6167432" cy="1273958"/>
            <a:chOff x="1328769" y="1450192"/>
            <a:chExt cx="6167432" cy="1273958"/>
          </a:xfrm>
        </p:grpSpPr>
        <p:grpSp>
          <p:nvGrpSpPr>
            <p:cNvPr id="23" name="Gruppo 22"/>
            <p:cNvGrpSpPr/>
            <p:nvPr/>
          </p:nvGrpSpPr>
          <p:grpSpPr>
            <a:xfrm>
              <a:off x="1328769" y="1450192"/>
              <a:ext cx="3757607" cy="1250146"/>
              <a:chOff x="585793" y="1450192"/>
              <a:chExt cx="6357023" cy="1407318"/>
            </a:xfrm>
          </p:grpSpPr>
          <p:sp>
            <p:nvSpPr>
              <p:cNvPr id="5" name="Rettangolo 4"/>
              <p:cNvSpPr/>
              <p:nvPr/>
            </p:nvSpPr>
            <p:spPr>
              <a:xfrm>
                <a:off x="2328867" y="1943110"/>
                <a:ext cx="2314575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solidFill>
                      <a:schemeClr val="tx1"/>
                    </a:solidFill>
                  </a:rPr>
                  <a:t>P1</a:t>
                </a:r>
              </a:p>
            </p:txBody>
          </p:sp>
          <p:sp>
            <p:nvSpPr>
              <p:cNvPr id="6" name="Freccia angolare in su 5"/>
              <p:cNvSpPr/>
              <p:nvPr/>
            </p:nvSpPr>
            <p:spPr>
              <a:xfrm rot="5400000">
                <a:off x="1428754" y="1357323"/>
                <a:ext cx="800100" cy="985837"/>
              </a:xfrm>
              <a:prstGeom prst="bentUpArrow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7" name="Freccia a destra 6"/>
              <p:cNvSpPr/>
              <p:nvPr/>
            </p:nvSpPr>
            <p:spPr>
              <a:xfrm>
                <a:off x="585793" y="2414597"/>
                <a:ext cx="1714500" cy="271463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Freccia a destra 7"/>
              <p:cNvSpPr/>
              <p:nvPr/>
            </p:nvSpPr>
            <p:spPr>
              <a:xfrm>
                <a:off x="4638680" y="2481272"/>
                <a:ext cx="2304136" cy="247568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9" name="Freccia a destra 8"/>
              <p:cNvSpPr/>
              <p:nvPr/>
            </p:nvSpPr>
            <p:spPr>
              <a:xfrm>
                <a:off x="4648208" y="2149824"/>
                <a:ext cx="989363" cy="212386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5" name="Gruppo 24"/>
            <p:cNvGrpSpPr/>
            <p:nvPr/>
          </p:nvGrpSpPr>
          <p:grpSpPr>
            <a:xfrm>
              <a:off x="4524870" y="1474004"/>
              <a:ext cx="2971331" cy="1250146"/>
              <a:chOff x="1335885" y="1450192"/>
              <a:chExt cx="5026821" cy="1407318"/>
            </a:xfrm>
          </p:grpSpPr>
          <p:sp>
            <p:nvSpPr>
              <p:cNvPr id="26" name="Rettangolo 25"/>
              <p:cNvSpPr/>
              <p:nvPr/>
            </p:nvSpPr>
            <p:spPr>
              <a:xfrm>
                <a:off x="2328867" y="1943110"/>
                <a:ext cx="2314575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solidFill>
                      <a:schemeClr val="tx1"/>
                    </a:solidFill>
                  </a:rPr>
                  <a:t>P2</a:t>
                </a:r>
              </a:p>
            </p:txBody>
          </p:sp>
          <p:sp>
            <p:nvSpPr>
              <p:cNvPr id="27" name="Freccia angolare in su 26"/>
              <p:cNvSpPr/>
              <p:nvPr/>
            </p:nvSpPr>
            <p:spPr>
              <a:xfrm rot="5400000">
                <a:off x="1428754" y="1357323"/>
                <a:ext cx="800100" cy="985837"/>
              </a:xfrm>
              <a:prstGeom prst="bentUpArrow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9" name="Freccia a destra 28"/>
              <p:cNvSpPr/>
              <p:nvPr/>
            </p:nvSpPr>
            <p:spPr>
              <a:xfrm>
                <a:off x="4638680" y="2481272"/>
                <a:ext cx="1714500" cy="271463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Freccia a destra 29"/>
              <p:cNvSpPr/>
              <p:nvPr/>
            </p:nvSpPr>
            <p:spPr>
              <a:xfrm>
                <a:off x="4648206" y="2090747"/>
                <a:ext cx="1714500" cy="271463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31" name="CasellaDiTesto 30"/>
          <p:cNvSpPr txBox="1"/>
          <p:nvPr/>
        </p:nvSpPr>
        <p:spPr>
          <a:xfrm>
            <a:off x="2545551" y="3572600"/>
            <a:ext cx="678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it-IT" b="1" dirty="0"/>
              <a:t>  P1 | P2 </a:t>
            </a:r>
            <a:r>
              <a:rPr lang="it-IT" dirty="0"/>
              <a:t>  Esegue P1 e P2: STDOUT di P1 diventa STDIN di P2</a:t>
            </a:r>
            <a:endParaRPr lang="it-IT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Redirezione</a:t>
            </a:r>
            <a:r>
              <a:rPr lang="it-IT" dirty="0"/>
              <a:t> e </a:t>
            </a:r>
            <a:r>
              <a:rPr lang="it-IT" dirty="0" err="1"/>
              <a:t>piping</a:t>
            </a:r>
            <a:r>
              <a:rPr lang="it-IT" dirty="0"/>
              <a:t>: </a:t>
            </a:r>
            <a:r>
              <a:rPr lang="it-IT" dirty="0" err="1"/>
              <a:t>xargs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Operating System Concepts</a:t>
            </a:r>
          </a:p>
        </p:txBody>
      </p:sp>
      <p:grpSp>
        <p:nvGrpSpPr>
          <p:cNvPr id="21" name="Gruppo 20"/>
          <p:cNvGrpSpPr/>
          <p:nvPr/>
        </p:nvGrpSpPr>
        <p:grpSpPr>
          <a:xfrm>
            <a:off x="2852770" y="1450192"/>
            <a:ext cx="6310307" cy="2302658"/>
            <a:chOff x="1328769" y="1450192"/>
            <a:chExt cx="6310307" cy="2302658"/>
          </a:xfrm>
        </p:grpSpPr>
        <p:grpSp>
          <p:nvGrpSpPr>
            <p:cNvPr id="22" name="Gruppo 22"/>
            <p:cNvGrpSpPr/>
            <p:nvPr/>
          </p:nvGrpSpPr>
          <p:grpSpPr>
            <a:xfrm>
              <a:off x="1328769" y="1450192"/>
              <a:ext cx="3486120" cy="1250146"/>
              <a:chOff x="585793" y="1450192"/>
              <a:chExt cx="5897727" cy="1407318"/>
            </a:xfrm>
          </p:grpSpPr>
          <p:sp>
            <p:nvSpPr>
              <p:cNvPr id="28" name="Rettangolo 27"/>
              <p:cNvSpPr/>
              <p:nvPr/>
            </p:nvSpPr>
            <p:spPr>
              <a:xfrm>
                <a:off x="2328867" y="1943110"/>
                <a:ext cx="2314575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solidFill>
                      <a:schemeClr val="tx1"/>
                    </a:solidFill>
                  </a:rPr>
                  <a:t>P1</a:t>
                </a:r>
              </a:p>
            </p:txBody>
          </p:sp>
          <p:sp>
            <p:nvSpPr>
              <p:cNvPr id="29" name="Freccia angolare in su 28"/>
              <p:cNvSpPr/>
              <p:nvPr/>
            </p:nvSpPr>
            <p:spPr>
              <a:xfrm rot="5400000">
                <a:off x="1428754" y="1357323"/>
                <a:ext cx="800100" cy="985837"/>
              </a:xfrm>
              <a:prstGeom prst="bentUpArrow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Freccia a destra 29"/>
              <p:cNvSpPr/>
              <p:nvPr/>
            </p:nvSpPr>
            <p:spPr>
              <a:xfrm>
                <a:off x="585793" y="2414597"/>
                <a:ext cx="1714500" cy="271463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Freccia a destra 30"/>
              <p:cNvSpPr/>
              <p:nvPr/>
            </p:nvSpPr>
            <p:spPr>
              <a:xfrm>
                <a:off x="4638681" y="2481272"/>
                <a:ext cx="1844839" cy="231484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2" name="Freccia a destra 31"/>
              <p:cNvSpPr/>
              <p:nvPr/>
            </p:nvSpPr>
            <p:spPr>
              <a:xfrm>
                <a:off x="4648207" y="2149824"/>
                <a:ext cx="336695" cy="176921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grpSp>
          <p:nvGrpSpPr>
            <p:cNvPr id="23" name="Gruppo 24"/>
            <p:cNvGrpSpPr/>
            <p:nvPr/>
          </p:nvGrpSpPr>
          <p:grpSpPr>
            <a:xfrm>
              <a:off x="4667746" y="2502704"/>
              <a:ext cx="2971330" cy="1250146"/>
              <a:chOff x="1577598" y="2608223"/>
              <a:chExt cx="5026818" cy="1407318"/>
            </a:xfrm>
          </p:grpSpPr>
          <p:sp>
            <p:nvSpPr>
              <p:cNvPr id="24" name="Rettangolo 23"/>
              <p:cNvSpPr/>
              <p:nvPr/>
            </p:nvSpPr>
            <p:spPr>
              <a:xfrm>
                <a:off x="2570579" y="3101141"/>
                <a:ext cx="2314575" cy="914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it-IT" b="1" dirty="0">
                    <a:solidFill>
                      <a:schemeClr val="tx1"/>
                    </a:solidFill>
                  </a:rPr>
                  <a:t>P2</a:t>
                </a:r>
              </a:p>
            </p:txBody>
          </p:sp>
          <p:sp>
            <p:nvSpPr>
              <p:cNvPr id="25" name="Freccia angolare in su 24"/>
              <p:cNvSpPr/>
              <p:nvPr/>
            </p:nvSpPr>
            <p:spPr>
              <a:xfrm rot="5400000">
                <a:off x="1670467" y="2515354"/>
                <a:ext cx="800100" cy="985837"/>
              </a:xfrm>
              <a:prstGeom prst="bentUpArrow">
                <a:avLst/>
              </a:prstGeom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6" name="Freccia a destra 25"/>
              <p:cNvSpPr/>
              <p:nvPr/>
            </p:nvSpPr>
            <p:spPr>
              <a:xfrm>
                <a:off x="4880390" y="3639303"/>
                <a:ext cx="1714499" cy="271462"/>
              </a:xfrm>
              <a:prstGeom prst="rightArrow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Freccia a destra 26"/>
              <p:cNvSpPr/>
              <p:nvPr/>
            </p:nvSpPr>
            <p:spPr>
              <a:xfrm>
                <a:off x="4889917" y="3248779"/>
                <a:ext cx="1714499" cy="271462"/>
              </a:xfrm>
              <a:prstGeom prst="rightArrow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</p:grpSp>
      <p:sp>
        <p:nvSpPr>
          <p:cNvPr id="33" name="CasellaDiTesto 32"/>
          <p:cNvSpPr txBox="1"/>
          <p:nvPr/>
        </p:nvSpPr>
        <p:spPr>
          <a:xfrm>
            <a:off x="2416964" y="3943350"/>
            <a:ext cx="740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it-IT" b="1" dirty="0"/>
              <a:t>  P1 | </a:t>
            </a:r>
            <a:r>
              <a:rPr lang="it-IT" b="1" dirty="0" err="1"/>
              <a:t>xargs</a:t>
            </a:r>
            <a:r>
              <a:rPr lang="it-IT" b="1" dirty="0"/>
              <a:t> P2 </a:t>
            </a:r>
            <a:r>
              <a:rPr lang="it-IT" dirty="0"/>
              <a:t>  Esegue P1 e P2: STDOUT di P1 diventa ARGV di P2</a:t>
            </a:r>
            <a:endParaRPr lang="it-IT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it-IT" dirty="0"/>
              <a:t>Non dimenticate che un programma è sempre agganciato a un canale di input (cin) e alcuni di output (</a:t>
            </a:r>
            <a:r>
              <a:rPr lang="it-IT" dirty="0" err="1"/>
              <a:t>cout</a:t>
            </a:r>
            <a:r>
              <a:rPr lang="it-IT" dirty="0"/>
              <a:t> e </a:t>
            </a:r>
            <a:r>
              <a:rPr lang="it-IT" dirty="0" err="1"/>
              <a:t>cerr</a:t>
            </a:r>
            <a:r>
              <a:rPr lang="it-IT" dirty="0"/>
              <a:t>)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it-IT" dirty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it-IT" dirty="0"/>
              <a:t>Agganciare </a:t>
            </a:r>
            <a:r>
              <a:rPr lang="it-IT" b="1" dirty="0" err="1"/>
              <a:t>cout</a:t>
            </a:r>
            <a:r>
              <a:rPr lang="it-IT" dirty="0"/>
              <a:t> a qualcosa di diverso dallo schermo: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it-IT" dirty="0"/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dirty="0" err="1">
                <a:latin typeface="Courier New" pitchFamily="49" charset="0"/>
              </a:rPr>
              <a:t>ls</a:t>
            </a:r>
            <a:r>
              <a:rPr lang="it-IT" dirty="0">
                <a:latin typeface="Courier New" pitchFamily="49" charset="0"/>
              </a:rPr>
              <a:t> &gt; </a:t>
            </a:r>
            <a:r>
              <a:rPr lang="it-IT" dirty="0" err="1">
                <a:latin typeface="Courier New" pitchFamily="49" charset="0"/>
              </a:rPr>
              <a:t>out.txt</a:t>
            </a:r>
            <a:r>
              <a:rPr lang="it-IT" dirty="0">
                <a:latin typeface="Courier New" pitchFamily="49" charset="0"/>
              </a:rPr>
              <a:t> (crea un file </a:t>
            </a:r>
            <a:r>
              <a:rPr lang="it-IT" dirty="0" err="1">
                <a:latin typeface="Courier New" pitchFamily="49" charset="0"/>
              </a:rPr>
              <a:t>out.txt</a:t>
            </a:r>
            <a:r>
              <a:rPr lang="it-IT" dirty="0">
                <a:latin typeface="Courier New" pitchFamily="49" charset="0"/>
              </a:rPr>
              <a:t>)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dirty="0" err="1">
                <a:latin typeface="Courier New" pitchFamily="49" charset="0"/>
              </a:rPr>
              <a:t>ls</a:t>
            </a:r>
            <a:r>
              <a:rPr lang="it-IT" dirty="0">
                <a:latin typeface="Courier New" pitchFamily="49" charset="0"/>
              </a:rPr>
              <a:t> &gt;&gt; </a:t>
            </a:r>
            <a:r>
              <a:rPr lang="it-IT" dirty="0" err="1">
                <a:latin typeface="Courier New" pitchFamily="49" charset="0"/>
              </a:rPr>
              <a:t>out.txt</a:t>
            </a:r>
            <a:r>
              <a:rPr lang="it-IT" dirty="0">
                <a:latin typeface="Courier New" pitchFamily="49" charset="0"/>
              </a:rPr>
              <a:t> (appende a </a:t>
            </a:r>
            <a:r>
              <a:rPr lang="it-IT" dirty="0" err="1">
                <a:latin typeface="Courier New" pitchFamily="49" charset="0"/>
              </a:rPr>
              <a:t>out.txt</a:t>
            </a:r>
            <a:r>
              <a:rPr lang="it-IT" dirty="0">
                <a:latin typeface="Courier New" pitchFamily="49" charset="0"/>
              </a:rPr>
              <a:t>)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it-IT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it-IT" dirty="0">
                <a:latin typeface="Arial Unicode MS" pitchFamily="34" charset="-128"/>
              </a:rPr>
              <a:t>Agganciare </a:t>
            </a:r>
            <a:r>
              <a:rPr lang="it-IT" b="1" dirty="0">
                <a:latin typeface="Arial Unicode MS" pitchFamily="34" charset="-128"/>
              </a:rPr>
              <a:t>cin </a:t>
            </a:r>
            <a:r>
              <a:rPr lang="it-IT" dirty="0">
                <a:latin typeface="Arial Unicode MS" pitchFamily="34" charset="-128"/>
              </a:rPr>
              <a:t>a qualcosa di diverso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dirty="0" err="1">
                <a:latin typeface="Courier New" pitchFamily="49" charset="0"/>
              </a:rPr>
              <a:t>grep</a:t>
            </a:r>
            <a:r>
              <a:rPr lang="it-IT" dirty="0">
                <a:latin typeface="Courier New" pitchFamily="49" charset="0"/>
              </a:rPr>
              <a:t> “</a:t>
            </a:r>
            <a:r>
              <a:rPr lang="it-IT" dirty="0" err="1">
                <a:latin typeface="Courier New" pitchFamily="49" charset="0"/>
              </a:rPr>
              <a:t>cat</a:t>
            </a:r>
            <a:r>
              <a:rPr lang="it-IT" dirty="0">
                <a:latin typeface="Courier New" pitchFamily="49" charset="0"/>
              </a:rPr>
              <a:t>” &lt; </a:t>
            </a:r>
            <a:r>
              <a:rPr lang="it-IT" dirty="0" err="1">
                <a:latin typeface="Courier New" pitchFamily="49" charset="0"/>
              </a:rPr>
              <a:t>out.txt</a:t>
            </a:r>
            <a:endParaRPr lang="it-IT" dirty="0">
              <a:latin typeface="Courier New" pitchFamily="49" charset="0"/>
            </a:endParaRP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it-IT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it-IT" dirty="0">
                <a:latin typeface="Arial" charset="0"/>
              </a:rPr>
              <a:t>Usare le pipe (leggi ‘PAIP’)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dirty="0" err="1">
                <a:latin typeface="Courier New" pitchFamily="49" charset="0"/>
              </a:rPr>
              <a:t>cat</a:t>
            </a:r>
            <a:r>
              <a:rPr lang="it-IT" dirty="0">
                <a:latin typeface="Courier New" pitchFamily="49" charset="0"/>
              </a:rPr>
              <a:t> /</a:t>
            </a:r>
            <a:r>
              <a:rPr lang="it-IT" dirty="0" err="1">
                <a:latin typeface="Courier New" pitchFamily="49" charset="0"/>
              </a:rPr>
              <a:t>etc</a:t>
            </a:r>
            <a:r>
              <a:rPr lang="it-IT" dirty="0">
                <a:latin typeface="Courier New" pitchFamily="49" charset="0"/>
              </a:rPr>
              <a:t>/</a:t>
            </a:r>
            <a:r>
              <a:rPr lang="it-IT" dirty="0" err="1">
                <a:latin typeface="Courier New" pitchFamily="49" charset="0"/>
              </a:rPr>
              <a:t>services</a:t>
            </a:r>
            <a:r>
              <a:rPr lang="it-IT" dirty="0">
                <a:latin typeface="Courier New" pitchFamily="49" charset="0"/>
              </a:rPr>
              <a:t> | </a:t>
            </a:r>
            <a:r>
              <a:rPr lang="it-IT" dirty="0" err="1">
                <a:latin typeface="Courier New" pitchFamily="49" charset="0"/>
              </a:rPr>
              <a:t>sort</a:t>
            </a:r>
            <a:endParaRPr lang="it-IT" dirty="0">
              <a:latin typeface="Courier New" pitchFamily="49" charset="0"/>
            </a:endParaRP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it-IT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r>
              <a:rPr lang="it-IT" b="1" dirty="0">
                <a:latin typeface="Arial Unicode MS" pitchFamily="34" charset="-128"/>
              </a:rPr>
              <a:t>Si possono combinare più pipe</a:t>
            </a:r>
          </a:p>
          <a:p>
            <a:pPr marL="621792" lvl="1" eaLnBrk="1" fontAlgn="auto" hangingPunct="1">
              <a:lnSpc>
                <a:spcPct val="90000"/>
              </a:lnSpc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dirty="0" err="1">
                <a:latin typeface="Courier New" pitchFamily="49" charset="0"/>
              </a:rPr>
              <a:t>cat</a:t>
            </a:r>
            <a:r>
              <a:rPr lang="it-IT" dirty="0">
                <a:latin typeface="Courier New" pitchFamily="49" charset="0"/>
              </a:rPr>
              <a:t> /</a:t>
            </a:r>
            <a:r>
              <a:rPr lang="it-IT" dirty="0" err="1">
                <a:latin typeface="Courier New" pitchFamily="49" charset="0"/>
              </a:rPr>
              <a:t>etc</a:t>
            </a:r>
            <a:r>
              <a:rPr lang="it-IT" dirty="0">
                <a:latin typeface="Courier New" pitchFamily="49" charset="0"/>
              </a:rPr>
              <a:t>/</a:t>
            </a:r>
            <a:r>
              <a:rPr lang="it-IT" dirty="0" err="1">
                <a:latin typeface="Courier New" pitchFamily="49" charset="0"/>
              </a:rPr>
              <a:t>services</a:t>
            </a:r>
            <a:r>
              <a:rPr lang="it-IT" dirty="0">
                <a:latin typeface="Courier New" pitchFamily="49" charset="0"/>
              </a:rPr>
              <a:t> | </a:t>
            </a:r>
            <a:r>
              <a:rPr lang="it-IT" dirty="0" err="1">
                <a:latin typeface="Courier New" pitchFamily="49" charset="0"/>
              </a:rPr>
              <a:t>sort</a:t>
            </a:r>
            <a:r>
              <a:rPr lang="it-IT" dirty="0">
                <a:latin typeface="Courier New" pitchFamily="49" charset="0"/>
              </a:rPr>
              <a:t> | </a:t>
            </a:r>
            <a:r>
              <a:rPr lang="it-IT" dirty="0" err="1">
                <a:latin typeface="Courier New" pitchFamily="49" charset="0"/>
              </a:rPr>
              <a:t>tail</a:t>
            </a:r>
            <a:r>
              <a:rPr lang="it-IT" dirty="0">
                <a:latin typeface="Courier New" pitchFamily="49" charset="0"/>
              </a:rPr>
              <a:t> –n 50 | </a:t>
            </a:r>
            <a:r>
              <a:rPr lang="it-IT" dirty="0" err="1">
                <a:latin typeface="Courier New" pitchFamily="49" charset="0"/>
              </a:rPr>
              <a:t>less</a:t>
            </a:r>
            <a:endParaRPr lang="it-IT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it-IT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it-IT" dirty="0">
              <a:latin typeface="Courier New" pitchFamily="49" charset="0"/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Font typeface="Wingdings 3"/>
              <a:buChar char=""/>
              <a:defRPr/>
            </a:pPr>
            <a:endParaRPr lang="it-IT" dirty="0">
              <a:latin typeface="Courier New" pitchFamily="49" charset="0"/>
            </a:endParaRPr>
          </a:p>
        </p:txBody>
      </p:sp>
      <p:sp>
        <p:nvSpPr>
          <p:cNvPr id="17411" name="Segnaposto piè di pagina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 dirty="0"/>
              <a:t>Operating System Concepts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/>
              <a:t>Redirezione e piping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b="1" dirty="0" err="1">
                <a:latin typeface="Courier New" pitchFamily="49" charset="0"/>
              </a:rPr>
              <a:t>env</a:t>
            </a:r>
            <a:r>
              <a:rPr lang="it-IT" dirty="0"/>
              <a:t>		Mostra tutte queste variabili</a:t>
            </a:r>
          </a:p>
          <a:p>
            <a:pPr eaLnBrk="1" hangingPunct="1"/>
            <a:r>
              <a:rPr lang="it-IT" b="1" dirty="0">
                <a:latin typeface="Courier New" pitchFamily="49" charset="0"/>
              </a:rPr>
              <a:t>export</a:t>
            </a:r>
            <a:r>
              <a:rPr lang="it-IT" dirty="0"/>
              <a:t>		Cambia il valore di una di esse</a:t>
            </a:r>
          </a:p>
          <a:p>
            <a:pPr eaLnBrk="1" hangingPunct="1"/>
            <a:endParaRPr lang="it-IT" dirty="0"/>
          </a:p>
          <a:p>
            <a:pPr eaLnBrk="1" hangingPunct="1"/>
            <a:r>
              <a:rPr lang="it-IT" dirty="0"/>
              <a:t>Variabili speciali</a:t>
            </a:r>
          </a:p>
          <a:p>
            <a:pPr lvl="1" eaLnBrk="1" hangingPunct="1"/>
            <a:r>
              <a:rPr lang="it-IT" dirty="0"/>
              <a:t>$SHELL, $PATH, $HOME</a:t>
            </a:r>
          </a:p>
          <a:p>
            <a:pPr lvl="1" eaLnBrk="1" hangingPunct="1"/>
            <a:endParaRPr lang="it-IT" dirty="0"/>
          </a:p>
          <a:p>
            <a:pPr eaLnBrk="1" hangingPunct="1">
              <a:buFont typeface="Monotype Sorts" pitchFamily="2" charset="2"/>
              <a:buNone/>
            </a:pPr>
            <a:endParaRPr lang="it-IT" dirty="0"/>
          </a:p>
        </p:txBody>
      </p:sp>
      <p:sp>
        <p:nvSpPr>
          <p:cNvPr id="18435" name="Segnaposto piè di pagina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/>
              <a:t>Operating System Concepts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/>
              <a:t>Variabili di ambiente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1981200" y="155821"/>
            <a:ext cx="8229600" cy="815407"/>
          </a:xfrm>
        </p:spPr>
        <p:txBody>
          <a:bodyPr/>
          <a:lstStyle/>
          <a:p>
            <a:r>
              <a:rPr lang="it-IT" dirty="0"/>
              <a:t>Gestione processi e job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Operating System Concepts</a:t>
            </a:r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4F61299-2A09-4D96-8759-E64EE0447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24741"/>
              </p:ext>
            </p:extLst>
          </p:nvPr>
        </p:nvGraphicFramePr>
        <p:xfrm>
          <a:off x="1637654" y="1173895"/>
          <a:ext cx="891669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1736">
                  <a:extLst>
                    <a:ext uri="{9D8B030D-6E8A-4147-A177-3AD203B41FA5}">
                      <a16:colId xmlns:a16="http://schemas.microsoft.com/office/drawing/2014/main" val="2856704694"/>
                    </a:ext>
                  </a:extLst>
                </a:gridCol>
                <a:gridCol w="4974956">
                  <a:extLst>
                    <a:ext uri="{9D8B030D-6E8A-4147-A177-3AD203B41FA5}">
                      <a16:colId xmlns:a16="http://schemas.microsoft.com/office/drawing/2014/main" val="3962274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700" dirty="0"/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8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700" b="1" dirty="0" err="1">
                          <a:latin typeface="Courier New" pitchFamily="49" charset="0"/>
                        </a:rPr>
                        <a:t>ps</a:t>
                      </a:r>
                      <a:endParaRPr lang="it-IT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7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Mostra la lista dei processi attivi e i loro id</a:t>
                      </a:r>
                      <a:endParaRPr kumimoji="0" lang="it-IT" sz="17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57303"/>
                  </a:ext>
                </a:extLst>
              </a:tr>
              <a:tr h="262971">
                <a:tc>
                  <a:txBody>
                    <a:bodyPr/>
                    <a:lstStyle/>
                    <a:p>
                      <a:r>
                        <a:rPr lang="it-IT" sz="1700" b="1" dirty="0">
                          <a:latin typeface="Courier New" pitchFamily="49" charset="0"/>
                        </a:rPr>
                        <a:t>top</a:t>
                      </a:r>
                      <a:endParaRPr lang="it-IT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Mostra la lista dei processi attivi </a:t>
                      </a:r>
                      <a:r>
                        <a:rPr kumimoji="0" lang="it-IT" sz="17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tempo reale</a:t>
                      </a:r>
                      <a:r>
                        <a:rPr kumimoji="0" lang="it-IT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dei processi e le attività gestite dal kernel</a:t>
                      </a:r>
                      <a:endParaRPr kumimoji="0" lang="it-IT" sz="17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97814"/>
                  </a:ext>
                </a:extLst>
              </a:tr>
              <a:tr h="262971">
                <a:tc>
                  <a:txBody>
                    <a:bodyPr/>
                    <a:lstStyle/>
                    <a:p>
                      <a:r>
                        <a:rPr lang="it-IT" sz="1700" b="1" dirty="0" err="1">
                          <a:latin typeface="Courier New" pitchFamily="49" charset="0"/>
                        </a:rPr>
                        <a:t>htop</a:t>
                      </a:r>
                      <a:endParaRPr lang="it-IT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Come </a:t>
                      </a:r>
                      <a:r>
                        <a:rPr kumimoji="0" lang="it-IT" sz="17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top</a:t>
                      </a:r>
                      <a:r>
                        <a:rPr kumimoji="0" lang="it-IT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ma semplificato e con possibilità di interazione da parte dell’utente</a:t>
                      </a:r>
                      <a:endParaRPr kumimoji="0" lang="it-IT" sz="17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749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700" b="1" dirty="0" err="1">
                          <a:latin typeface="Courier New" pitchFamily="49" charset="0"/>
                        </a:rPr>
                        <a:t>kill</a:t>
                      </a:r>
                      <a:r>
                        <a:rPr lang="it-IT" sz="1700" b="1" dirty="0">
                          <a:latin typeface="Courier New" pitchFamily="49" charset="0"/>
                        </a:rPr>
                        <a:t> </a:t>
                      </a:r>
                      <a:r>
                        <a:rPr lang="it-IT" sz="1700" b="0" dirty="0">
                          <a:latin typeface="Courier New" pitchFamily="49" charset="0"/>
                        </a:rPr>
                        <a:t>&lt;</a:t>
                      </a:r>
                      <a:r>
                        <a:rPr lang="it-IT" sz="1700" b="0" dirty="0" err="1">
                          <a:latin typeface="Courier New" pitchFamily="49" charset="0"/>
                        </a:rPr>
                        <a:t>pid</a:t>
                      </a:r>
                      <a:r>
                        <a:rPr lang="it-IT" sz="1700" b="0" dirty="0">
                          <a:latin typeface="Courier New" pitchFamily="49" charset="0"/>
                        </a:rPr>
                        <a:t>&gt;</a:t>
                      </a:r>
                      <a:endParaRPr lang="it-IT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Termina il processo con il </a:t>
                      </a:r>
                      <a:r>
                        <a:rPr kumimoji="0" lang="it-IT" sz="17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process</a:t>
                      </a:r>
                      <a:r>
                        <a:rPr kumimoji="0" lang="it-IT" sz="17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id (</a:t>
                      </a:r>
                      <a:r>
                        <a:rPr kumimoji="0" lang="it-IT" sz="17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pid</a:t>
                      </a:r>
                      <a:r>
                        <a:rPr kumimoji="0" lang="it-IT" sz="17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</a:t>
                      </a:r>
                      <a:r>
                        <a:rPr kumimoji="0" lang="it-IT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specificato</a:t>
                      </a:r>
                      <a:endParaRPr kumimoji="0" lang="it-IT" sz="17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7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700" b="1" dirty="0" err="1">
                          <a:latin typeface="Courier New" pitchFamily="49" charset="0"/>
                        </a:rPr>
                        <a:t>jobs</a:t>
                      </a:r>
                      <a:endParaRPr lang="it-IT" sz="1700" dirty="0">
                        <a:latin typeface="Courier New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Mostra i task eseguiti in background dall’utente</a:t>
                      </a:r>
                      <a:endParaRPr kumimoji="0" lang="it-IT" sz="17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7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700" b="1" dirty="0" err="1">
                          <a:latin typeface="Courier New" pitchFamily="49" charset="0"/>
                        </a:rPr>
                        <a:t>fg</a:t>
                      </a:r>
                      <a:endParaRPr lang="it-IT" sz="17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Sposta un task da background in </a:t>
                      </a:r>
                      <a:r>
                        <a:rPr kumimoji="0" lang="it-IT" sz="17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foreground</a:t>
                      </a:r>
                      <a:endParaRPr kumimoji="0" lang="it-IT" sz="17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8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700" b="1" dirty="0" err="1">
                          <a:latin typeface="Courier New" pitchFamily="49" charset="0"/>
                        </a:rPr>
                        <a:t>bg</a:t>
                      </a:r>
                      <a:endParaRPr lang="it-IT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7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Riprende l’esecuzione di un task lasciato in sospeso in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32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999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163639"/>
            <a:ext cx="8356600" cy="5070475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it-IT" dirty="0"/>
              <a:t>Come si accede a BASH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dirty="0"/>
              <a:t>Tasti utili: Ctrl-Alt-F1, Ctrl-Alt-F7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it-IT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it-IT" dirty="0"/>
              <a:t>Il Primo comando : </a:t>
            </a:r>
            <a:r>
              <a:rPr lang="it-IT" b="1" dirty="0">
                <a:latin typeface="Courier New" pitchFamily="49" charset="0"/>
              </a:rPr>
              <a:t>exit</a:t>
            </a:r>
            <a:r>
              <a:rPr lang="it-IT" dirty="0"/>
              <a:t>  (CASE SENSITIVE!!)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dirty="0"/>
              <a:t>Si può uscire con CTRL-D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it-IT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it-IT" dirty="0"/>
              <a:t>Il secondo comando: </a:t>
            </a:r>
            <a:r>
              <a:rPr lang="it-IT" b="1" dirty="0" err="1">
                <a:latin typeface="Courier New" pitchFamily="49" charset="0"/>
              </a:rPr>
              <a:t>ls</a:t>
            </a:r>
            <a:endParaRPr lang="it-IT" b="1" dirty="0">
              <a:latin typeface="Courier New" pitchFamily="49" charset="0"/>
            </a:endParaRP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b="1" dirty="0"/>
              <a:t>Opzioni</a:t>
            </a:r>
            <a:r>
              <a:rPr lang="it-IT" dirty="0"/>
              <a:t>:  </a:t>
            </a:r>
            <a:r>
              <a:rPr lang="it-IT" dirty="0" err="1">
                <a:latin typeface="Courier New" pitchFamily="49" charset="0"/>
              </a:rPr>
              <a:t>ls</a:t>
            </a:r>
            <a:r>
              <a:rPr lang="it-IT" dirty="0">
                <a:latin typeface="Courier New" pitchFamily="49" charset="0"/>
              </a:rPr>
              <a:t> –l</a:t>
            </a:r>
            <a:r>
              <a:rPr lang="it-IT" dirty="0"/>
              <a:t>, </a:t>
            </a:r>
            <a:r>
              <a:rPr lang="it-IT" dirty="0" err="1">
                <a:latin typeface="Courier New" pitchFamily="49" charset="0"/>
              </a:rPr>
              <a:t>ls</a:t>
            </a:r>
            <a:r>
              <a:rPr lang="it-IT" dirty="0">
                <a:latin typeface="Courier New" pitchFamily="49" charset="0"/>
              </a:rPr>
              <a:t> –a</a:t>
            </a:r>
            <a:r>
              <a:rPr lang="it-IT" dirty="0"/>
              <a:t>, </a:t>
            </a:r>
            <a:r>
              <a:rPr lang="it-IT" dirty="0" err="1">
                <a:latin typeface="Courier New" pitchFamily="49" charset="0"/>
              </a:rPr>
              <a:t>ls</a:t>
            </a:r>
            <a:r>
              <a:rPr lang="it-IT" dirty="0">
                <a:latin typeface="Courier New" pitchFamily="49" charset="0"/>
              </a:rPr>
              <a:t> –R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dirty="0" err="1">
                <a:latin typeface="Courier New" pitchFamily="49" charset="0"/>
              </a:rPr>
              <a:t>ls</a:t>
            </a:r>
            <a:r>
              <a:rPr lang="it-IT" dirty="0">
                <a:latin typeface="Courier New" pitchFamily="49" charset="0"/>
              </a:rPr>
              <a:t> --full-time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b="1" dirty="0"/>
              <a:t>Parametri</a:t>
            </a:r>
            <a:r>
              <a:rPr lang="it-IT" dirty="0"/>
              <a:t>: </a:t>
            </a:r>
            <a:r>
              <a:rPr lang="it-IT" dirty="0" err="1">
                <a:latin typeface="Courier New" pitchFamily="49" charset="0"/>
              </a:rPr>
              <a:t>ls</a:t>
            </a:r>
            <a:r>
              <a:rPr lang="it-IT" dirty="0">
                <a:latin typeface="Courier New" pitchFamily="49" charset="0"/>
              </a:rPr>
              <a:t> /</a:t>
            </a:r>
            <a:r>
              <a:rPr lang="it-IT" dirty="0" err="1">
                <a:latin typeface="Courier New" pitchFamily="49" charset="0"/>
              </a:rPr>
              <a:t>usr</a:t>
            </a:r>
            <a:endParaRPr lang="it-IT" dirty="0">
              <a:latin typeface="Courier New" pitchFamily="49" charset="0"/>
            </a:endParaRP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it-IT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it-IT" dirty="0"/>
              <a:t>Come avere aiuto: </a:t>
            </a:r>
            <a:r>
              <a:rPr lang="it-IT" b="1" dirty="0"/>
              <a:t> </a:t>
            </a:r>
            <a:r>
              <a:rPr lang="it-IT" b="1" dirty="0">
                <a:latin typeface="Courier New" pitchFamily="49" charset="0"/>
              </a:rPr>
              <a:t>man</a:t>
            </a:r>
            <a:r>
              <a:rPr lang="it-IT" dirty="0"/>
              <a:t>, </a:t>
            </a:r>
            <a:r>
              <a:rPr lang="it-IT" b="1" dirty="0">
                <a:latin typeface="Courier New" pitchFamily="49" charset="0"/>
              </a:rPr>
              <a:t>info</a:t>
            </a:r>
            <a:r>
              <a:rPr lang="it-IT" dirty="0"/>
              <a:t>, opzione </a:t>
            </a:r>
            <a:r>
              <a:rPr lang="it-IT" b="1" dirty="0">
                <a:latin typeface="Courier New" pitchFamily="49" charset="0"/>
              </a:rPr>
              <a:t>–-help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endParaRPr lang="it-IT" dirty="0"/>
          </a:p>
        </p:txBody>
      </p:sp>
      <p:sp>
        <p:nvSpPr>
          <p:cNvPr id="10243" name="Segnaposto piè di pagina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/>
              <a:t>Operating System Concepts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/>
              <a:t>La shell Linux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dirty="0" err="1"/>
              <a:t>chmod</a:t>
            </a:r>
            <a:r>
              <a:rPr lang="it-IT" dirty="0"/>
              <a:t>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dirty="0">
                <a:sym typeface="Wingdings" panose="05000000000000000000" pitchFamily="2" charset="2"/>
                <a:hlinkClick r:id="rId3"/>
              </a:rPr>
              <a:t>tutorial semplificato</a:t>
            </a:r>
            <a:endParaRPr lang="it-IT" dirty="0">
              <a:sym typeface="Wingdings" panose="05000000000000000000" pitchFamily="2" charset="2"/>
            </a:endParaRPr>
          </a:p>
          <a:p>
            <a:pPr lvl="1" eaLnBrk="1" hangingPunct="1"/>
            <a:r>
              <a:rPr lang="it-IT" dirty="0">
                <a:hlinkClick r:id="rId4"/>
              </a:rPr>
              <a:t>https://catcode.com/teachmod/</a:t>
            </a:r>
            <a:endParaRPr lang="it-IT" dirty="0"/>
          </a:p>
        </p:txBody>
      </p:sp>
      <p:sp>
        <p:nvSpPr>
          <p:cNvPr id="19459" name="Segnaposto piè di pagina 2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/>
              <a:t>Operating System Concepts</a:t>
            </a:r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Diritti di accesso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0DFECF-831D-E772-3320-A1CBA474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‘r’ e ‘x’ per cartelle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05130-6CE2-1224-6C5B-5AFA5921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Operating System Concepts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991C8E-2EF6-360D-B7A3-0EC1C95C817A}"/>
              </a:ext>
            </a:extLst>
          </p:cNvPr>
          <p:cNvGrpSpPr/>
          <p:nvPr/>
        </p:nvGrpSpPr>
        <p:grpSpPr>
          <a:xfrm>
            <a:off x="1803964" y="1527646"/>
            <a:ext cx="8665352" cy="3928274"/>
            <a:chOff x="1803964" y="1527646"/>
            <a:chExt cx="8665352" cy="39282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FAD7C73-3699-F427-D81D-A0D75ACBE4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5928"/>
            <a:stretch/>
          </p:blipFill>
          <p:spPr>
            <a:xfrm>
              <a:off x="1803964" y="1527646"/>
              <a:ext cx="8665352" cy="3928274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190500" cap="rnd">
              <a:solidFill>
                <a:srgbClr val="FFFFFF"/>
              </a:solidFill>
            </a:ln>
            <a:effectLst>
              <a:outerShdw blurRad="50000" algn="tl" rotWithShape="0">
                <a:srgbClr val="000000">
                  <a:alpha val="41000"/>
                </a:srgbClr>
              </a:outerShdw>
            </a:effectLst>
            <a:scene3d>
              <a:camera prst="orthographicFront"/>
              <a:lightRig rig="twoPt" dir="t">
                <a:rot lat="0" lon="0" rev="7800000"/>
              </a:lightRig>
            </a:scene3d>
            <a:sp3d contourW="6350">
              <a:bevelT w="50800" h="16510"/>
              <a:contourClr>
                <a:srgbClr val="C0C0C0"/>
              </a:contourClr>
            </a:sp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22BEF3B-3D07-BA47-A531-40DA2DAE92C2}"/>
                </a:ext>
              </a:extLst>
            </p:cNvPr>
            <p:cNvSpPr/>
            <p:nvPr/>
          </p:nvSpPr>
          <p:spPr>
            <a:xfrm>
              <a:off x="6842760" y="3310173"/>
              <a:ext cx="3413196" cy="535387"/>
            </a:xfrm>
            <a:prstGeom prst="rect">
              <a:avLst/>
            </a:prstGeom>
            <a:solidFill>
              <a:srgbClr val="F9F9FA"/>
            </a:solidFill>
            <a:ln>
              <a:solidFill>
                <a:srgbClr val="F9F9F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001">
              <a:schemeClr val="l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</p:spTree>
    <p:extLst>
      <p:ext uri="{BB962C8B-B14F-4D97-AF65-F5344CB8AC3E}">
        <p14:creationId xmlns:p14="http://schemas.microsoft.com/office/powerpoint/2010/main" val="428053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Segnaposto contenut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415279"/>
              </p:ext>
            </p:extLst>
          </p:nvPr>
        </p:nvGraphicFramePr>
        <p:xfrm>
          <a:off x="1922426" y="621398"/>
          <a:ext cx="8415339" cy="424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olo 2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93518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Path</a:t>
            </a:r>
            <a:r>
              <a:rPr lang="it-IT" dirty="0"/>
              <a:t> assoluti e relativi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Operating System Concepts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4589232" y="6220520"/>
            <a:ext cx="5788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  <a:cs typeface="Helvetica" pitchFamily="34" charset="0"/>
              </a:rPr>
              <a:t>Percorsi assoluti nei vostri programmi == Problemi</a:t>
            </a:r>
          </a:p>
        </p:txBody>
      </p:sp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3CE6EF43-2D29-4F3D-BF1C-3665A764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239566"/>
              </p:ext>
            </p:extLst>
          </p:nvPr>
        </p:nvGraphicFramePr>
        <p:xfrm>
          <a:off x="1624739" y="4530429"/>
          <a:ext cx="8942523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622">
                  <a:extLst>
                    <a:ext uri="{9D8B030D-6E8A-4147-A177-3AD203B41FA5}">
                      <a16:colId xmlns:a16="http://schemas.microsoft.com/office/drawing/2014/main" val="1708145515"/>
                    </a:ext>
                  </a:extLst>
                </a:gridCol>
                <a:gridCol w="1560461">
                  <a:extLst>
                    <a:ext uri="{9D8B030D-6E8A-4147-A177-3AD203B41FA5}">
                      <a16:colId xmlns:a16="http://schemas.microsoft.com/office/drawing/2014/main" val="2098030063"/>
                    </a:ext>
                  </a:extLst>
                </a:gridCol>
                <a:gridCol w="3194298">
                  <a:extLst>
                    <a:ext uri="{9D8B030D-6E8A-4147-A177-3AD203B41FA5}">
                      <a16:colId xmlns:a16="http://schemas.microsoft.com/office/drawing/2014/main" val="2518681483"/>
                    </a:ext>
                  </a:extLst>
                </a:gridCol>
                <a:gridCol w="2812142">
                  <a:extLst>
                    <a:ext uri="{9D8B030D-6E8A-4147-A177-3AD203B41FA5}">
                      <a16:colId xmlns:a16="http://schemas.microsoft.com/office/drawing/2014/main" val="42059373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500" dirty="0"/>
                        <a:t>Directory corrente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/>
                        <a:t>Directory destinazione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/>
                        <a:t>Path assoluto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500" dirty="0"/>
                        <a:t>Path relativo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208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angilica</a:t>
                      </a:r>
                      <a:endParaRPr lang="it-IT" sz="15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Scrivania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/home/</a:t>
                      </a:r>
                      <a:r>
                        <a:rPr lang="it-IT" sz="1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angilica</a:t>
                      </a:r>
                      <a:r>
                        <a:rPr lang="it-IT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/Scrivania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./Scrivania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569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angilica</a:t>
                      </a:r>
                      <a:endParaRPr lang="it-IT" sz="15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cryptsetup</a:t>
                      </a:r>
                      <a:endParaRPr lang="it-IT" sz="15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lib</a:t>
                      </a:r>
                      <a:r>
                        <a:rPr lang="it-IT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cryptsetup</a:t>
                      </a:r>
                      <a:endParaRPr lang="it-IT" sz="15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../../</a:t>
                      </a:r>
                      <a:r>
                        <a:rPr lang="it-IT" sz="1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lib</a:t>
                      </a:r>
                      <a:r>
                        <a:rPr lang="it-IT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cryptsetup</a:t>
                      </a:r>
                      <a:endParaRPr lang="it-IT" sz="15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062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angilica</a:t>
                      </a:r>
                      <a:endParaRPr lang="it-IT" sz="15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it-IT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it-IT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../../</a:t>
                      </a:r>
                      <a:r>
                        <a:rPr lang="it-IT" sz="15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it-IT" sz="15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40503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BA42A2A9-5F14-4629-B17E-959442AC0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494678"/>
              </p:ext>
            </p:extLst>
          </p:nvPr>
        </p:nvGraphicFramePr>
        <p:xfrm>
          <a:off x="2285819" y="2464230"/>
          <a:ext cx="7679101" cy="3596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2091">
                  <a:extLst>
                    <a:ext uri="{9D8B030D-6E8A-4147-A177-3AD203B41FA5}">
                      <a16:colId xmlns:a16="http://schemas.microsoft.com/office/drawing/2014/main" val="2282413729"/>
                    </a:ext>
                  </a:extLst>
                </a:gridCol>
                <a:gridCol w="4487010">
                  <a:extLst>
                    <a:ext uri="{9D8B030D-6E8A-4147-A177-3AD203B41FA5}">
                      <a16:colId xmlns:a16="http://schemas.microsoft.com/office/drawing/2014/main" val="2424329067"/>
                    </a:ext>
                  </a:extLst>
                </a:gridCol>
              </a:tblGrid>
              <a:tr h="190093"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Directory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Contenuto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7429908"/>
                  </a:ext>
                </a:extLst>
              </a:tr>
              <a:tr h="196379">
                <a:tc>
                  <a:txBody>
                    <a:bodyPr/>
                    <a:lstStyle/>
                    <a:p>
                      <a:pPr algn="l"/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200" dirty="0"/>
                        <a:t>Root 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906060"/>
                  </a:ext>
                </a:extLst>
              </a:tr>
              <a:tr h="225894">
                <a:tc>
                  <a:txBody>
                    <a:bodyPr/>
                    <a:lstStyle/>
                    <a:p>
                      <a:pPr algn="l"/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/bin, /</a:t>
                      </a:r>
                      <a:r>
                        <a:rPr lang="it-IT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sbin</a:t>
                      </a:r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/</a:t>
                      </a:r>
                      <a:r>
                        <a:rPr lang="it-IT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/bin, /</a:t>
                      </a:r>
                      <a:r>
                        <a:rPr lang="it-IT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sbin</a:t>
                      </a:r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200" dirty="0"/>
                        <a:t>Eseguibili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756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dev</a:t>
                      </a:r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200" dirty="0"/>
                        <a:t>Dispositivi (tutto è un file!)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527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etc</a:t>
                      </a:r>
                      <a:endParaRPr lang="it-IT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200" dirty="0"/>
                        <a:t>File di configurazione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36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200" dirty="0"/>
                        <a:t>Home degli utenti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447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lib</a:t>
                      </a:r>
                      <a:endParaRPr lang="it-IT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200" dirty="0"/>
                        <a:t>Librerie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5457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mnt</a:t>
                      </a:r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/media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200" dirty="0"/>
                        <a:t>File system esterni (non ci sono lettere di drive)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881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opt</a:t>
                      </a:r>
                      <a:endParaRPr lang="it-IT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200" dirty="0"/>
                        <a:t>Componenti opzionali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3730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tmp</a:t>
                      </a:r>
                      <a:endParaRPr lang="it-IT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200" dirty="0"/>
                        <a:t>File temporanei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073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usr</a:t>
                      </a:r>
                      <a:endParaRPr lang="it-IT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200" dirty="0"/>
                        <a:t>Molti eseguibili e tanto altro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712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endParaRPr lang="it-IT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200" dirty="0"/>
                        <a:t>File variabili, soggetti a continue modifiche (es. file di log)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55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it-IT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</a:t>
                      </a:r>
                      <a:r>
                        <a:rPr lang="it-IT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</a:t>
                      </a:r>
                      <a:endParaRPr lang="it-IT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200" dirty="0"/>
                        <a:t>Processi e varie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04148"/>
                  </a:ext>
                </a:extLst>
              </a:tr>
            </a:tbl>
          </a:graphicData>
        </a:graphic>
      </p:graphicFrame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1874838" y="804890"/>
            <a:ext cx="8501062" cy="1659341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sz="1800" dirty="0"/>
              <a:t>Qui si usa “</a:t>
            </a:r>
            <a:r>
              <a:rPr lang="it-IT" sz="2400" dirty="0">
                <a:latin typeface="Courier New" pitchFamily="49" charset="0"/>
              </a:rPr>
              <a:t>/</a:t>
            </a:r>
            <a:r>
              <a:rPr lang="it-IT" sz="1800" dirty="0"/>
              <a:t>” </a:t>
            </a:r>
            <a:r>
              <a:rPr lang="it-IT" sz="1800" dirty="0" err="1"/>
              <a:t>anzichè</a:t>
            </a:r>
            <a:r>
              <a:rPr lang="it-IT" sz="1800" dirty="0"/>
              <a:t> “</a:t>
            </a:r>
            <a:r>
              <a:rPr lang="it-IT" sz="2400" dirty="0">
                <a:latin typeface="Courier New" pitchFamily="49" charset="0"/>
              </a:rPr>
              <a:t>\</a:t>
            </a:r>
            <a:r>
              <a:rPr lang="it-IT" sz="1800" dirty="0"/>
              <a:t>”</a:t>
            </a:r>
          </a:p>
          <a:p>
            <a:pPr eaLnBrk="1" hangingPunct="1">
              <a:lnSpc>
                <a:spcPct val="80000"/>
              </a:lnSpc>
            </a:pPr>
            <a:r>
              <a:rPr lang="it-IT" sz="1800" dirty="0"/>
              <a:t>I riferimenti alle directory possono essere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1600" dirty="0"/>
              <a:t>Assoluti:  </a:t>
            </a:r>
            <a:r>
              <a:rPr lang="it-IT" sz="1600" dirty="0">
                <a:latin typeface="Courier New" pitchFamily="49" charset="0"/>
              </a:rPr>
              <a:t>/</a:t>
            </a:r>
            <a:r>
              <a:rPr lang="it-IT" sz="1600" dirty="0" err="1">
                <a:latin typeface="Courier New" pitchFamily="49" charset="0"/>
              </a:rPr>
              <a:t>usr</a:t>
            </a:r>
            <a:r>
              <a:rPr lang="it-IT" sz="1600" dirty="0">
                <a:latin typeface="Courier New" pitchFamily="49" charset="0"/>
              </a:rPr>
              <a:t>/bin</a:t>
            </a:r>
          </a:p>
          <a:p>
            <a:pPr lvl="1" eaLnBrk="1" hangingPunct="1">
              <a:lnSpc>
                <a:spcPct val="80000"/>
              </a:lnSpc>
            </a:pPr>
            <a:r>
              <a:rPr lang="it-IT" sz="1600" dirty="0"/>
              <a:t>Relativi alla </a:t>
            </a:r>
            <a:r>
              <a:rPr lang="it-IT" sz="1600" b="1" dirty="0"/>
              <a:t>directory corrente</a:t>
            </a:r>
            <a:r>
              <a:rPr lang="it-IT" sz="1600" dirty="0"/>
              <a:t>:   </a:t>
            </a:r>
            <a:r>
              <a:rPr lang="it-IT" sz="1600" dirty="0">
                <a:latin typeface="Courier New" pitchFamily="49" charset="0"/>
              </a:rPr>
              <a:t>../</a:t>
            </a:r>
            <a:r>
              <a:rPr lang="it-IT" sz="1600" dirty="0" err="1">
                <a:latin typeface="Courier New" pitchFamily="49" charset="0"/>
              </a:rPr>
              <a:t>usr</a:t>
            </a:r>
            <a:endParaRPr lang="it-IT" sz="1600" dirty="0">
              <a:latin typeface="Courier New" pitchFamily="49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it-IT" sz="1800" dirty="0"/>
              <a:t>Simboli speciali:   </a:t>
            </a:r>
            <a:r>
              <a:rPr lang="it-IT" sz="1800" dirty="0">
                <a:latin typeface="Courier New" pitchFamily="49" charset="0"/>
              </a:rPr>
              <a:t>.</a:t>
            </a:r>
            <a:r>
              <a:rPr lang="it-IT" sz="1800" dirty="0"/>
              <a:t>  e </a:t>
            </a:r>
            <a:r>
              <a:rPr lang="it-IT" sz="1800" dirty="0">
                <a:latin typeface="Courier New" pitchFamily="49" charset="0"/>
              </a:rPr>
              <a:t>..</a:t>
            </a:r>
          </a:p>
          <a:p>
            <a:pPr eaLnBrk="1" hangingPunct="1">
              <a:lnSpc>
                <a:spcPct val="80000"/>
              </a:lnSpc>
            </a:pPr>
            <a:r>
              <a:rPr lang="it-IT" sz="1800" dirty="0">
                <a:latin typeface="Arial Unicode MS" pitchFamily="34" charset="-128"/>
              </a:rPr>
              <a:t>Alcune directory predefinite</a:t>
            </a:r>
          </a:p>
          <a:p>
            <a:pPr lvl="1" eaLnBrk="1" hangingPunct="1">
              <a:lnSpc>
                <a:spcPct val="80000"/>
              </a:lnSpc>
              <a:buFont typeface="Monotype Sorts" pitchFamily="2" charset="2"/>
              <a:buNone/>
            </a:pPr>
            <a:endParaRPr lang="it-IT" sz="1600" dirty="0">
              <a:latin typeface="Arial Unicode MS" pitchFamily="34" charset="-128"/>
            </a:endParaRPr>
          </a:p>
        </p:txBody>
      </p:sp>
      <p:sp>
        <p:nvSpPr>
          <p:cNvPr id="11267" name="Segnaposto piè di pagina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/>
              <a:t>Operating System Concepts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9498"/>
            <a:ext cx="8229600" cy="9807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Le directories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671234" y="1202251"/>
            <a:ext cx="8849532" cy="94685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None/>
              <a:defRPr/>
            </a:pPr>
            <a:r>
              <a:rPr lang="it-IT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 ogni momento la </a:t>
            </a:r>
            <a:r>
              <a:rPr lang="it-IT" sz="2400" b="1" dirty="0" err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shell</a:t>
            </a:r>
            <a:r>
              <a:rPr lang="it-IT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ha una sua </a:t>
            </a:r>
            <a:r>
              <a:rPr lang="it-IT" sz="2400" b="1" i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cartella corrente.</a:t>
            </a:r>
          </a:p>
          <a:p>
            <a:pPr marL="365760" indent="-256032" eaLnBrk="1" fontAlgn="auto" hangingPunct="1">
              <a:spcAft>
                <a:spcPts val="0"/>
              </a:spcAft>
              <a:buNone/>
              <a:defRPr/>
            </a:pPr>
            <a:r>
              <a:rPr lang="it-IT" sz="2400" b="1" dirty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Ogni utente possiede una sua cartella </a:t>
            </a:r>
            <a:r>
              <a:rPr lang="it-IT" sz="2400" b="1" dirty="0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$HOME</a:t>
            </a:r>
          </a:p>
        </p:txBody>
      </p:sp>
      <p:sp>
        <p:nvSpPr>
          <p:cNvPr id="12291" name="Segnaposto piè di pagina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/>
              <a:t>Operating System Concepts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Come navigare le directory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4B3571F8-6549-4D29-8BA3-66C617D1E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279185"/>
              </p:ext>
            </p:extLst>
          </p:nvPr>
        </p:nvGraphicFramePr>
        <p:xfrm>
          <a:off x="1735810" y="2200761"/>
          <a:ext cx="8784956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390">
                  <a:extLst>
                    <a:ext uri="{9D8B030D-6E8A-4147-A177-3AD203B41FA5}">
                      <a16:colId xmlns:a16="http://schemas.microsoft.com/office/drawing/2014/main" val="4197621035"/>
                    </a:ext>
                  </a:extLst>
                </a:gridCol>
                <a:gridCol w="6253566">
                  <a:extLst>
                    <a:ext uri="{9D8B030D-6E8A-4147-A177-3AD203B41FA5}">
                      <a16:colId xmlns:a16="http://schemas.microsoft.com/office/drawing/2014/main" val="1713889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774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mkdir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it-IT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nomedir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/>
                        <a:t>Crea una nuova cartella dal nome 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it-IT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nomedir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80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it-IT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nomedir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Ci si sposta nella cartella 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it-IT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nomedir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it-IT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59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cd</a:t>
                      </a:r>
                      <a:endParaRPr lang="it-IT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Ci si sposta in 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$HOME</a:t>
                      </a:r>
                      <a:endParaRPr lang="it-IT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038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rmdir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it-IT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nomedir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/>
                        <a:t>Rimuove la cartella dal nome 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it-IT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nomedir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it-IT" sz="1800" dirty="0"/>
                        <a:t>ma SOLO se è vuota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825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rm</a:t>
                      </a:r>
                      <a:r>
                        <a:rPr lang="it-IT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</a:t>
                      </a:r>
                      <a:r>
                        <a:rPr lang="it-IT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rf</a:t>
                      </a:r>
                      <a:r>
                        <a:rPr lang="it-IT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nomedir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it-IT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/>
                        <a:t>Rimuove la cartella dal nome 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it-IT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nomedir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it-IT" sz="1800" dirty="0"/>
                        <a:t>e ricorsivamente tutto il suo contenuto***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31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pwd</a:t>
                      </a:r>
                      <a:endParaRPr lang="it-IT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/>
                        <a:t>Mostra il path in cui ci si trova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09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</a:t>
                      </a:r>
                      <a:r>
                        <a:rPr lang="it-IT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nomedir</a:t>
                      </a:r>
                      <a:r>
                        <a:rPr lang="it-IT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it-IT" sz="1800" dirty="0"/>
                        <a:t>Lista il contenuto della cartella 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it-IT" sz="18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nomedir</a:t>
                      </a:r>
                      <a:r>
                        <a:rPr lang="it-IT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endParaRPr lang="it-IT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8914542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691E921A-6F66-4C3B-A56A-E81AB45F7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6075" y="5713899"/>
            <a:ext cx="9317064" cy="94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65125" indent="-255588" algn="l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0713" indent="-228600" algn="l" rtl="0" eaLnBrk="0" fontAlgn="base" hangingPunct="0"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itchFamily="18" charset="2"/>
              <a:buChar char="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2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574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228600" algn="l" rtl="0" eaLnBrk="1" latinLnBrk="0" hangingPunct="1">
              <a:spcBef>
                <a:spcPts val="350"/>
              </a:spcBef>
              <a:buClr>
                <a:schemeClr val="accent3"/>
              </a:buClr>
              <a:buFont typeface="Wingdings 2"/>
              <a:buChar char="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365760" indent="-256032" eaLnBrk="1" fontAlgn="auto" hangingPunct="1">
              <a:spcAft>
                <a:spcPts val="0"/>
              </a:spcAft>
              <a:buNone/>
              <a:defRPr/>
            </a:pPr>
            <a:r>
              <a:rPr lang="it-IT" sz="1300" b="1" dirty="0">
                <a:latin typeface="Courier New" panose="02070309020205020404" pitchFamily="49" charset="0"/>
                <a:ea typeface="Arial Unicode MS" pitchFamily="34" charset="-128"/>
                <a:cs typeface="Courier New" panose="02070309020205020404" pitchFamily="49" charset="0"/>
              </a:rPr>
              <a:t>*** È PERICOLOSO. Tutto ciò che è stato eliminato non potrà più essere recuperato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egnaposto piè di pagina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/>
              <a:t>Operating System Concepts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Come gestire i file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B772225-97F1-469D-93B4-848D0612D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96605"/>
              </p:ext>
            </p:extLst>
          </p:nvPr>
        </p:nvGraphicFramePr>
        <p:xfrm>
          <a:off x="1637654" y="1256903"/>
          <a:ext cx="8916692" cy="488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1736">
                  <a:extLst>
                    <a:ext uri="{9D8B030D-6E8A-4147-A177-3AD203B41FA5}">
                      <a16:colId xmlns:a16="http://schemas.microsoft.com/office/drawing/2014/main" val="2856704694"/>
                    </a:ext>
                  </a:extLst>
                </a:gridCol>
                <a:gridCol w="4974956">
                  <a:extLst>
                    <a:ext uri="{9D8B030D-6E8A-4147-A177-3AD203B41FA5}">
                      <a16:colId xmlns:a16="http://schemas.microsoft.com/office/drawing/2014/main" val="3962274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8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>
                          <a:latin typeface="Courier New" pitchFamily="49" charset="0"/>
                        </a:rPr>
                        <a:t>cp</a:t>
                      </a:r>
                      <a:r>
                        <a:rPr lang="it-IT" dirty="0">
                          <a:latin typeface="Courier New" pitchFamily="49" charset="0"/>
                        </a:rPr>
                        <a:t> file1 file2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 una copia del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file1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57303"/>
                  </a:ext>
                </a:extLst>
              </a:tr>
              <a:tr h="262971">
                <a:tc>
                  <a:txBody>
                    <a:bodyPr/>
                    <a:lstStyle/>
                    <a:p>
                      <a:r>
                        <a:rPr lang="it-IT" b="1" dirty="0" err="1">
                          <a:latin typeface="Courier New" pitchFamily="49" charset="0"/>
                        </a:rPr>
                        <a:t>cp</a:t>
                      </a:r>
                      <a:r>
                        <a:rPr lang="it-IT" dirty="0">
                          <a:latin typeface="Courier New" pitchFamily="49" charset="0"/>
                        </a:rPr>
                        <a:t> file1 .. </a:t>
                      </a:r>
                      <a:r>
                        <a:rPr lang="it-IT" dirty="0" err="1">
                          <a:latin typeface="Courier New" pitchFamily="49" charset="0"/>
                        </a:rPr>
                        <a:t>filex</a:t>
                      </a:r>
                      <a:r>
                        <a:rPr lang="it-IT" dirty="0">
                          <a:latin typeface="Courier New" pitchFamily="49" charset="0"/>
                        </a:rPr>
                        <a:t> directory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 una copia di tutti i file specificati in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97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Courier New" pitchFamily="49" charset="0"/>
                        </a:rPr>
                        <a:t>mv</a:t>
                      </a:r>
                      <a:r>
                        <a:rPr lang="it-IT" dirty="0">
                          <a:latin typeface="Courier New" pitchFamily="49" charset="0"/>
                        </a:rPr>
                        <a:t> file1 file2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Rinomina il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file1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7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latin typeface="Courier New" pitchFamily="49" charset="0"/>
                        </a:rPr>
                        <a:t>mv</a:t>
                      </a:r>
                      <a:r>
                        <a:rPr lang="it-IT" dirty="0">
                          <a:latin typeface="Courier New" pitchFamily="49" charset="0"/>
                        </a:rPr>
                        <a:t> file1 .. </a:t>
                      </a:r>
                      <a:r>
                        <a:rPr lang="it-IT" dirty="0" err="1">
                          <a:latin typeface="Courier New" pitchFamily="49" charset="0"/>
                        </a:rPr>
                        <a:t>filex</a:t>
                      </a:r>
                      <a:r>
                        <a:rPr lang="it-IT" dirty="0">
                          <a:latin typeface="Courier New" pitchFamily="49" charset="0"/>
                        </a:rPr>
                        <a:t> directory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Sposta tutti i file specificati nella in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directory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70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>
                          <a:latin typeface="Courier New" pitchFamily="49" charset="0"/>
                        </a:rPr>
                        <a:t>rm</a:t>
                      </a:r>
                      <a:r>
                        <a:rPr lang="it-IT" b="1" dirty="0">
                          <a:latin typeface="Courier New" pitchFamily="49" charset="0"/>
                        </a:rPr>
                        <a:t> </a:t>
                      </a:r>
                      <a:r>
                        <a:rPr lang="it-IT" b="0" dirty="0">
                          <a:latin typeface="Courier New" pitchFamily="49" charset="0"/>
                        </a:rPr>
                        <a:t>file1</a:t>
                      </a:r>
                      <a:endParaRPr lang="it-IT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Rimuove il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58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>
                          <a:latin typeface="Courier New" pitchFamily="49" charset="0"/>
                        </a:rPr>
                        <a:t>less</a:t>
                      </a:r>
                      <a:r>
                        <a:rPr lang="it-IT" dirty="0">
                          <a:latin typeface="Courier New" pitchFamily="49" charset="0"/>
                        </a:rPr>
                        <a:t> file1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Legge il contenuto del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file1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modalità interattiva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32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cat</a:t>
                      </a:r>
                      <a:r>
                        <a:rPr lang="it-IT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it-IT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Stampa su terminale il contenuto di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8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nano</a:t>
                      </a:r>
                      <a:r>
                        <a:rPr lang="it-IT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file1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Modifica il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file1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da terminale (alias: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pico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endParaRPr kumimoji="0" lang="it-IT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3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Courier New" pitchFamily="49" charset="0"/>
                        </a:rPr>
                        <a:t>file </a:t>
                      </a:r>
                      <a:r>
                        <a:rPr lang="it-IT" b="0" dirty="0" err="1">
                          <a:latin typeface="Courier New" pitchFamily="49" charset="0"/>
                        </a:rPr>
                        <a:t>filename</a:t>
                      </a:r>
                      <a:endParaRPr lang="it-IT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Analizza il tipo di file di </a:t>
                      </a:r>
                      <a:r>
                        <a:rPr kumimoji="0" lang="it-IT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filename</a:t>
                      </a:r>
                      <a:endParaRPr kumimoji="0" lang="it-IT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940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latin typeface="Courier New" pitchFamily="49" charset="0"/>
                        </a:rPr>
                        <a:t>touch </a:t>
                      </a:r>
                      <a:r>
                        <a:rPr lang="it-IT" b="0" dirty="0">
                          <a:latin typeface="Courier New" pitchFamily="49" charset="0"/>
                        </a:rPr>
                        <a:t>file1</a:t>
                      </a:r>
                      <a:endParaRPr lang="it-IT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Crea un nuovo file vuoto dal nome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610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Segnaposto piè di pagina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/>
              <a:t>Operating System Concepts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/>
              <a:t>Ricerca tra directory e file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B772225-97F1-469D-93B4-848D0612D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309027"/>
              </p:ext>
            </p:extLst>
          </p:nvPr>
        </p:nvGraphicFramePr>
        <p:xfrm>
          <a:off x="1637654" y="1963420"/>
          <a:ext cx="8916692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4244">
                  <a:extLst>
                    <a:ext uri="{9D8B030D-6E8A-4147-A177-3AD203B41FA5}">
                      <a16:colId xmlns:a16="http://schemas.microsoft.com/office/drawing/2014/main" val="2856704694"/>
                    </a:ext>
                  </a:extLst>
                </a:gridCol>
                <a:gridCol w="5052448">
                  <a:extLst>
                    <a:ext uri="{9D8B030D-6E8A-4147-A177-3AD203B41FA5}">
                      <a16:colId xmlns:a16="http://schemas.microsoft.com/office/drawing/2014/main" val="39622748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Comando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Descrizione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386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>
                          <a:latin typeface="Courier New" pitchFamily="49" charset="0"/>
                        </a:rPr>
                        <a:t>find</a:t>
                      </a:r>
                      <a:r>
                        <a:rPr lang="it-IT" dirty="0">
                          <a:latin typeface="Courier New" pitchFamily="49" charset="0"/>
                        </a:rPr>
                        <a:t> &lt;</a:t>
                      </a:r>
                      <a:r>
                        <a:rPr lang="it-IT" dirty="0" err="1">
                          <a:latin typeface="Courier New" pitchFamily="49" charset="0"/>
                        </a:rPr>
                        <a:t>nomedir</a:t>
                      </a:r>
                      <a:r>
                        <a:rPr lang="it-IT" dirty="0">
                          <a:latin typeface="Courier New" pitchFamily="49" charset="0"/>
                        </a:rPr>
                        <a:t>&gt; -name file1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Cerca i file di nome </a:t>
                      </a:r>
                      <a:r>
                        <a:rPr kumimoji="0" lang="it-IT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file1</a:t>
                      </a:r>
                      <a:r>
                        <a:rPr kumimoji="0" lang="it-IT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 partire dalla directory </a:t>
                      </a:r>
                      <a:r>
                        <a:rPr kumimoji="0" lang="it-IT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kumimoji="0" lang="it-IT" b="0" i="0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nomedir</a:t>
                      </a:r>
                      <a:r>
                        <a:rPr kumimoji="0" lang="it-IT" b="0" i="0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  <a:endParaRPr kumimoji="0" lang="it-IT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957303"/>
                  </a:ext>
                </a:extLst>
              </a:tr>
              <a:tr h="262971">
                <a:tc>
                  <a:txBody>
                    <a:bodyPr/>
                    <a:lstStyle/>
                    <a:p>
                      <a:r>
                        <a:rPr lang="it-IT" b="1" dirty="0" err="1">
                          <a:latin typeface="Courier New" pitchFamily="49" charset="0"/>
                        </a:rPr>
                        <a:t>find</a:t>
                      </a:r>
                      <a:r>
                        <a:rPr lang="it-IT" dirty="0">
                          <a:latin typeface="Courier New" pitchFamily="49" charset="0"/>
                        </a:rPr>
                        <a:t> &lt;</a:t>
                      </a:r>
                      <a:r>
                        <a:rPr lang="it-IT" dirty="0" err="1">
                          <a:latin typeface="Courier New" pitchFamily="49" charset="0"/>
                        </a:rPr>
                        <a:t>nomedir</a:t>
                      </a:r>
                      <a:r>
                        <a:rPr lang="it-IT" dirty="0">
                          <a:latin typeface="Courier New" pitchFamily="49" charset="0"/>
                        </a:rPr>
                        <a:t>&gt; -name *.</a:t>
                      </a:r>
                      <a:r>
                        <a:rPr lang="it-IT" dirty="0" err="1">
                          <a:latin typeface="Courier New" pitchFamily="49" charset="0"/>
                        </a:rPr>
                        <a:t>txt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Cerca i file che hanno estensione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</a:t>
                      </a:r>
                      <a:r>
                        <a:rPr kumimoji="0" lang="it-IT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txt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 partire dalla directory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kumimoji="0" lang="it-IT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nomedir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697814"/>
                  </a:ext>
                </a:extLst>
              </a:tr>
              <a:tr h="371969">
                <a:tc>
                  <a:txBody>
                    <a:bodyPr/>
                    <a:lstStyle/>
                    <a:p>
                      <a:r>
                        <a:rPr lang="it-IT" b="1" dirty="0">
                          <a:latin typeface="Courier New" pitchFamily="49" charset="0"/>
                        </a:rPr>
                        <a:t>grep</a:t>
                      </a:r>
                      <a:r>
                        <a:rPr lang="it-IT" dirty="0">
                          <a:latin typeface="Courier New" pitchFamily="49" charset="0"/>
                        </a:rPr>
                        <a:t> –R parola &lt;</a:t>
                      </a:r>
                      <a:r>
                        <a:rPr lang="it-IT" dirty="0" err="1">
                          <a:latin typeface="Courier New" pitchFamily="49" charset="0"/>
                        </a:rPr>
                        <a:t>nomedir</a:t>
                      </a:r>
                      <a:r>
                        <a:rPr lang="it-IT" dirty="0">
                          <a:latin typeface="Courier New" pitchFamily="49" charset="0"/>
                        </a:rPr>
                        <a:t>&gt;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Cerca in tutti i file collocati nella directory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kumimoji="0" lang="it-IT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nomedir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la parola </a:t>
                      </a:r>
                      <a:r>
                        <a:rPr kumimoji="0" lang="it-IT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parola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 restituisce le righe che la contengono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67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 err="1">
                          <a:latin typeface="Courier New" pitchFamily="49" charset="0"/>
                        </a:rPr>
                        <a:t>grep</a:t>
                      </a:r>
                      <a:r>
                        <a:rPr lang="it-IT" dirty="0">
                          <a:latin typeface="Courier New" pitchFamily="49" charset="0"/>
                        </a:rPr>
                        <a:t> parola file1</a:t>
                      </a:r>
                      <a:endParaRPr lang="it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Mostra solo le righe del 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file1</a:t>
                      </a:r>
                      <a:r>
                        <a:rPr kumimoji="0" lang="it-IT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che contengono la parola </a:t>
                      </a:r>
                      <a:r>
                        <a:rPr kumimoji="0" lang="it-IT" sz="1800" kern="1200" dirty="0" err="1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parola</a:t>
                      </a:r>
                      <a:endParaRPr kumimoji="0" lang="it-IT" sz="1800" kern="1200" dirty="0">
                        <a:solidFill>
                          <a:schemeClr val="dk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4670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6397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66018"/>
            <a:ext cx="10972800" cy="5067141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it-IT" sz="3200" b="1" dirty="0">
                <a:latin typeface="Courier New" pitchFamily="49" charset="0"/>
              </a:rPr>
              <a:t>Asterisco “*”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b="1" dirty="0">
                <a:latin typeface="Courier New" pitchFamily="49" charset="0"/>
              </a:rPr>
              <a:t>Sta per 0 o più caratteri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b="1" dirty="0">
                <a:latin typeface="Courier New" pitchFamily="49" charset="0"/>
              </a:rPr>
              <a:t>Esempi: 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it-IT" b="1" dirty="0">
                <a:latin typeface="Courier New" pitchFamily="49" charset="0"/>
              </a:rPr>
              <a:t>*.</a:t>
            </a:r>
            <a:r>
              <a:rPr lang="it-IT" b="1" dirty="0" err="1">
                <a:latin typeface="Courier New" pitchFamily="49" charset="0"/>
              </a:rPr>
              <a:t>txt</a:t>
            </a:r>
            <a:endParaRPr lang="it-IT" b="1" dirty="0">
              <a:latin typeface="Courier New" pitchFamily="49" charset="0"/>
            </a:endParaRP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it-IT" b="1" dirty="0">
                <a:latin typeface="Courier New" pitchFamily="49" charset="0"/>
              </a:rPr>
              <a:t>*</a:t>
            </a:r>
            <a:r>
              <a:rPr lang="it-IT" b="1" dirty="0" err="1">
                <a:latin typeface="Courier New" pitchFamily="49" charset="0"/>
              </a:rPr>
              <a:t>txt</a:t>
            </a:r>
            <a:endParaRPr lang="it-IT" b="1" dirty="0">
              <a:latin typeface="Courier New" pitchFamily="49" charset="0"/>
            </a:endParaRP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it-IT" b="1" dirty="0">
                <a:latin typeface="Courier New" pitchFamily="49" charset="0"/>
              </a:rPr>
              <a:t>*</a:t>
            </a:r>
            <a:r>
              <a:rPr lang="it-IT" b="1" dirty="0" err="1">
                <a:latin typeface="Courier New" pitchFamily="49" charset="0"/>
              </a:rPr>
              <a:t>txt</a:t>
            </a:r>
            <a:r>
              <a:rPr lang="it-IT" b="1" dirty="0">
                <a:latin typeface="Courier New" pitchFamily="49" charset="0"/>
              </a:rPr>
              <a:t>*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it-IT" b="1" dirty="0">
                <a:latin typeface="Courier New" pitchFamily="49" charset="0"/>
              </a:rPr>
              <a:t>Punto interrogativo “?”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b="1" dirty="0">
                <a:latin typeface="Courier New" pitchFamily="49" charset="0"/>
              </a:rPr>
              <a:t>Sta per un qualsiasi singolo carattere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b="1" dirty="0">
                <a:latin typeface="Courier New" pitchFamily="49" charset="0"/>
              </a:rPr>
              <a:t>Esempi: x??, </a:t>
            </a:r>
            <a:r>
              <a:rPr lang="it-IT" b="1" dirty="0" err="1">
                <a:latin typeface="Courier New" pitchFamily="49" charset="0"/>
              </a:rPr>
              <a:t>t?t</a:t>
            </a:r>
            <a:endParaRPr lang="it-IT" b="1" dirty="0">
              <a:latin typeface="Courier New" pitchFamily="49" charset="0"/>
            </a:endParaRP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it-IT" b="1" dirty="0">
                <a:latin typeface="Courier New" pitchFamily="49" charset="0"/>
              </a:rPr>
              <a:t>Parentesi quadre [] e “!” oppure “^”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b="1" dirty="0">
                <a:latin typeface="Courier New" pitchFamily="49" charset="0"/>
              </a:rPr>
              <a:t>[AB]* tutti i file che cominciano per A o B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b="1" dirty="0">
                <a:latin typeface="Courier New" pitchFamily="49" charset="0"/>
              </a:rPr>
              <a:t>![AB]C* tutti file che NON cominciano per A o B ed hanno una C come seconda lettera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b="1" dirty="0">
                <a:latin typeface="Courier New" pitchFamily="49" charset="0"/>
              </a:rPr>
              <a:t>[^AB]C* tutti i file che non cominciano per A o B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it-IT" b="1" dirty="0">
              <a:latin typeface="Courier New" pitchFamily="49" charset="0"/>
            </a:endParaRP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it-IT" b="1" dirty="0">
              <a:latin typeface="Courier New" pitchFamily="49" charset="0"/>
            </a:endParaRPr>
          </a:p>
        </p:txBody>
      </p:sp>
      <p:sp>
        <p:nvSpPr>
          <p:cNvPr id="14339" name="Segnaposto piè di pagina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/>
              <a:t>Operating System Concepts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/>
              <a:t>Caratteri Jolly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it-IT" dirty="0"/>
              <a:t>C’è una fase di pre-espansione!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dirty="0" err="1"/>
              <a:t>ls</a:t>
            </a:r>
            <a:r>
              <a:rPr lang="it-IT" dirty="0"/>
              <a:t> y* equivale a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dirty="0" err="1"/>
              <a:t>ls</a:t>
            </a:r>
            <a:r>
              <a:rPr lang="it-IT" dirty="0"/>
              <a:t> </a:t>
            </a:r>
            <a:r>
              <a:rPr lang="it-IT" dirty="0" err="1"/>
              <a:t>yacc</a:t>
            </a:r>
            <a:r>
              <a:rPr lang="it-IT" dirty="0"/>
              <a:t> yes </a:t>
            </a:r>
            <a:r>
              <a:rPr lang="it-IT" dirty="0" err="1"/>
              <a:t>ypcat</a:t>
            </a:r>
            <a:r>
              <a:rPr lang="it-IT" dirty="0"/>
              <a:t> ... </a:t>
            </a:r>
            <a:r>
              <a:rPr lang="it-IT" dirty="0" err="1"/>
              <a:t>ypmatch</a:t>
            </a:r>
            <a:r>
              <a:rPr lang="it-IT" dirty="0"/>
              <a:t> ...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endParaRPr lang="it-IT" dirty="0"/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it-IT" dirty="0"/>
              <a:t>Questo crea una </a:t>
            </a:r>
            <a:r>
              <a:rPr lang="it-IT" b="1" dirty="0"/>
              <a:t>GROSSA </a:t>
            </a:r>
            <a:r>
              <a:rPr lang="it-IT" dirty="0"/>
              <a:t>differenza con Windows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dirty="0"/>
              <a:t>Windows:  	 copy *.</a:t>
            </a:r>
            <a:r>
              <a:rPr lang="it-IT" dirty="0" err="1"/>
              <a:t>txt</a:t>
            </a:r>
            <a:r>
              <a:rPr lang="it-IT" dirty="0"/>
              <a:t> *.</a:t>
            </a:r>
            <a:r>
              <a:rPr lang="it-IT" dirty="0" err="1"/>
              <a:t>bak</a:t>
            </a:r>
            <a:endParaRPr lang="it-IT" dirty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it-IT" dirty="0"/>
              <a:t>Linux:		 </a:t>
            </a:r>
            <a:r>
              <a:rPr lang="it-IT" dirty="0" err="1"/>
              <a:t>cp</a:t>
            </a:r>
            <a:r>
              <a:rPr lang="it-IT" dirty="0"/>
              <a:t> *.</a:t>
            </a:r>
            <a:r>
              <a:rPr lang="it-IT" dirty="0" err="1"/>
              <a:t>txt</a:t>
            </a:r>
            <a:r>
              <a:rPr lang="it-IT" dirty="0"/>
              <a:t> *.</a:t>
            </a:r>
            <a:r>
              <a:rPr lang="it-IT" dirty="0" err="1"/>
              <a:t>bak</a:t>
            </a:r>
            <a:r>
              <a:rPr lang="it-IT" dirty="0"/>
              <a:t>    </a:t>
            </a:r>
          </a:p>
          <a:p>
            <a:pPr marL="859536" lvl="2" eaLnBrk="1" fontAlgn="auto" hangingPunct="1">
              <a:spcAft>
                <a:spcPts val="0"/>
              </a:spcAft>
              <a:buFont typeface="Wingdings 2"/>
              <a:buChar char=""/>
              <a:defRPr/>
            </a:pPr>
            <a:r>
              <a:rPr lang="it-IT" dirty="0"/>
              <a:t>(pensate al meccanismo di espansione)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it-IT" dirty="0"/>
              <a:t>I file nascosti vengono di solito ignorati (quelli che cominciano per “.”)</a:t>
            </a:r>
          </a:p>
        </p:txBody>
      </p:sp>
      <p:sp>
        <p:nvSpPr>
          <p:cNvPr id="15363" name="Segnaposto piè di pagina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r>
              <a:rPr lang="en-US"/>
              <a:t>Operating System Concepts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/>
              <a:t>Come funzionano i caratteri jolly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al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Vial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Vial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Vial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1412</Words>
  <Application>Microsoft Office PowerPoint</Application>
  <PresentationFormat>Widescreen</PresentationFormat>
  <Paragraphs>312</Paragraphs>
  <Slides>21</Slides>
  <Notes>20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33" baseType="lpstr">
      <vt:lpstr>Arial</vt:lpstr>
      <vt:lpstr>Arial Unicode MS</vt:lpstr>
      <vt:lpstr>Courier New</vt:lpstr>
      <vt:lpstr>Helvetica</vt:lpstr>
      <vt:lpstr>Lucida Sans Unicode</vt:lpstr>
      <vt:lpstr>Monotype Sorts</vt:lpstr>
      <vt:lpstr>Times New Roman</vt:lpstr>
      <vt:lpstr>Verdana</vt:lpstr>
      <vt:lpstr>Wingdings</vt:lpstr>
      <vt:lpstr>Wingdings 2</vt:lpstr>
      <vt:lpstr>Wingdings 3</vt:lpstr>
      <vt:lpstr>Viale</vt:lpstr>
      <vt:lpstr>Command Line Fu</vt:lpstr>
      <vt:lpstr>La shell Linux</vt:lpstr>
      <vt:lpstr>Path assoluti e relativi</vt:lpstr>
      <vt:lpstr>Le directories</vt:lpstr>
      <vt:lpstr>Come navigare le directory</vt:lpstr>
      <vt:lpstr>Come gestire i file</vt:lpstr>
      <vt:lpstr>Ricerca tra directory e file</vt:lpstr>
      <vt:lpstr>Caratteri Jolly</vt:lpstr>
      <vt:lpstr>Come funzionano i caratteri jolly</vt:lpstr>
      <vt:lpstr>Navigare tra i comandi e shortcut</vt:lpstr>
      <vt:lpstr>Programmi console e loro canali di input</vt:lpstr>
      <vt:lpstr>Redirezione stdout ed stderr</vt:lpstr>
      <vt:lpstr>Redirezione stdout ed stderr</vt:lpstr>
      <vt:lpstr>Redirezione e piping</vt:lpstr>
      <vt:lpstr>Redirezione e piping</vt:lpstr>
      <vt:lpstr>Redirezione e piping: xargs</vt:lpstr>
      <vt:lpstr>Redirezione e piping</vt:lpstr>
      <vt:lpstr>Variabili di ambiente</vt:lpstr>
      <vt:lpstr>Gestione processi e job</vt:lpstr>
      <vt:lpstr>Diritti di accesso</vt:lpstr>
      <vt:lpstr>‘r’ e ‘x’ per cartelle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View of System Components</dc:title>
  <dc:creator>Marilyn Turnamian</dc:creator>
  <cp:lastModifiedBy>Angilica  Denise</cp:lastModifiedBy>
  <cp:revision>150</cp:revision>
  <cp:lastPrinted>2023-04-20T16:06:21Z</cp:lastPrinted>
  <dcterms:created xsi:type="dcterms:W3CDTF">1999-06-25T18:38:26Z</dcterms:created>
  <dcterms:modified xsi:type="dcterms:W3CDTF">2024-04-19T13:52:30Z</dcterms:modified>
</cp:coreProperties>
</file>