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858C2-7C67-165F-BCB1-5DB874D82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8C55C-7741-6C39-420F-1CAE52BF8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5F66C-4C6F-8C7B-9EBF-AA76A505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990E-5B02-446D-BF72-42D0CAF392B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EA062-92F2-6D77-27EB-43A97981B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6CA75-EB1E-61C6-4821-DD40705FB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6AE4-AF5D-4F40-9BB2-6C1ADCD08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D5223-8E15-66D2-54D7-7CF900A7A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A446E3-BF5F-C970-11E2-815F8E2CC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79C70-86C0-ADB1-4E73-063A6C147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990E-5B02-446D-BF72-42D0CAF392B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B8D7D-8B38-AD72-8390-C5B9E3740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D1107-D333-9374-BD64-04E0756EE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6AE4-AF5D-4F40-9BB2-6C1ADCD08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32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864905-E0B7-25B1-DDB2-1F44785F17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22586-46A2-1310-1389-5D1B30899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E5935-C51F-11D7-32A6-1A2818FF8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990E-5B02-446D-BF72-42D0CAF392B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5F55E-9030-D6DD-22CA-E4DFB6E99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9A046-1277-5F8A-D3B6-76E440812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6AE4-AF5D-4F40-9BB2-6C1ADCD08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2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2E869-45D8-6818-2DEE-F5970AB3F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4E2DB-2455-D095-9679-4E3662AB6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E1FDA-4194-128A-C011-9E9099F79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990E-5B02-446D-BF72-42D0CAF392B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0BEC9-7EF7-9E7A-5C51-078815F16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8029D-B1C4-F39E-44DC-97A9D4DE8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6AE4-AF5D-4F40-9BB2-6C1ADCD08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9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4728E-4BB6-AE8A-1B89-B318DED1E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FE62D-AC17-58B0-AEDC-B5107169B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F3DB8-7078-8B39-2C48-A16FEEAF6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990E-5B02-446D-BF72-42D0CAF392B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19508-506A-1879-A4E0-45E5D75B4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2DD4C-539D-1CAF-FA81-C13365632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6AE4-AF5D-4F40-9BB2-6C1ADCD08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96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6FCC-4E29-36EE-A5CC-4464CAD11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CEE00-C55F-804C-7E36-9170E9E537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59101-3690-6065-AA0A-F6E3493D3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84173-A04A-AB3A-86F6-C8A639349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990E-5B02-446D-BF72-42D0CAF392B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07DA4-3139-1981-49E4-C07C19033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62543-453C-AD4F-7538-26A96B66B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6AE4-AF5D-4F40-9BB2-6C1ADCD08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CCF72-3CA1-8B76-8FB0-392AB77B8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476E8-6F66-D606-179D-FD6A791EF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871E3-4B46-D7D5-0D01-2CDD3C91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B46EC8-9DA2-C100-B723-84850F14B0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BE5E7F-BA55-733E-189D-B2D630DA1C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771D61-23DE-8D3F-1F9E-CFFF863C2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990E-5B02-446D-BF72-42D0CAF392B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7B053A-E25A-DAA1-F739-0902A8D5A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530D72-C863-8CAF-DCB1-9850ED20B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6AE4-AF5D-4F40-9BB2-6C1ADCD08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54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C86A6-2B46-6435-ACD9-4E418CA26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2CB20F-6790-6817-409A-F6BACB6CB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990E-5B02-446D-BF72-42D0CAF392B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1CE7D3-B96E-9BA0-A9C0-9BE8FC303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68E1A0-C831-74E9-071E-7274426E2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6AE4-AF5D-4F40-9BB2-6C1ADCD08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0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1A07EB-90BE-3997-ABB2-CA9E95458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990E-5B02-446D-BF72-42D0CAF392B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8701E4-7139-227E-2CAA-85882BC47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D5305-9126-6C5F-50F1-186FF633F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6AE4-AF5D-4F40-9BB2-6C1ADCD08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79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940F0-8B70-4C6E-62A0-C8C1898B7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A6F5D-204E-49EE-C7B0-E99297A04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28574-3C29-04E4-7A1D-67987719F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3574E-4B17-9676-6FA4-3DDD886C2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990E-5B02-446D-BF72-42D0CAF392B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FE7B0C-E011-3458-7B5C-0A8076102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83601-F5CE-D2EB-1B52-AE21C9E7B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6AE4-AF5D-4F40-9BB2-6C1ADCD08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76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979DB-FD6C-CEE8-F428-EBF78E791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84AC44-A889-2F54-F727-74CAD4D3AF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1D4EDC-1FEC-36A2-2674-019A78F35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BB40C-B17C-5CE3-B468-AC16CD5F8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990E-5B02-446D-BF72-42D0CAF392B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E80A7C-8C62-BB63-A1FC-5483AD974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12825-11A1-1FC6-2D66-73A1383E0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6AE4-AF5D-4F40-9BB2-6C1ADCD08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3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69E19F-706E-188A-A08D-8116B6E88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21716-00FD-24BB-5FFE-9C5D31BC2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E88F4-2709-6054-5344-8818D29740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C990E-5B02-446D-BF72-42D0CAF392B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F5DF3-FAEA-6A7C-9B80-40C2918344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A6B7C-32C2-EC89-6AC9-51A276D7E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F6AE4-AF5D-4F40-9BB2-6C1ADCD08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EDB1B-29D9-68C9-6CD4-16F9AAC040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3E29E1-021B-62B8-2D23-F61A9EE822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96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Teagan Rockwood</dc:creator>
  <cp:lastModifiedBy>Teagan Rockwood</cp:lastModifiedBy>
  <cp:revision>1</cp:revision>
  <dcterms:created xsi:type="dcterms:W3CDTF">2024-02-14T22:59:59Z</dcterms:created>
  <dcterms:modified xsi:type="dcterms:W3CDTF">2024-02-14T23:00:32Z</dcterms:modified>
</cp:coreProperties>
</file>