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varScale="1">
        <p:scale>
          <a:sx n="12" d="100"/>
          <a:sy n="12" d="100"/>
        </p:scale>
        <p:origin x="2808" y="1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21863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38275" y="19342893"/>
            <a:ext cx="6297612" cy="128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1633017"/>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229050" y="11748439"/>
            <a:ext cx="5919830" cy="7416799"/>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1</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89642" y="37775198"/>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Billedtekst </a:t>
            </a:r>
            <a:r>
              <a:rPr lang="da-DK" altLang="en-DK" sz="1500" dirty="0">
                <a:solidFill>
                  <a:srgbClr val="BD2A33"/>
                </a:solidFill>
              </a:rPr>
              <a:t>(Arial </a:t>
            </a:r>
            <a:r>
              <a:rPr lang="da-DK" altLang="en-DK" sz="1500" dirty="0" err="1">
                <a:solidFill>
                  <a:srgbClr val="BD2A33"/>
                </a:solidFill>
              </a:rPr>
              <a:t>Regular</a:t>
            </a:r>
            <a:r>
              <a:rPr lang="da-DK" altLang="en-DK" sz="1500" dirty="0">
                <a:solidFill>
                  <a:srgbClr val="BD2A33"/>
                </a:solidFill>
              </a:rPr>
              <a:t>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834799" y="24139318"/>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1</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lede 6">
            <a:extLst>
              <a:ext uri="{FF2B5EF4-FFF2-40B4-BE49-F238E27FC236}">
                <a16:creationId xmlns:a16="http://schemas.microsoft.com/office/drawing/2014/main" id="{73FAA638-CD2D-4E80-933C-E08DF9AEE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57273" y="22364895"/>
            <a:ext cx="12572310" cy="13720601"/>
          </a:xfrm>
          <a:prstGeom prst="rect">
            <a:avLst/>
          </a:prstGeom>
        </p:spPr>
      </p:pic>
      <p:pic>
        <p:nvPicPr>
          <p:cNvPr id="33" name="Billede 32">
            <a:extLst>
              <a:ext uri="{FF2B5EF4-FFF2-40B4-BE49-F238E27FC236}">
                <a16:creationId xmlns:a16="http://schemas.microsoft.com/office/drawing/2014/main" id="{07AF57AF-EE67-4F48-8D25-25EC9A481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4867" y="18646300"/>
            <a:ext cx="7188981" cy="5391735"/>
          </a:xfrm>
          <a:prstGeom prst="rect">
            <a:avLst/>
          </a:prstGeom>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4867" y="34788321"/>
            <a:ext cx="7194396" cy="315927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191347" y="11751504"/>
            <a:ext cx="5744230"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408</TotalTime>
  <Words>1212</Words>
  <Application>Microsoft Office PowerPoint</Application>
  <PresentationFormat>Brugerdefineret</PresentationFormat>
  <Paragraphs>100</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19</cp:revision>
  <dcterms:created xsi:type="dcterms:W3CDTF">2018-06-08T08:18:25Z</dcterms:created>
  <dcterms:modified xsi:type="dcterms:W3CDTF">2018-06-17T19:36:00Z</dcterms:modified>
</cp:coreProperties>
</file>