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1" r:id="rId2"/>
    <p:sldId id="265" r:id="rId3"/>
    <p:sldId id="272" r:id="rId4"/>
    <p:sldId id="266" r:id="rId5"/>
  </p:sldIdLst>
  <p:sldSz cx="30279975" cy="42808525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57A6"/>
    <a:srgbClr val="632181"/>
    <a:srgbClr val="91278F"/>
    <a:srgbClr val="E2007A"/>
    <a:srgbClr val="BD1A8D"/>
    <a:srgbClr val="8B0E13"/>
    <a:srgbClr val="BD2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3" autoAdjust="0"/>
    <p:restoredTop sz="94090" autoAdjust="0"/>
  </p:normalViewPr>
  <p:slideViewPr>
    <p:cSldViewPr>
      <p:cViewPr>
        <p:scale>
          <a:sx n="25" d="100"/>
          <a:sy n="25" d="100"/>
        </p:scale>
        <p:origin x="283" y="-1992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3591B86-5005-45FB-AE5F-8672A8DB10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 altLang="en-DK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A8C545D-1B89-4DA1-B967-A9406D7BE7D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a-DK" altLang="en-DK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640CAD82-C096-42E2-8EA6-E78C8DE5297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 altLang="en-DK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CA7A2936-003D-4D41-A960-C5F33067EBB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FF86BC-9008-4905-A933-2E672AB4DFD4}" type="slidenum">
              <a:rPr lang="da-DK" altLang="en-DK"/>
              <a:pPr/>
              <a:t>‹nr.›</a:t>
            </a:fld>
            <a:endParaRPr lang="da-DK" altLang="en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E823A51-D0E9-4ACB-8B4F-C5B7556CD2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 altLang="en-DK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52570EC-D3BD-4766-97D4-46665A0F55A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a-DK" altLang="en-DK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DCED6931-860E-48F4-BFD1-B2C36611470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16150" y="685800"/>
            <a:ext cx="24257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A6F7C924-E6D0-4D49-9F05-2D0A3BA721F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DK"/>
              <a:t>Click to edit Master text styles</a:t>
            </a:r>
          </a:p>
          <a:p>
            <a:pPr lvl="1"/>
            <a:r>
              <a:rPr lang="da-DK" altLang="en-DK"/>
              <a:t>Second level</a:t>
            </a:r>
          </a:p>
          <a:p>
            <a:pPr lvl="2"/>
            <a:r>
              <a:rPr lang="da-DK" altLang="en-DK"/>
              <a:t>Third level</a:t>
            </a:r>
          </a:p>
          <a:p>
            <a:pPr lvl="3"/>
            <a:r>
              <a:rPr lang="da-DK" altLang="en-DK"/>
              <a:t>Fourth level</a:t>
            </a:r>
          </a:p>
          <a:p>
            <a:pPr lvl="4"/>
            <a:r>
              <a:rPr lang="da-DK" altLang="en-DK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E58E5056-3E4A-4FCA-8959-EEE9889155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 altLang="en-DK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8E248037-ED50-4FD1-B48A-329244D13F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A957F04-373E-4D17-AA90-D6C870DF8042}" type="slidenum">
              <a:rPr lang="da-DK" altLang="en-DK"/>
              <a:pPr/>
              <a:t>‹nr.›</a:t>
            </a:fld>
            <a:endParaRPr lang="da-DK" altLang="en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47742A0-3D77-4607-B0F7-19704DDB46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24E2C6-3BD7-4EBE-9DA1-5595F8A331C9}" type="slidenum">
              <a:rPr lang="da-DK" altLang="en-DK"/>
              <a:pPr/>
              <a:t>2</a:t>
            </a:fld>
            <a:endParaRPr lang="da-DK" altLang="en-DK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5E94612E-A29A-49DF-AD7D-F7DB3E45F9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3AAE51A-BA14-4AE1-B44A-BBA8E91609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altLang="en-DK"/>
              <a:t>Tekst og Streger i 100% farve – Baggrund i 90% Transparent.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BCB7-0BB5-4A37-8FA8-222A55BA6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600" y="7005638"/>
            <a:ext cx="22710775" cy="149034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62007-7BEA-46A8-A26D-682BCE516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600" y="22483763"/>
            <a:ext cx="22710775" cy="10336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2102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9CB5-A364-48C6-9066-DB469D12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F83B9-13A3-4377-8E86-57E893188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4336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307C0-1DE1-42D2-8E0C-299040D08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975763" y="5130800"/>
            <a:ext cx="6845300" cy="33699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A36A3-8D84-4491-9034-2CBE6A2DC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38275" y="5130800"/>
            <a:ext cx="20385088" cy="33699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4780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BFCB-7094-4847-A8A1-DE54AAAD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BED4-2D60-42D1-AFCF-EEEFE6D0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4889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9418-80DB-4CEC-B8BE-616D1356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338" y="10672763"/>
            <a:ext cx="26117550" cy="1780698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E033B-49A5-4B5B-B0C5-E7A46C3CC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338" y="28648025"/>
            <a:ext cx="26117550" cy="93646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584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24C0-1C4A-4EEF-B416-F42F9E6B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148E3-0300-4923-A339-DCDE56001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8275" y="13160375"/>
            <a:ext cx="13614400" cy="25669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678DA-B305-47AC-8EC6-9E088E37B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05075" y="13160375"/>
            <a:ext cx="13615988" cy="25669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49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235E-AA1C-44F3-A6A2-32D93B1A5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279650"/>
            <a:ext cx="26115963" cy="8274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8A3B1-4495-4A62-8E9A-7FD2229DD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5975" y="10493375"/>
            <a:ext cx="12809538" cy="5143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157F7-551F-474A-BEC1-30D2AE1A4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5975" y="15636875"/>
            <a:ext cx="12809538" cy="22999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667FC-6888-474F-951E-7D0AA815B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28900" y="10493375"/>
            <a:ext cx="12873038" cy="5143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30A16-D0A0-4D8A-B2C8-E0D76E9DB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28900" y="15636875"/>
            <a:ext cx="12873038" cy="22999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7597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9EE6-4B6D-4349-8B4E-7904F3EA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8900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39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6640-A221-4E09-B32F-DC0A91586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6300" cy="99885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3E76-5793-4DD0-9AA2-FB77E331A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3038" y="6164263"/>
            <a:ext cx="15328900" cy="30421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17466-00EE-42DE-9B34-577E482CA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975" y="12842875"/>
            <a:ext cx="9766300" cy="237918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122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DD07-39C1-462C-8D67-9044DE9D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6300" cy="99885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3FA0C-2312-4E2C-BADA-AE10A8B3B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73038" y="6164263"/>
            <a:ext cx="15328900" cy="304212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27C1E-D3A3-4344-9AD5-33D259A90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975" y="12842875"/>
            <a:ext cx="9766300" cy="237918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680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00557FE-23B6-43B0-AA4D-E57EDC782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38275" y="5130800"/>
            <a:ext cx="27382788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DK"/>
              <a:t>Click to edit Master title style</a:t>
            </a:r>
            <a:endParaRPr lang="en-GB" altLang="en-DK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D5B1AA9-7F41-4F79-93BF-88BC2DBF5B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38275" y="13160375"/>
            <a:ext cx="27382788" cy="256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DK"/>
              <a:t>Edit Master text styles</a:t>
            </a:r>
          </a:p>
          <a:p>
            <a:pPr lvl="1"/>
            <a:r>
              <a:rPr lang="en-US" altLang="en-DK"/>
              <a:t>Second level</a:t>
            </a:r>
          </a:p>
          <a:p>
            <a:pPr lvl="2"/>
            <a:r>
              <a:rPr lang="en-US" altLang="en-DK"/>
              <a:t>Third level</a:t>
            </a:r>
          </a:p>
          <a:p>
            <a:pPr lvl="3"/>
            <a:r>
              <a:rPr lang="en-US" altLang="en-DK"/>
              <a:t>Fourth level</a:t>
            </a:r>
          </a:p>
          <a:p>
            <a:pPr lvl="4"/>
            <a:r>
              <a:rPr lang="en-US" altLang="en-DK"/>
              <a:t>Fifth level</a:t>
            </a:r>
            <a:endParaRPr lang="en-GB" altLang="en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1" fontAlgn="base" hangingPunct="1">
        <a:lnSpc>
          <a:spcPts val="6000"/>
        </a:lnSpc>
        <a:spcBef>
          <a:spcPct val="0"/>
        </a:spcBef>
        <a:spcAft>
          <a:spcPct val="0"/>
        </a:spcAft>
        <a:defRPr sz="48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1588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defRPr sz="3500" kern="1200">
          <a:solidFill>
            <a:schemeClr val="bg2"/>
          </a:solidFill>
          <a:latin typeface="+mn-lt"/>
          <a:ea typeface="+mn-ea"/>
          <a:cs typeface="+mn-cs"/>
        </a:defRPr>
      </a:lvl2pPr>
      <a:lvl3pPr marL="647700" indent="-644525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buFont typeface="Wingdings" panose="05000000000000000000" pitchFamily="2" charset="2"/>
        <a:buChar char=""/>
        <a:defRPr sz="3500" kern="1200">
          <a:solidFill>
            <a:schemeClr val="bg2"/>
          </a:solidFill>
          <a:latin typeface="+mn-lt"/>
          <a:ea typeface="+mn-ea"/>
          <a:cs typeface="+mn-cs"/>
        </a:defRPr>
      </a:lvl3pPr>
      <a:lvl4pPr marL="1333500" indent="-6096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buFont typeface="Wingdings" panose="05000000000000000000" pitchFamily="2" charset="2"/>
        <a:buChar char=""/>
        <a:defRPr sz="35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6096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buFont typeface="Wingdings" panose="05000000000000000000" pitchFamily="2" charset="2"/>
        <a:buChar char=""/>
        <a:defRPr sz="35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hyperlink" Target="#_ftnref1"/><Relationship Id="rId5" Type="http://schemas.openxmlformats.org/officeDocument/2006/relationships/hyperlink" Target="#_ftn1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9" name="Rectangle 21">
            <a:extLst>
              <a:ext uri="{FF2B5EF4-FFF2-40B4-BE49-F238E27FC236}">
                <a16:creationId xmlns:a16="http://schemas.microsoft.com/office/drawing/2014/main" id="{E042823D-D10E-48FA-8C20-19C16B46E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8" y="4198938"/>
            <a:ext cx="28827412" cy="36071175"/>
          </a:xfrm>
          <a:prstGeom prst="rect">
            <a:avLst/>
          </a:prstGeom>
          <a:solidFill>
            <a:schemeClr val="bg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K"/>
          </a:p>
        </p:txBody>
      </p:sp>
      <p:sp>
        <p:nvSpPr>
          <p:cNvPr id="37910" name="Line 22">
            <a:extLst>
              <a:ext uri="{FF2B5EF4-FFF2-40B4-BE49-F238E27FC236}">
                <a16:creationId xmlns:a16="http://schemas.microsoft.com/office/drawing/2014/main" id="{CF39FDD4-8267-4E13-956E-FF4D1376E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4318000"/>
            <a:ext cx="28827412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K"/>
          </a:p>
        </p:txBody>
      </p:sp>
      <p:sp>
        <p:nvSpPr>
          <p:cNvPr id="37911" name="Line 23">
            <a:extLst>
              <a:ext uri="{FF2B5EF4-FFF2-40B4-BE49-F238E27FC236}">
                <a16:creationId xmlns:a16="http://schemas.microsoft.com/office/drawing/2014/main" id="{63241EF6-287C-4FF3-9776-D0AEEC25A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40270113"/>
            <a:ext cx="28827412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K"/>
          </a:p>
        </p:txBody>
      </p:sp>
      <p:pic>
        <p:nvPicPr>
          <p:cNvPr id="37912" name="Picture 24" descr="DTU Corporate logo_F_A0">
            <a:extLst>
              <a:ext uri="{FF2B5EF4-FFF2-40B4-BE49-F238E27FC236}">
                <a16:creationId xmlns:a16="http://schemas.microsoft.com/office/drawing/2014/main" id="{79F59C01-4754-4C1A-99F7-FF6850430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275" y="1079500"/>
            <a:ext cx="1601788" cy="23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0" name="Rectangle 2">
            <a:extLst>
              <a:ext uri="{FF2B5EF4-FFF2-40B4-BE49-F238E27FC236}">
                <a16:creationId xmlns:a16="http://schemas.microsoft.com/office/drawing/2014/main" id="{D0B65B0B-1CD4-4C49-9ADD-7A4F7E99D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38275" y="5130800"/>
            <a:ext cx="27382788" cy="4752975"/>
          </a:xfrm>
        </p:spPr>
        <p:txBody>
          <a:bodyPr/>
          <a:lstStyle/>
          <a:p>
            <a:r>
              <a:rPr lang="da-DK" altLang="en-DK" dirty="0">
                <a:solidFill>
                  <a:srgbClr val="BD2A33"/>
                </a:solidFill>
              </a:rPr>
              <a:t>Replacing laboratory hardware </a:t>
            </a:r>
            <a:br>
              <a:rPr lang="da-DK" altLang="en-DK" dirty="0">
                <a:solidFill>
                  <a:srgbClr val="BD2A33"/>
                </a:solidFill>
              </a:rPr>
            </a:br>
            <a:r>
              <a:rPr lang="da-DK" altLang="en-DK" dirty="0">
                <a:solidFill>
                  <a:srgbClr val="BD2A33"/>
                </a:solidFill>
              </a:rPr>
              <a:t>with integrated electronics for motor control</a:t>
            </a:r>
            <a:endParaRPr lang="da-DK" altLang="en-DK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0C940C1-416B-4A77-89C6-F56D582930D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2523450" y="19819938"/>
            <a:ext cx="6297613" cy="19010312"/>
          </a:xfrm>
          <a:noFill/>
        </p:spPr>
        <p:txBody>
          <a:bodyPr/>
          <a:lstStyle/>
          <a:p>
            <a:pPr>
              <a:lnSpc>
                <a:spcPts val="4500"/>
              </a:lnSpc>
            </a:pPr>
            <a:r>
              <a:rPr lang="da-DK" altLang="en-DK" sz="3500" dirty="0"/>
              <a:t>Conclusion </a:t>
            </a:r>
            <a:r>
              <a:rPr lang="da-DK" altLang="en-DK" sz="3500" dirty="0">
                <a:solidFill>
                  <a:srgbClr val="BD2A33"/>
                </a:solidFill>
              </a:rPr>
              <a:t>(Arial Bold </a:t>
            </a:r>
          </a:p>
          <a:p>
            <a:pPr>
              <a:lnSpc>
                <a:spcPts val="4500"/>
              </a:lnSpc>
            </a:pPr>
            <a:r>
              <a:rPr lang="da-DK" altLang="en-DK" sz="3500" dirty="0">
                <a:solidFill>
                  <a:srgbClr val="BD2A33"/>
                </a:solidFill>
              </a:rPr>
              <a:t>1. 18/24pt. el. 2. 35/45pt.)</a:t>
            </a:r>
            <a:r>
              <a:rPr lang="da-DK" altLang="en-DK" sz="3500" dirty="0"/>
              <a:t> </a:t>
            </a:r>
          </a:p>
          <a:p>
            <a:pPr>
              <a:lnSpc>
                <a:spcPts val="4500"/>
              </a:lnSpc>
            </a:pPr>
            <a:r>
              <a:rPr lang="da-DK" altLang="en-DK" sz="3500" b="0" dirty="0">
                <a:solidFill>
                  <a:schemeClr val="tx1"/>
                </a:solidFill>
              </a:rPr>
              <a:t>Brødtekst </a:t>
            </a:r>
            <a:r>
              <a:rPr lang="da-DK" altLang="en-DK" sz="3500" b="0" dirty="0">
                <a:solidFill>
                  <a:srgbClr val="BD2A33"/>
                </a:solidFill>
              </a:rPr>
              <a:t>(Arial 1. 18/24pt. el. 2. 35/45pt.)</a:t>
            </a:r>
          </a:p>
          <a:p>
            <a:endParaRPr lang="da-DK" altLang="en-DK" sz="3500" dirty="0"/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061D7F9A-AFF2-458B-955C-ABABF4C95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10387013"/>
            <a:ext cx="27384375" cy="13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10000"/>
              </a:lnSpc>
            </a:pPr>
            <a:r>
              <a:rPr lang="da-DK" altLang="en-DK" sz="6000" b="1" dirty="0"/>
              <a:t>Group 01.03: Asger Kühl, Berk Gezer, Frederik Ettrup Larsen, Irene Danvy</a:t>
            </a:r>
            <a:endParaRPr lang="da-DK" altLang="en-DK" sz="6000" b="1" dirty="0">
              <a:solidFill>
                <a:srgbClr val="BD2A33"/>
              </a:solidFill>
            </a:endParaRP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F5F08ADB-3BBF-4DE6-8722-FF3CB658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138" y="27452638"/>
            <a:ext cx="6297612" cy="1195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6000"/>
              </a:lnSpc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88">
              <a:lnSpc>
                <a:spcPts val="4500"/>
              </a:lnSpc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7700" indent="-644525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35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500"/>
              </a:lnSpc>
            </a:pPr>
            <a:r>
              <a:rPr lang="da-DK" altLang="en-DK" sz="3500" dirty="0"/>
              <a:t>Introduction </a:t>
            </a:r>
            <a:endParaRPr lang="da-DK" altLang="en-DK" sz="3500" b="0" dirty="0">
              <a:solidFill>
                <a:schemeClr val="tx1"/>
              </a:solidFill>
            </a:endParaRPr>
          </a:p>
          <a:p>
            <a:pPr>
              <a:lnSpc>
                <a:spcPts val="4500"/>
              </a:lnSpc>
            </a:pPr>
            <a:r>
              <a:rPr lang="en-US" altLang="en-DK" sz="3500" b="0" dirty="0">
                <a:solidFill>
                  <a:schemeClr val="tx1"/>
                </a:solidFill>
              </a:rPr>
              <a:t>The DTU Roadrunner team is seeking to replace an important motor control component in the ecocar. </a:t>
            </a:r>
          </a:p>
          <a:p>
            <a:pPr>
              <a:lnSpc>
                <a:spcPts val="4500"/>
              </a:lnSpc>
            </a:pPr>
            <a:r>
              <a:rPr lang="en-US" altLang="en-DK" sz="3500" b="0" dirty="0">
                <a:solidFill>
                  <a:schemeClr val="tx1"/>
                </a:solidFill>
              </a:rPr>
              <a:t>DTU roadrunners is participating in the Shell Eco marathon, and due to a rule change, power consumption is now counted to determine the fuel efficiency of the car.</a:t>
            </a:r>
          </a:p>
          <a:p>
            <a:pPr>
              <a:lnSpc>
                <a:spcPts val="4500"/>
              </a:lnSpc>
            </a:pPr>
            <a:r>
              <a:rPr lang="en-US" altLang="en-DK" sz="3500" b="0" dirty="0">
                <a:solidFill>
                  <a:schemeClr val="tx1"/>
                </a:solidFill>
              </a:rPr>
              <a:t>Combining this with a goal to reduce the overall weight of the car, this project focuses on replacing a very power consuming component, the National </a:t>
            </a:r>
            <a:r>
              <a:rPr lang="en-US" altLang="en-DK" sz="3500" b="0" dirty="0" err="1">
                <a:solidFill>
                  <a:schemeClr val="tx1"/>
                </a:solidFill>
              </a:rPr>
              <a:t>Instrumets</a:t>
            </a:r>
            <a:r>
              <a:rPr lang="en-US" altLang="en-DK" sz="3500" b="0" dirty="0">
                <a:solidFill>
                  <a:schemeClr val="tx1"/>
                </a:solidFill>
              </a:rPr>
              <a:t> Reconfigurable I/O (RIO), with our own integrated electronics.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63DA769B-3DB4-48D4-988F-4B50C74A7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13160375"/>
            <a:ext cx="13414375" cy="564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6000"/>
              </a:lnSpc>
              <a:defRPr sz="48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88">
              <a:lnSpc>
                <a:spcPts val="4500"/>
              </a:lnSpc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7700" indent="-644525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35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a-DK" altLang="en-DK" dirty="0">
                <a:solidFill>
                  <a:srgbClr val="BD2A33"/>
                </a:solidFill>
              </a:rPr>
              <a:t>Abstract: </a:t>
            </a:r>
            <a:r>
              <a:rPr lang="da-DK" altLang="en-DK" dirty="0"/>
              <a:t>In this project we have done... These things  </a:t>
            </a:r>
            <a:endParaRPr lang="da-DK" altLang="en-DK" dirty="0">
              <a:solidFill>
                <a:srgbClr val="BD2A33"/>
              </a:solidFill>
            </a:endParaRPr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0DFAE1E8-F465-461A-AABE-373939894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38275" y="19819938"/>
            <a:ext cx="6297613" cy="4700587"/>
          </a:xfrm>
          <a:noFill/>
          <a:ln/>
        </p:spPr>
        <p:txBody>
          <a:bodyPr/>
          <a:lstStyle/>
          <a:p>
            <a:pPr>
              <a:lnSpc>
                <a:spcPts val="4500"/>
              </a:lnSpc>
            </a:pPr>
            <a:r>
              <a:rPr lang="da-DK" altLang="en-DK" sz="3500" dirty="0"/>
              <a:t>Power </a:t>
            </a:r>
            <a:r>
              <a:rPr lang="da-DK" altLang="en-DK" sz="3500"/>
              <a:t>savings  </a:t>
            </a:r>
            <a:endParaRPr lang="da-DK" altLang="en-DK" sz="3500" dirty="0"/>
          </a:p>
          <a:p>
            <a:pPr>
              <a:lnSpc>
                <a:spcPts val="4500"/>
              </a:lnSpc>
            </a:pPr>
            <a:r>
              <a:rPr lang="da-DK" altLang="en-DK" sz="3500" b="0" dirty="0">
                <a:solidFill>
                  <a:schemeClr val="tx1"/>
                </a:solidFill>
              </a:rPr>
              <a:t>Due to a rule change in the competition, one of our goals is to make the system use less power.</a:t>
            </a:r>
          </a:p>
          <a:p>
            <a:pPr>
              <a:lnSpc>
                <a:spcPts val="4500"/>
              </a:lnSpc>
            </a:pPr>
            <a:endParaRPr lang="da-DK" altLang="en-DK" sz="3500" b="0" dirty="0">
              <a:solidFill>
                <a:schemeClr val="tx1"/>
              </a:solidFill>
            </a:endParaRPr>
          </a:p>
          <a:p>
            <a:pPr>
              <a:lnSpc>
                <a:spcPts val="4500"/>
              </a:lnSpc>
            </a:pPr>
            <a:r>
              <a:rPr lang="en-US" altLang="en-DK" sz="3500" b="0" dirty="0">
                <a:solidFill>
                  <a:schemeClr val="tx1"/>
                </a:solidFill>
              </a:rPr>
              <a:t>The main power saving is done by the replacement itself, as the integrated electronics is very barebone and therefore does no unneeded operations. A comparison between the power usage of the two systems can be seen on figure 1</a:t>
            </a:r>
            <a:endParaRPr lang="da-DK" altLang="en-DK" sz="3500" b="0" dirty="0">
              <a:solidFill>
                <a:schemeClr val="tx1"/>
              </a:solidFill>
            </a:endParaRPr>
          </a:p>
        </p:txBody>
      </p:sp>
      <p:sp>
        <p:nvSpPr>
          <p:cNvPr id="37896" name="Text Box 8">
            <a:extLst>
              <a:ext uri="{FF2B5EF4-FFF2-40B4-BE49-F238E27FC236}">
                <a16:creationId xmlns:a16="http://schemas.microsoft.com/office/drawing/2014/main" id="{475D860A-B0FE-4B53-A18B-A5C6C758B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40990838"/>
            <a:ext cx="6297612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/>
              <a:t>Note eller Institutnavn </a:t>
            </a:r>
            <a:r>
              <a:rPr lang="da-DK" altLang="en-DK">
                <a:solidFill>
                  <a:srgbClr val="BD2A33"/>
                </a:solidFill>
              </a:rPr>
              <a:t>(Arial Regular 18/24pt.)</a:t>
            </a:r>
          </a:p>
        </p:txBody>
      </p:sp>
      <p:sp>
        <p:nvSpPr>
          <p:cNvPr id="37897" name="Text Box 9">
            <a:extLst>
              <a:ext uri="{FF2B5EF4-FFF2-40B4-BE49-F238E27FC236}">
                <a16:creationId xmlns:a16="http://schemas.microsoft.com/office/drawing/2014/main" id="{1F3CA910-2E16-4DAD-84D8-B21A608B6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3450" y="40990838"/>
            <a:ext cx="6297613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/>
              <a:t>Note eller Institutnavn </a:t>
            </a:r>
            <a:r>
              <a:rPr lang="da-DK" altLang="en-DK">
                <a:solidFill>
                  <a:srgbClr val="BD2A33"/>
                </a:solidFill>
              </a:rPr>
              <a:t>(Arial Regular 18/24pt.)</a:t>
            </a:r>
          </a:p>
        </p:txBody>
      </p:sp>
      <p:sp>
        <p:nvSpPr>
          <p:cNvPr id="37898" name="Text Box 10">
            <a:extLst>
              <a:ext uri="{FF2B5EF4-FFF2-40B4-BE49-F238E27FC236}">
                <a16:creationId xmlns:a16="http://schemas.microsoft.com/office/drawing/2014/main" id="{BCA18EFB-E355-4B54-A186-69F29E41D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425" y="40990838"/>
            <a:ext cx="6297613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/>
              <a:t>Note eller Institutnavn </a:t>
            </a:r>
            <a:r>
              <a:rPr lang="da-DK" altLang="en-DK">
                <a:solidFill>
                  <a:srgbClr val="BD2A33"/>
                </a:solidFill>
              </a:rPr>
              <a:t>(Arial Regular 18/24pt.)</a:t>
            </a:r>
          </a:p>
        </p:txBody>
      </p:sp>
      <p:sp>
        <p:nvSpPr>
          <p:cNvPr id="37899" name="Text Box 11">
            <a:extLst>
              <a:ext uri="{FF2B5EF4-FFF2-40B4-BE49-F238E27FC236}">
                <a16:creationId xmlns:a16="http://schemas.microsoft.com/office/drawing/2014/main" id="{21797865-CAF7-48ED-9A1E-4704659F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1938" y="40990838"/>
            <a:ext cx="6297612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/>
              <a:t>Note eller Institutnavn </a:t>
            </a:r>
            <a:r>
              <a:rPr lang="da-DK" altLang="en-DK">
                <a:solidFill>
                  <a:srgbClr val="BD2A33"/>
                </a:solidFill>
              </a:rPr>
              <a:t>(Arial Regular 18/24pt.)</a:t>
            </a:r>
          </a:p>
        </p:txBody>
      </p:sp>
      <p:sp>
        <p:nvSpPr>
          <p:cNvPr id="37900" name="Rectangle 12">
            <a:extLst>
              <a:ext uri="{FF2B5EF4-FFF2-40B4-BE49-F238E27FC236}">
                <a16:creationId xmlns:a16="http://schemas.microsoft.com/office/drawing/2014/main" id="{F8E9B209-B409-45A8-A378-4DBB8BFF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0" y="19819938"/>
            <a:ext cx="6297613" cy="1901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6000"/>
              </a:lnSpc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88">
              <a:lnSpc>
                <a:spcPts val="4500"/>
              </a:lnSpc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7700" indent="-644525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35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500"/>
              </a:lnSpc>
            </a:pPr>
            <a:r>
              <a:rPr lang="da-DK" altLang="en-DK" sz="3500" dirty="0"/>
              <a:t>Mellemrubrik </a:t>
            </a:r>
            <a:r>
              <a:rPr lang="da-DK" altLang="en-DK" sz="3500" dirty="0">
                <a:solidFill>
                  <a:srgbClr val="BD2A33"/>
                </a:solidFill>
              </a:rPr>
              <a:t>(Arial Bold </a:t>
            </a:r>
          </a:p>
          <a:p>
            <a:pPr>
              <a:lnSpc>
                <a:spcPts val="4500"/>
              </a:lnSpc>
            </a:pPr>
            <a:r>
              <a:rPr lang="da-DK" altLang="en-DK" sz="3500" dirty="0">
                <a:solidFill>
                  <a:srgbClr val="BD2A33"/>
                </a:solidFill>
              </a:rPr>
              <a:t>1. 18/24pt. el. 2. 35/45pt.)</a:t>
            </a:r>
            <a:r>
              <a:rPr lang="da-DK" altLang="en-DK" sz="3500" dirty="0"/>
              <a:t> </a:t>
            </a:r>
          </a:p>
          <a:p>
            <a:pPr>
              <a:lnSpc>
                <a:spcPts val="4500"/>
              </a:lnSpc>
            </a:pPr>
            <a:r>
              <a:rPr lang="da-DK" altLang="en-DK" sz="3500" b="0" dirty="0">
                <a:solidFill>
                  <a:schemeClr val="tx1"/>
                </a:solidFill>
              </a:rPr>
              <a:t>Brødtekst </a:t>
            </a:r>
            <a:r>
              <a:rPr lang="da-DK" altLang="en-DK" sz="3500" b="0" dirty="0">
                <a:solidFill>
                  <a:srgbClr val="BD2A33"/>
                </a:solidFill>
              </a:rPr>
              <a:t>(Arial 1. 18/24pt. el. 2. 35/45pt.)</a:t>
            </a:r>
          </a:p>
          <a:p>
            <a:endParaRPr lang="da-DK" altLang="en-DK" sz="3500" dirty="0"/>
          </a:p>
        </p:txBody>
      </p:sp>
      <p:pic>
        <p:nvPicPr>
          <p:cNvPr id="37901" name="Picture 13">
            <a:extLst>
              <a:ext uri="{FF2B5EF4-FFF2-40B4-BE49-F238E27FC236}">
                <a16:creationId xmlns:a16="http://schemas.microsoft.com/office/drawing/2014/main" id="{AE4E7787-8B14-4DDA-A339-239B23EDE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7" t="8533" r="29947" b="4248"/>
          <a:stretch>
            <a:fillRect/>
          </a:stretch>
        </p:blipFill>
        <p:spPr bwMode="auto">
          <a:xfrm>
            <a:off x="33502600" y="0"/>
            <a:ext cx="14395450" cy="2029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903" name="Rectangle 15">
            <a:extLst>
              <a:ext uri="{FF2B5EF4-FFF2-40B4-BE49-F238E27FC236}">
                <a16:creationId xmlns:a16="http://schemas.microsoft.com/office/drawing/2014/main" id="{BEF64023-6E3D-4448-B600-FFE2F5C5C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28389038"/>
            <a:ext cx="6297613" cy="9217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a-DK" altLang="en-DK" sz="3200">
                <a:solidFill>
                  <a:srgbClr val="BD2A33"/>
                </a:solidFill>
              </a:rPr>
              <a:t>Indsæt billede</a:t>
            </a:r>
          </a:p>
        </p:txBody>
      </p:sp>
      <p:sp>
        <p:nvSpPr>
          <p:cNvPr id="37904" name="Text Box 16">
            <a:extLst>
              <a:ext uri="{FF2B5EF4-FFF2-40B4-BE49-F238E27FC236}">
                <a16:creationId xmlns:a16="http://schemas.microsoft.com/office/drawing/2014/main" id="{4E5483AD-B308-439C-850F-796B87377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37736463"/>
            <a:ext cx="6297613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 sz="1500"/>
              <a:t>Billedtekst </a:t>
            </a:r>
            <a:r>
              <a:rPr lang="da-DK" altLang="en-DK" sz="1500">
                <a:solidFill>
                  <a:srgbClr val="BD2A33"/>
                </a:solidFill>
              </a:rPr>
              <a:t>(Arial Regular 15/24Pt.)</a:t>
            </a:r>
          </a:p>
        </p:txBody>
      </p:sp>
      <p:sp>
        <p:nvSpPr>
          <p:cNvPr id="37906" name="Text Box 18">
            <a:extLst>
              <a:ext uri="{FF2B5EF4-FFF2-40B4-BE49-F238E27FC236}">
                <a16:creationId xmlns:a16="http://schemas.microsoft.com/office/drawing/2014/main" id="{5B6EDBBE-99AF-4230-A79A-6034DF7F5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6138" y="26157238"/>
            <a:ext cx="6297612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 sz="1500"/>
              <a:t>Billedtekst </a:t>
            </a:r>
            <a:r>
              <a:rPr lang="da-DK" altLang="en-DK" sz="1500">
                <a:solidFill>
                  <a:srgbClr val="BD2A33"/>
                </a:solidFill>
              </a:rPr>
              <a:t>(Arial Regular 15/24Pt.)</a:t>
            </a:r>
          </a:p>
        </p:txBody>
      </p:sp>
      <p:sp>
        <p:nvSpPr>
          <p:cNvPr id="37907" name="Rectangle 19">
            <a:extLst>
              <a:ext uri="{FF2B5EF4-FFF2-40B4-BE49-F238E27FC236}">
                <a16:creationId xmlns:a16="http://schemas.microsoft.com/office/drawing/2014/main" id="{92042B11-3D5E-41CC-B992-A9C067F96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0" y="13160375"/>
            <a:ext cx="13495338" cy="5649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a-DK" altLang="en-DK" sz="3200">
                <a:solidFill>
                  <a:srgbClr val="BD2A33"/>
                </a:solidFill>
              </a:rPr>
              <a:t>Indsæt billede</a:t>
            </a:r>
          </a:p>
        </p:txBody>
      </p:sp>
      <p:sp>
        <p:nvSpPr>
          <p:cNvPr id="37908" name="Text Box 20">
            <a:extLst>
              <a:ext uri="{FF2B5EF4-FFF2-40B4-BE49-F238E27FC236}">
                <a16:creationId xmlns:a16="http://schemas.microsoft.com/office/drawing/2014/main" id="{17B9893A-A8CE-4EF1-8525-AA3DB849E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0" y="18919825"/>
            <a:ext cx="1331595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 sz="1500"/>
              <a:t>Billedtekst </a:t>
            </a:r>
            <a:r>
              <a:rPr lang="da-DK" altLang="en-DK" sz="1500">
                <a:solidFill>
                  <a:srgbClr val="BD2A33"/>
                </a:solidFill>
              </a:rPr>
              <a:t>(Arial Regular 15/24Pt.)</a:t>
            </a:r>
          </a:p>
        </p:txBody>
      </p:sp>
      <p:pic>
        <p:nvPicPr>
          <p:cNvPr id="25" name="Picture 13" descr="Elektro_DK_F">
            <a:extLst>
              <a:ext uri="{FF2B5EF4-FFF2-40B4-BE49-F238E27FC236}">
                <a16:creationId xmlns:a16="http://schemas.microsoft.com/office/drawing/2014/main" id="{BB1F6DE4-13B6-46AC-9548-E031D2556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530350"/>
            <a:ext cx="21607463" cy="180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7">
            <a:extLst>
              <a:ext uri="{FF2B5EF4-FFF2-40B4-BE49-F238E27FC236}">
                <a16:creationId xmlns:a16="http://schemas.microsoft.com/office/drawing/2014/main" id="{6CF102BB-6591-4308-A229-D21953C98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7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D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Due to a rule change in the competition</a:t>
            </a:r>
            <a:r>
              <a:rPr kumimoji="0" lang="en-GB" altLang="en-DK" sz="11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[</a:t>
            </a:r>
            <a:r>
              <a:rPr kumimoji="0" lang="en-GB" altLang="en-DK" sz="1100" b="0" i="0" u="none" strike="noStrike" cap="none" normalizeH="0" baseline="3000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1]</a:t>
            </a:r>
            <a:r>
              <a:rPr kumimoji="0" lang="en-GB" altLang="en-D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one of our goals is to make the system use less power.</a:t>
            </a:r>
            <a:endParaRPr kumimoji="0" lang="en-GB" altLang="en-DK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D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main power saving is done by the replacement itself, as the integrated electronics is very barebone and therefore does no unneeded operations. A comparison between the power usage of the two systems can be seen on </a:t>
            </a:r>
            <a:r>
              <a:rPr kumimoji="0" lang="en-US" altLang="en-D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1</a:t>
            </a:r>
            <a:r>
              <a:rPr kumimoji="0" lang="en-GB" altLang="en-D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kumimoji="0" lang="en-GB" altLang="en-DK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D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GB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9DAAED71-7758-4945-B0C5-4E3FCCB73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991725" cy="2698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K"/>
          </a:p>
        </p:txBody>
      </p:sp>
      <p:sp>
        <p:nvSpPr>
          <p:cNvPr id="4" name="Rectangle 29">
            <a:extLst>
              <a:ext uri="{FF2B5EF4-FFF2-40B4-BE49-F238E27FC236}">
                <a16:creationId xmlns:a16="http://schemas.microsoft.com/office/drawing/2014/main" id="{B9E883D4-5D52-4AFF-AEB4-56093FE90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4188"/>
            <a:ext cx="3027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en-DK" sz="10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[</a:t>
            </a:r>
            <a:r>
              <a:rPr kumimoji="0" lang="da-DK" altLang="en-DK" sz="1000" b="0" i="0" u="none" strike="noStrike" cap="none" normalizeH="0" baseline="3000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1]</a:t>
            </a:r>
            <a:r>
              <a:rPr kumimoji="0" lang="en-US" altLang="en-DK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Make sure we talk about this elsewhere, or rephrase it here</a:t>
            </a:r>
            <a:endParaRPr kumimoji="0" lang="en-US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0">
            <a:extLst>
              <a:ext uri="{FF2B5EF4-FFF2-40B4-BE49-F238E27FC236}">
                <a16:creationId xmlns:a16="http://schemas.microsoft.com/office/drawing/2014/main" id="{B389569E-49C9-41C6-9A3C-BC641998A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027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D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Due to a rule change in the competition</a:t>
            </a:r>
            <a:r>
              <a:rPr kumimoji="0" lang="en-GB" altLang="en-DK" sz="11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[</a:t>
            </a:r>
            <a:r>
              <a:rPr kumimoji="0" lang="en-GB" altLang="en-DK" sz="1100" b="0" i="0" u="none" strike="noStrike" cap="none" normalizeH="0" baseline="3000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1]</a:t>
            </a:r>
            <a:r>
              <a:rPr kumimoji="0" lang="en-GB" altLang="en-D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one of our goals is to make the system use less power.</a:t>
            </a:r>
            <a:endParaRPr kumimoji="0" lang="en-GB" altLang="en-DK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D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main power saving is done by the replacement itself, as the integrated electronics is very barebone and therefore does no unneeded operations. A comparison between the power usage of the two systems can be seen on </a:t>
            </a:r>
            <a:r>
              <a:rPr kumimoji="0" lang="en-US" altLang="en-D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1</a:t>
            </a:r>
            <a:r>
              <a:rPr kumimoji="0" lang="en-GB" altLang="en-D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kumimoji="0" lang="en-GB" altLang="en-DK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D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GB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1">
            <a:extLst>
              <a:ext uri="{FF2B5EF4-FFF2-40B4-BE49-F238E27FC236}">
                <a16:creationId xmlns:a16="http://schemas.microsoft.com/office/drawing/2014/main" id="{0F068540-7EDA-4354-B373-BB63AFC4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991725" cy="2698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K"/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1EFA4BAE-E029-4624-8193-AC92DF136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36588"/>
            <a:ext cx="3027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en-DK" sz="10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[</a:t>
            </a:r>
            <a:r>
              <a:rPr kumimoji="0" lang="da-DK" altLang="en-DK" sz="1000" b="0" i="0" u="none" strike="noStrike" cap="none" normalizeH="0" baseline="3000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1]</a:t>
            </a:r>
            <a:r>
              <a:rPr kumimoji="0" lang="en-US" altLang="en-DK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Make sure we talk about this elsewhere, or rephrase it here</a:t>
            </a:r>
            <a:endParaRPr kumimoji="0" lang="en-US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C522CE4-1E3F-4985-93AA-2FF8BC1853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19" y="20235863"/>
            <a:ext cx="7318376" cy="54887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8" name="Rectangle 20">
            <a:extLst>
              <a:ext uri="{FF2B5EF4-FFF2-40B4-BE49-F238E27FC236}">
                <a16:creationId xmlns:a16="http://schemas.microsoft.com/office/drawing/2014/main" id="{61E05A9C-262E-469E-B6B3-DF6C9058E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8" y="4198938"/>
            <a:ext cx="28827412" cy="36071175"/>
          </a:xfrm>
          <a:prstGeom prst="rect">
            <a:avLst/>
          </a:prstGeom>
          <a:solidFill>
            <a:schemeClr val="bg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K"/>
          </a:p>
        </p:txBody>
      </p:sp>
      <p:sp>
        <p:nvSpPr>
          <p:cNvPr id="27669" name="Line 21">
            <a:extLst>
              <a:ext uri="{FF2B5EF4-FFF2-40B4-BE49-F238E27FC236}">
                <a16:creationId xmlns:a16="http://schemas.microsoft.com/office/drawing/2014/main" id="{8D29F0C2-4369-4BC2-9EF3-497FFC7C8B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4318000"/>
            <a:ext cx="28827412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K"/>
          </a:p>
        </p:txBody>
      </p:sp>
      <p:sp>
        <p:nvSpPr>
          <p:cNvPr id="27670" name="Line 22">
            <a:extLst>
              <a:ext uri="{FF2B5EF4-FFF2-40B4-BE49-F238E27FC236}">
                <a16:creationId xmlns:a16="http://schemas.microsoft.com/office/drawing/2014/main" id="{CDD7BBC4-743A-4A89-8CDA-F0139350A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40270113"/>
            <a:ext cx="28827412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K"/>
          </a:p>
        </p:txBody>
      </p:sp>
      <p:pic>
        <p:nvPicPr>
          <p:cNvPr id="27671" name="Picture 23" descr="DTU Corporate logo_F_A0">
            <a:extLst>
              <a:ext uri="{FF2B5EF4-FFF2-40B4-BE49-F238E27FC236}">
                <a16:creationId xmlns:a16="http://schemas.microsoft.com/office/drawing/2014/main" id="{94085A9C-0E3B-48EE-A5E0-2185215A5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275" y="1079500"/>
            <a:ext cx="1601788" cy="23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0" name="Rectangle 2">
            <a:extLst>
              <a:ext uri="{FF2B5EF4-FFF2-40B4-BE49-F238E27FC236}">
                <a16:creationId xmlns:a16="http://schemas.microsoft.com/office/drawing/2014/main" id="{91E789DB-860F-4D5E-B1DB-444AAD45B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DK"/>
              <a:t>Titel </a:t>
            </a:r>
            <a:r>
              <a:rPr lang="da-DK" altLang="en-DK">
                <a:solidFill>
                  <a:srgbClr val="BD2A33"/>
                </a:solidFill>
              </a:rPr>
              <a:t>(3 varianter Arial Bold 1. 100/120pt, 2. 160/170pt, 3. 200/220pt. )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A6F6B09-0F58-49A5-B036-7A8FA5082A9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2523450" y="17298988"/>
            <a:ext cx="6297613" cy="21550312"/>
          </a:xfrm>
          <a:noFill/>
        </p:spPr>
        <p:txBody>
          <a:bodyPr/>
          <a:lstStyle/>
          <a:p>
            <a:pPr>
              <a:lnSpc>
                <a:spcPts val="4500"/>
              </a:lnSpc>
            </a:pPr>
            <a:r>
              <a:rPr lang="da-DK" altLang="en-DK" sz="3500"/>
              <a:t>Mellemrubrik </a:t>
            </a:r>
            <a:r>
              <a:rPr lang="da-DK" altLang="en-DK" sz="3500">
                <a:solidFill>
                  <a:srgbClr val="BD2A33"/>
                </a:solidFill>
              </a:rPr>
              <a:t>(Arial Bold </a:t>
            </a:r>
          </a:p>
          <a:p>
            <a:pPr>
              <a:lnSpc>
                <a:spcPts val="4500"/>
              </a:lnSpc>
            </a:pPr>
            <a:r>
              <a:rPr lang="da-DK" altLang="en-DK" sz="3500">
                <a:solidFill>
                  <a:srgbClr val="BD2A33"/>
                </a:solidFill>
              </a:rPr>
              <a:t>1. 18/24pt. el. </a:t>
            </a:r>
          </a:p>
          <a:p>
            <a:pPr>
              <a:lnSpc>
                <a:spcPts val="4500"/>
              </a:lnSpc>
            </a:pPr>
            <a:r>
              <a:rPr lang="da-DK" altLang="en-DK" sz="3500">
                <a:solidFill>
                  <a:srgbClr val="BD2A33"/>
                </a:solidFill>
              </a:rPr>
              <a:t>2. 35/45pt.)</a:t>
            </a:r>
            <a:r>
              <a:rPr lang="da-DK" altLang="en-DK" sz="3500"/>
              <a:t> </a:t>
            </a:r>
          </a:p>
          <a:p>
            <a:pPr>
              <a:lnSpc>
                <a:spcPts val="4500"/>
              </a:lnSpc>
            </a:pPr>
            <a:r>
              <a:rPr lang="da-DK" altLang="en-DK" sz="3500" b="0">
                <a:solidFill>
                  <a:schemeClr val="tx1"/>
                </a:solidFill>
              </a:rPr>
              <a:t>Brødtekst </a:t>
            </a:r>
            <a:r>
              <a:rPr lang="da-DK" altLang="en-DK" sz="3500" b="0">
                <a:solidFill>
                  <a:srgbClr val="BD2A33"/>
                </a:solidFill>
              </a:rPr>
              <a:t>(Arial 1. 18/24pt. el. 2. 35/45pt.)</a:t>
            </a:r>
          </a:p>
          <a:p>
            <a:endParaRPr lang="da-DK" altLang="en-DK" sz="3500"/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0D99440B-1A99-4137-A66F-B48C711AA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10387013"/>
            <a:ext cx="27384375" cy="13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10000"/>
              </a:lnSpc>
            </a:pPr>
            <a:r>
              <a:rPr lang="da-DK" altLang="en-DK" sz="6000" b="1"/>
              <a:t>Forfatter: Navn, Titel </a:t>
            </a:r>
            <a:r>
              <a:rPr lang="da-DK" altLang="en-DK" sz="6000" b="1">
                <a:solidFill>
                  <a:srgbClr val="BD2A33"/>
                </a:solidFill>
              </a:rPr>
              <a:t>(Arial Bold 60/100pt)</a:t>
            </a:r>
          </a:p>
        </p:txBody>
      </p:sp>
      <p:sp>
        <p:nvSpPr>
          <p:cNvPr id="27657" name="Rectangle 9">
            <a:extLst>
              <a:ext uri="{FF2B5EF4-FFF2-40B4-BE49-F238E27FC236}">
                <a16:creationId xmlns:a16="http://schemas.microsoft.com/office/drawing/2014/main" id="{FE358B12-40B8-415B-89DD-33D31C0FE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138" y="17298988"/>
            <a:ext cx="6297612" cy="2155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6000"/>
              </a:lnSpc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88">
              <a:lnSpc>
                <a:spcPts val="4500"/>
              </a:lnSpc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7700" indent="-644525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35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500"/>
              </a:lnSpc>
            </a:pPr>
            <a:r>
              <a:rPr lang="da-DK" altLang="en-DK" sz="3500"/>
              <a:t>Mellemrubrik </a:t>
            </a:r>
            <a:r>
              <a:rPr lang="da-DK" altLang="en-DK" sz="3500">
                <a:solidFill>
                  <a:srgbClr val="BD2A33"/>
                </a:solidFill>
              </a:rPr>
              <a:t>(Arial Bold </a:t>
            </a:r>
          </a:p>
          <a:p>
            <a:pPr>
              <a:lnSpc>
                <a:spcPts val="4500"/>
              </a:lnSpc>
            </a:pPr>
            <a:r>
              <a:rPr lang="da-DK" altLang="en-DK" sz="3500">
                <a:solidFill>
                  <a:srgbClr val="BD2A33"/>
                </a:solidFill>
              </a:rPr>
              <a:t>1. 18/24pt. el. </a:t>
            </a:r>
          </a:p>
          <a:p>
            <a:pPr>
              <a:lnSpc>
                <a:spcPts val="4500"/>
              </a:lnSpc>
            </a:pPr>
            <a:r>
              <a:rPr lang="da-DK" altLang="en-DK" sz="3500">
                <a:solidFill>
                  <a:srgbClr val="BD2A33"/>
                </a:solidFill>
              </a:rPr>
              <a:t>2. 35/45pt.)</a:t>
            </a:r>
            <a:r>
              <a:rPr lang="da-DK" altLang="en-DK" sz="3500"/>
              <a:t> </a:t>
            </a:r>
          </a:p>
          <a:p>
            <a:pPr>
              <a:lnSpc>
                <a:spcPts val="4500"/>
              </a:lnSpc>
            </a:pPr>
            <a:r>
              <a:rPr lang="da-DK" altLang="en-DK" sz="3500" b="0">
                <a:solidFill>
                  <a:schemeClr val="tx1"/>
                </a:solidFill>
              </a:rPr>
              <a:t>Brødtekst </a:t>
            </a:r>
            <a:r>
              <a:rPr lang="da-DK" altLang="en-DK" sz="3500" b="0">
                <a:solidFill>
                  <a:srgbClr val="BD2A33"/>
                </a:solidFill>
              </a:rPr>
              <a:t>(Arial 1. 18/24pt. el. 2. 35/45pt.)</a:t>
            </a:r>
          </a:p>
          <a:p>
            <a:endParaRPr lang="da-DK" altLang="en-DK" sz="3500"/>
          </a:p>
        </p:txBody>
      </p:sp>
      <p:sp>
        <p:nvSpPr>
          <p:cNvPr id="27659" name="Rectangle 11">
            <a:extLst>
              <a:ext uri="{FF2B5EF4-FFF2-40B4-BE49-F238E27FC236}">
                <a16:creationId xmlns:a16="http://schemas.microsoft.com/office/drawing/2014/main" id="{19D09E14-125D-4C75-AC8F-D20FB4437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13160375"/>
            <a:ext cx="27382788" cy="356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6000"/>
              </a:lnSpc>
              <a:defRPr sz="48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88">
              <a:lnSpc>
                <a:spcPts val="4500"/>
              </a:lnSpc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7700" indent="-644525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35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a-DK" altLang="en-DK"/>
              <a:t>Manchet  </a:t>
            </a:r>
            <a:r>
              <a:rPr lang="da-DK" altLang="en-DK">
                <a:solidFill>
                  <a:srgbClr val="BD2A33"/>
                </a:solidFill>
              </a:rPr>
              <a:t>(Arial Bold 1. 35/45pt. el. 2. 48/60pt)</a:t>
            </a:r>
          </a:p>
        </p:txBody>
      </p:sp>
      <p:sp>
        <p:nvSpPr>
          <p:cNvPr id="27660" name="Rectangle 12">
            <a:extLst>
              <a:ext uri="{FF2B5EF4-FFF2-40B4-BE49-F238E27FC236}">
                <a16:creationId xmlns:a16="http://schemas.microsoft.com/office/drawing/2014/main" id="{73B974AE-A5E8-4EA3-A5B3-ED4A6D8742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38275" y="17300575"/>
            <a:ext cx="6297613" cy="21548725"/>
          </a:xfrm>
          <a:noFill/>
          <a:ln/>
        </p:spPr>
        <p:txBody>
          <a:bodyPr/>
          <a:lstStyle/>
          <a:p>
            <a:pPr>
              <a:lnSpc>
                <a:spcPts val="4500"/>
              </a:lnSpc>
            </a:pPr>
            <a:r>
              <a:rPr lang="da-DK" altLang="en-DK" sz="3500"/>
              <a:t>Mellemrubrik </a:t>
            </a:r>
            <a:r>
              <a:rPr lang="da-DK" altLang="en-DK" sz="3500">
                <a:solidFill>
                  <a:srgbClr val="BD2A33"/>
                </a:solidFill>
              </a:rPr>
              <a:t>(Arial Bold </a:t>
            </a:r>
          </a:p>
          <a:p>
            <a:pPr>
              <a:lnSpc>
                <a:spcPts val="4500"/>
              </a:lnSpc>
            </a:pPr>
            <a:r>
              <a:rPr lang="da-DK" altLang="en-DK" sz="3500">
                <a:solidFill>
                  <a:srgbClr val="BD2A33"/>
                </a:solidFill>
              </a:rPr>
              <a:t>1. 18/24pt. el. </a:t>
            </a:r>
          </a:p>
          <a:p>
            <a:pPr>
              <a:lnSpc>
                <a:spcPts val="4500"/>
              </a:lnSpc>
            </a:pPr>
            <a:r>
              <a:rPr lang="da-DK" altLang="en-DK" sz="3500">
                <a:solidFill>
                  <a:srgbClr val="BD2A33"/>
                </a:solidFill>
              </a:rPr>
              <a:t>2. 35/45pt.)</a:t>
            </a:r>
            <a:r>
              <a:rPr lang="da-DK" altLang="en-DK" sz="3500"/>
              <a:t> </a:t>
            </a:r>
          </a:p>
          <a:p>
            <a:pPr>
              <a:lnSpc>
                <a:spcPts val="4500"/>
              </a:lnSpc>
            </a:pPr>
            <a:r>
              <a:rPr lang="da-DK" altLang="en-DK" sz="3500" b="0">
                <a:solidFill>
                  <a:schemeClr val="tx1"/>
                </a:solidFill>
              </a:rPr>
              <a:t>Brødtekst </a:t>
            </a:r>
            <a:r>
              <a:rPr lang="da-DK" altLang="en-DK" sz="3500" b="0">
                <a:solidFill>
                  <a:srgbClr val="BD2A33"/>
                </a:solidFill>
              </a:rPr>
              <a:t>(Arial 1. 18/24pt. el. 2. 35/45pt.)</a:t>
            </a:r>
            <a:endParaRPr lang="da-DK" altLang="en-DK" sz="3500" b="0"/>
          </a:p>
        </p:txBody>
      </p:sp>
      <p:sp>
        <p:nvSpPr>
          <p:cNvPr id="27661" name="Text Box 13">
            <a:extLst>
              <a:ext uri="{FF2B5EF4-FFF2-40B4-BE49-F238E27FC236}">
                <a16:creationId xmlns:a16="http://schemas.microsoft.com/office/drawing/2014/main" id="{DACAEF69-989E-46A0-8CF8-BAF76102B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40990838"/>
            <a:ext cx="6297612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/>
              <a:t>Note eller Institutnavn </a:t>
            </a:r>
            <a:r>
              <a:rPr lang="da-DK" altLang="en-DK">
                <a:solidFill>
                  <a:srgbClr val="BD2A33"/>
                </a:solidFill>
              </a:rPr>
              <a:t>(Arial Regular 18/24pt.)</a:t>
            </a:r>
          </a:p>
        </p:txBody>
      </p:sp>
      <p:sp>
        <p:nvSpPr>
          <p:cNvPr id="27662" name="Text Box 14">
            <a:extLst>
              <a:ext uri="{FF2B5EF4-FFF2-40B4-BE49-F238E27FC236}">
                <a16:creationId xmlns:a16="http://schemas.microsoft.com/office/drawing/2014/main" id="{EA5B106A-AAD6-405D-BA63-27FA33AED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3450" y="40990838"/>
            <a:ext cx="6297613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/>
              <a:t>Note eller Institutnavn </a:t>
            </a:r>
            <a:r>
              <a:rPr lang="da-DK" altLang="en-DK">
                <a:solidFill>
                  <a:srgbClr val="BD2A33"/>
                </a:solidFill>
              </a:rPr>
              <a:t>(Arial Regular 18/24pt.)</a:t>
            </a:r>
          </a:p>
        </p:txBody>
      </p:sp>
      <p:sp>
        <p:nvSpPr>
          <p:cNvPr id="27663" name="Text Box 15">
            <a:extLst>
              <a:ext uri="{FF2B5EF4-FFF2-40B4-BE49-F238E27FC236}">
                <a16:creationId xmlns:a16="http://schemas.microsoft.com/office/drawing/2014/main" id="{A4C64F4C-50CB-42DF-8184-FC094D8D7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425" y="40990838"/>
            <a:ext cx="6297613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/>
              <a:t>Note eller Institutnavn </a:t>
            </a:r>
            <a:r>
              <a:rPr lang="da-DK" altLang="en-DK">
                <a:solidFill>
                  <a:srgbClr val="BD2A33"/>
                </a:solidFill>
              </a:rPr>
              <a:t>(Arial Regular 18/24pt.)</a:t>
            </a:r>
          </a:p>
        </p:txBody>
      </p:sp>
      <p:sp>
        <p:nvSpPr>
          <p:cNvPr id="27664" name="Text Box 16">
            <a:extLst>
              <a:ext uri="{FF2B5EF4-FFF2-40B4-BE49-F238E27FC236}">
                <a16:creationId xmlns:a16="http://schemas.microsoft.com/office/drawing/2014/main" id="{63596763-E93E-48FE-B4EA-38D7ED1C3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1938" y="40990838"/>
            <a:ext cx="6297612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/>
              <a:t>Note eller Institutnavn </a:t>
            </a:r>
            <a:r>
              <a:rPr lang="da-DK" altLang="en-DK">
                <a:solidFill>
                  <a:srgbClr val="BD2A33"/>
                </a:solidFill>
              </a:rPr>
              <a:t>(Arial Regular 18/24pt.)</a:t>
            </a:r>
          </a:p>
        </p:txBody>
      </p:sp>
      <p:sp>
        <p:nvSpPr>
          <p:cNvPr id="27667" name="Rectangle 19">
            <a:extLst>
              <a:ext uri="{FF2B5EF4-FFF2-40B4-BE49-F238E27FC236}">
                <a16:creationId xmlns:a16="http://schemas.microsoft.com/office/drawing/2014/main" id="{E5184DA3-AFFE-4172-A160-E992E4958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0" y="17298988"/>
            <a:ext cx="6297613" cy="2155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6000"/>
              </a:lnSpc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88">
              <a:lnSpc>
                <a:spcPts val="4500"/>
              </a:lnSpc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7700" indent="-644525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35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500"/>
              </a:lnSpc>
            </a:pPr>
            <a:r>
              <a:rPr lang="da-DK" altLang="en-DK" sz="3500"/>
              <a:t>Mellemrubrik </a:t>
            </a:r>
            <a:r>
              <a:rPr lang="da-DK" altLang="en-DK" sz="3500">
                <a:solidFill>
                  <a:srgbClr val="BD2A33"/>
                </a:solidFill>
              </a:rPr>
              <a:t>(Arial Bold </a:t>
            </a:r>
          </a:p>
          <a:p>
            <a:pPr>
              <a:lnSpc>
                <a:spcPts val="4500"/>
              </a:lnSpc>
            </a:pPr>
            <a:r>
              <a:rPr lang="da-DK" altLang="en-DK" sz="3500">
                <a:solidFill>
                  <a:srgbClr val="BD2A33"/>
                </a:solidFill>
              </a:rPr>
              <a:t>1. 18/24pt. el. </a:t>
            </a:r>
          </a:p>
          <a:p>
            <a:pPr>
              <a:lnSpc>
                <a:spcPts val="4500"/>
              </a:lnSpc>
            </a:pPr>
            <a:r>
              <a:rPr lang="da-DK" altLang="en-DK" sz="3500">
                <a:solidFill>
                  <a:srgbClr val="BD2A33"/>
                </a:solidFill>
              </a:rPr>
              <a:t>2. 35/45pt.)</a:t>
            </a:r>
            <a:r>
              <a:rPr lang="da-DK" altLang="en-DK" sz="3500"/>
              <a:t> </a:t>
            </a:r>
          </a:p>
          <a:p>
            <a:pPr>
              <a:lnSpc>
                <a:spcPts val="4500"/>
              </a:lnSpc>
            </a:pPr>
            <a:r>
              <a:rPr lang="da-DK" altLang="en-DK" sz="3500" b="0">
                <a:solidFill>
                  <a:schemeClr val="tx1"/>
                </a:solidFill>
              </a:rPr>
              <a:t>Brødtekst </a:t>
            </a:r>
            <a:r>
              <a:rPr lang="da-DK" altLang="en-DK" sz="3500" b="0">
                <a:solidFill>
                  <a:srgbClr val="BD2A33"/>
                </a:solidFill>
              </a:rPr>
              <a:t>(Arial 1. 18/24pt. el. 2. 35/45pt.)</a:t>
            </a:r>
          </a:p>
          <a:p>
            <a:endParaRPr lang="da-DK" altLang="en-DK" sz="3500"/>
          </a:p>
        </p:txBody>
      </p:sp>
      <p:pic>
        <p:nvPicPr>
          <p:cNvPr id="18" name="Picture 13" descr="Elektro_DK_F">
            <a:extLst>
              <a:ext uri="{FF2B5EF4-FFF2-40B4-BE49-F238E27FC236}">
                <a16:creationId xmlns:a16="http://schemas.microsoft.com/office/drawing/2014/main" id="{7832DD9C-BAF2-477B-AA88-907E44D6A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530350"/>
            <a:ext cx="21607463" cy="180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3" name="Rectangle 21">
            <a:extLst>
              <a:ext uri="{FF2B5EF4-FFF2-40B4-BE49-F238E27FC236}">
                <a16:creationId xmlns:a16="http://schemas.microsoft.com/office/drawing/2014/main" id="{2F5CB0CE-258D-48AB-9F71-0DF7718DD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8" y="4198938"/>
            <a:ext cx="28827412" cy="34728150"/>
          </a:xfrm>
          <a:prstGeom prst="rect">
            <a:avLst/>
          </a:prstGeom>
          <a:solidFill>
            <a:schemeClr val="bg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K"/>
          </a:p>
        </p:txBody>
      </p:sp>
      <p:sp>
        <p:nvSpPr>
          <p:cNvPr id="38934" name="Line 22">
            <a:extLst>
              <a:ext uri="{FF2B5EF4-FFF2-40B4-BE49-F238E27FC236}">
                <a16:creationId xmlns:a16="http://schemas.microsoft.com/office/drawing/2014/main" id="{D7BBF60C-10F3-427B-A7F8-4B9FB80E6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4318000"/>
            <a:ext cx="28827412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K"/>
          </a:p>
        </p:txBody>
      </p:sp>
      <p:sp>
        <p:nvSpPr>
          <p:cNvPr id="38935" name="Line 23">
            <a:extLst>
              <a:ext uri="{FF2B5EF4-FFF2-40B4-BE49-F238E27FC236}">
                <a16:creationId xmlns:a16="http://schemas.microsoft.com/office/drawing/2014/main" id="{3C6CC36C-ECB2-4948-8D37-94222E95C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488" y="38927088"/>
            <a:ext cx="28827412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K"/>
          </a:p>
        </p:txBody>
      </p:sp>
      <p:pic>
        <p:nvPicPr>
          <p:cNvPr id="38936" name="Picture 24" descr="DTU Corporate logo_F_A0">
            <a:extLst>
              <a:ext uri="{FF2B5EF4-FFF2-40B4-BE49-F238E27FC236}">
                <a16:creationId xmlns:a16="http://schemas.microsoft.com/office/drawing/2014/main" id="{97B1479B-8D64-40CA-A0AD-5307FDA3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275" y="1079500"/>
            <a:ext cx="1601788" cy="23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32" name="Picture 20">
            <a:extLst>
              <a:ext uri="{FF2B5EF4-FFF2-40B4-BE49-F238E27FC236}">
                <a16:creationId xmlns:a16="http://schemas.microsoft.com/office/drawing/2014/main" id="{6C1C31CB-5E27-410F-AD3E-53C4DF31C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7" t="8533" r="29947" b="4248"/>
          <a:stretch>
            <a:fillRect/>
          </a:stretch>
        </p:blipFill>
        <p:spPr bwMode="auto">
          <a:xfrm>
            <a:off x="33502600" y="0"/>
            <a:ext cx="14395450" cy="2029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Rectangle 2">
            <a:extLst>
              <a:ext uri="{FF2B5EF4-FFF2-40B4-BE49-F238E27FC236}">
                <a16:creationId xmlns:a16="http://schemas.microsoft.com/office/drawing/2014/main" id="{521890F3-AC60-46E5-963F-2BC7A5270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138" y="19819938"/>
            <a:ext cx="6297612" cy="8024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a-DK" altLang="en-DK" sz="3200">
                <a:solidFill>
                  <a:srgbClr val="BD2A33"/>
                </a:solidFill>
              </a:rPr>
              <a:t>Indsæt billede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FBF4633-5974-42ED-9967-CB121A8A9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DK"/>
              <a:t>Titel </a:t>
            </a:r>
            <a:r>
              <a:rPr lang="da-DK" altLang="en-DK">
                <a:solidFill>
                  <a:srgbClr val="BD2A33"/>
                </a:solidFill>
              </a:rPr>
              <a:t>(3 varianter Arial Bold 1. 100/120pt, 2. 160/170pt, 3. 200/220pt. )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C64CA24D-0446-484F-B0BC-5C8B7AB9AD6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2523450" y="19819938"/>
            <a:ext cx="6297613" cy="7416800"/>
          </a:xfrm>
          <a:noFill/>
        </p:spPr>
        <p:txBody>
          <a:bodyPr/>
          <a:lstStyle/>
          <a:p>
            <a:pPr>
              <a:lnSpc>
                <a:spcPts val="4500"/>
              </a:lnSpc>
            </a:pPr>
            <a:r>
              <a:rPr lang="da-DK" altLang="en-DK" sz="3500"/>
              <a:t>Mellemrubrik </a:t>
            </a:r>
            <a:r>
              <a:rPr lang="da-DK" altLang="en-DK" sz="3500">
                <a:solidFill>
                  <a:srgbClr val="BD2A33"/>
                </a:solidFill>
              </a:rPr>
              <a:t>(Arial Bold </a:t>
            </a:r>
          </a:p>
          <a:p>
            <a:pPr>
              <a:lnSpc>
                <a:spcPts val="4500"/>
              </a:lnSpc>
            </a:pPr>
            <a:r>
              <a:rPr lang="da-DK" altLang="en-DK" sz="3500">
                <a:solidFill>
                  <a:srgbClr val="BD2A33"/>
                </a:solidFill>
              </a:rPr>
              <a:t>1. 18/24pt. el. 2. 35/45pt.)</a:t>
            </a:r>
            <a:r>
              <a:rPr lang="da-DK" altLang="en-DK" sz="3500"/>
              <a:t> </a:t>
            </a:r>
          </a:p>
          <a:p>
            <a:pPr>
              <a:lnSpc>
                <a:spcPts val="4500"/>
              </a:lnSpc>
            </a:pPr>
            <a:r>
              <a:rPr lang="da-DK" altLang="en-DK" sz="3500" b="0">
                <a:solidFill>
                  <a:schemeClr val="tx1"/>
                </a:solidFill>
              </a:rPr>
              <a:t>Brødtekst </a:t>
            </a:r>
            <a:r>
              <a:rPr lang="da-DK" altLang="en-DK" sz="3500" b="0">
                <a:solidFill>
                  <a:srgbClr val="BD2A33"/>
                </a:solidFill>
              </a:rPr>
              <a:t>(Arial 1. 18/24pt. el. 2. 35/45pt.)</a:t>
            </a:r>
          </a:p>
          <a:p>
            <a:endParaRPr lang="da-DK" altLang="en-DK" sz="3500"/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DC1E96C4-1476-4B4D-AAE9-670038617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10387013"/>
            <a:ext cx="27384375" cy="13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10000"/>
              </a:lnSpc>
            </a:pPr>
            <a:r>
              <a:rPr lang="da-DK" altLang="en-DK" sz="6000" b="1"/>
              <a:t>Forfatter: Navn, Titel </a:t>
            </a:r>
            <a:r>
              <a:rPr lang="da-DK" altLang="en-DK" sz="6000" b="1">
                <a:solidFill>
                  <a:srgbClr val="BD2A33"/>
                </a:solidFill>
              </a:rPr>
              <a:t>(Arial Bold 60/100pt)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9D64FCC6-77EA-48A4-9E6E-EBE4A8D2C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138" y="29468763"/>
            <a:ext cx="6297612" cy="878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6000"/>
              </a:lnSpc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88">
              <a:lnSpc>
                <a:spcPts val="4500"/>
              </a:lnSpc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7700" indent="-644525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35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500"/>
              </a:lnSpc>
            </a:pPr>
            <a:r>
              <a:rPr lang="da-DK" altLang="en-DK" sz="3500"/>
              <a:t>Mellemrubrik </a:t>
            </a:r>
            <a:r>
              <a:rPr lang="da-DK" altLang="en-DK" sz="3500">
                <a:solidFill>
                  <a:srgbClr val="BD2A33"/>
                </a:solidFill>
              </a:rPr>
              <a:t>(Arial Bold </a:t>
            </a:r>
          </a:p>
          <a:p>
            <a:pPr>
              <a:lnSpc>
                <a:spcPts val="4500"/>
              </a:lnSpc>
            </a:pPr>
            <a:r>
              <a:rPr lang="da-DK" altLang="en-DK" sz="3500">
                <a:solidFill>
                  <a:srgbClr val="BD2A33"/>
                </a:solidFill>
              </a:rPr>
              <a:t>1. 18/24pt. el. 2. 35/45pt.)</a:t>
            </a:r>
            <a:r>
              <a:rPr lang="da-DK" altLang="en-DK" sz="3500"/>
              <a:t> </a:t>
            </a:r>
          </a:p>
          <a:p>
            <a:pPr>
              <a:lnSpc>
                <a:spcPts val="4500"/>
              </a:lnSpc>
            </a:pPr>
            <a:r>
              <a:rPr lang="da-DK" altLang="en-DK" sz="3500" b="0">
                <a:solidFill>
                  <a:schemeClr val="tx1"/>
                </a:solidFill>
              </a:rPr>
              <a:t>Brødtekst </a:t>
            </a:r>
            <a:r>
              <a:rPr lang="da-DK" altLang="en-DK" sz="3500" b="0">
                <a:solidFill>
                  <a:srgbClr val="BD2A33"/>
                </a:solidFill>
              </a:rPr>
              <a:t>(Arial 1. 18/24pt. el. 2. 35/45pt.)</a:t>
            </a:r>
          </a:p>
          <a:p>
            <a:endParaRPr lang="da-DK" altLang="en-DK" sz="3500"/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AFF500A9-D47C-43E2-8D14-CD7B46804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13160375"/>
            <a:ext cx="27455813" cy="564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6000"/>
              </a:lnSpc>
              <a:defRPr sz="48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88">
              <a:lnSpc>
                <a:spcPts val="4500"/>
              </a:lnSpc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7700" indent="-644525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35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a-DK" altLang="en-DK"/>
              <a:t>Manchet  </a:t>
            </a:r>
            <a:r>
              <a:rPr lang="da-DK" altLang="en-DK">
                <a:solidFill>
                  <a:srgbClr val="BD2A33"/>
                </a:solidFill>
              </a:rPr>
              <a:t>(Arial Bold 1. 35/45pt. el. 2. 48/60pt)</a:t>
            </a:r>
          </a:p>
        </p:txBody>
      </p:sp>
      <p:sp>
        <p:nvSpPr>
          <p:cNvPr id="38920" name="Rectangle 8">
            <a:extLst>
              <a:ext uri="{FF2B5EF4-FFF2-40B4-BE49-F238E27FC236}">
                <a16:creationId xmlns:a16="http://schemas.microsoft.com/office/drawing/2014/main" id="{43268FFB-C699-4CB5-8569-87C0238E0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38275" y="19819938"/>
            <a:ext cx="6297613" cy="11953875"/>
          </a:xfrm>
          <a:noFill/>
          <a:ln/>
        </p:spPr>
        <p:txBody>
          <a:bodyPr/>
          <a:lstStyle/>
          <a:p>
            <a:pPr>
              <a:lnSpc>
                <a:spcPts val="4500"/>
              </a:lnSpc>
            </a:pPr>
            <a:r>
              <a:rPr lang="da-DK" altLang="en-DK" sz="3500"/>
              <a:t>Mellemrubrik </a:t>
            </a:r>
            <a:r>
              <a:rPr lang="da-DK" altLang="en-DK" sz="3500">
                <a:solidFill>
                  <a:srgbClr val="BD2A33"/>
                </a:solidFill>
              </a:rPr>
              <a:t>(Arial Bold </a:t>
            </a:r>
          </a:p>
          <a:p>
            <a:pPr>
              <a:lnSpc>
                <a:spcPts val="4500"/>
              </a:lnSpc>
            </a:pPr>
            <a:r>
              <a:rPr lang="da-DK" altLang="en-DK" sz="3500">
                <a:solidFill>
                  <a:srgbClr val="BD2A33"/>
                </a:solidFill>
              </a:rPr>
              <a:t>1. 18/24pt. el. 2. 35/45pt.)</a:t>
            </a:r>
            <a:r>
              <a:rPr lang="da-DK" altLang="en-DK" sz="3500"/>
              <a:t> </a:t>
            </a:r>
          </a:p>
          <a:p>
            <a:pPr>
              <a:lnSpc>
                <a:spcPts val="4500"/>
              </a:lnSpc>
            </a:pPr>
            <a:r>
              <a:rPr lang="da-DK" altLang="en-DK" sz="3500" b="0">
                <a:solidFill>
                  <a:schemeClr val="tx1"/>
                </a:solidFill>
              </a:rPr>
              <a:t>Brødtekst </a:t>
            </a:r>
            <a:r>
              <a:rPr lang="da-DK" altLang="en-DK" sz="3500" b="0">
                <a:solidFill>
                  <a:srgbClr val="BD2A33"/>
                </a:solidFill>
              </a:rPr>
              <a:t>(Arial 1. 18/24pt. el. 2. 35/45pt.)</a:t>
            </a:r>
            <a:endParaRPr lang="da-DK" altLang="en-DK" sz="3500" b="0"/>
          </a:p>
        </p:txBody>
      </p:sp>
      <p:sp>
        <p:nvSpPr>
          <p:cNvPr id="38925" name="Rectangle 13">
            <a:extLst>
              <a:ext uri="{FF2B5EF4-FFF2-40B4-BE49-F238E27FC236}">
                <a16:creationId xmlns:a16="http://schemas.microsoft.com/office/drawing/2014/main" id="{CFCB25D1-0514-450D-938B-DB417C410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0" y="19819938"/>
            <a:ext cx="6297613" cy="741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6000"/>
              </a:lnSpc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88">
              <a:lnSpc>
                <a:spcPts val="4500"/>
              </a:lnSpc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7700" indent="-644525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35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500"/>
              </a:lnSpc>
            </a:pPr>
            <a:r>
              <a:rPr lang="da-DK" altLang="en-DK" sz="3500"/>
              <a:t>Mellemrubrik </a:t>
            </a:r>
            <a:r>
              <a:rPr lang="da-DK" altLang="en-DK" sz="3500">
                <a:solidFill>
                  <a:srgbClr val="BD2A33"/>
                </a:solidFill>
              </a:rPr>
              <a:t>(Arial Bold </a:t>
            </a:r>
          </a:p>
          <a:p>
            <a:pPr>
              <a:lnSpc>
                <a:spcPts val="4500"/>
              </a:lnSpc>
            </a:pPr>
            <a:r>
              <a:rPr lang="da-DK" altLang="en-DK" sz="3500">
                <a:solidFill>
                  <a:srgbClr val="BD2A33"/>
                </a:solidFill>
              </a:rPr>
              <a:t>1. 18/24pt. el. 2. 35/45pt.)</a:t>
            </a:r>
            <a:r>
              <a:rPr lang="da-DK" altLang="en-DK" sz="3500"/>
              <a:t> </a:t>
            </a:r>
          </a:p>
          <a:p>
            <a:pPr>
              <a:lnSpc>
                <a:spcPts val="4500"/>
              </a:lnSpc>
            </a:pPr>
            <a:r>
              <a:rPr lang="da-DK" altLang="en-DK" sz="3500" b="0">
                <a:solidFill>
                  <a:schemeClr val="tx1"/>
                </a:solidFill>
              </a:rPr>
              <a:t>Brødtekst </a:t>
            </a:r>
            <a:r>
              <a:rPr lang="da-DK" altLang="en-DK" sz="3500" b="0">
                <a:solidFill>
                  <a:srgbClr val="BD2A33"/>
                </a:solidFill>
              </a:rPr>
              <a:t>(Arial 1. 18/24pt. el. 2. 35/45pt.)</a:t>
            </a:r>
          </a:p>
          <a:p>
            <a:endParaRPr lang="da-DK" altLang="en-DK" sz="3500"/>
          </a:p>
        </p:txBody>
      </p:sp>
      <p:sp>
        <p:nvSpPr>
          <p:cNvPr id="38927" name="Rectangle 15">
            <a:extLst>
              <a:ext uri="{FF2B5EF4-FFF2-40B4-BE49-F238E27FC236}">
                <a16:creationId xmlns:a16="http://schemas.microsoft.com/office/drawing/2014/main" id="{7D0F1E93-ADF9-499F-A663-7754D8FCA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32383413"/>
            <a:ext cx="6297613" cy="4606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a-DK" altLang="en-DK" sz="3200">
                <a:solidFill>
                  <a:srgbClr val="BD2A33"/>
                </a:solidFill>
              </a:rPr>
              <a:t>Indsæt billede</a:t>
            </a:r>
          </a:p>
        </p:txBody>
      </p:sp>
      <p:sp>
        <p:nvSpPr>
          <p:cNvPr id="38928" name="Text Box 16">
            <a:extLst>
              <a:ext uri="{FF2B5EF4-FFF2-40B4-BE49-F238E27FC236}">
                <a16:creationId xmlns:a16="http://schemas.microsoft.com/office/drawing/2014/main" id="{E207997F-1FF4-48D3-80B1-6C2D4BEF0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37266563"/>
            <a:ext cx="6297613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 sz="1500"/>
              <a:t>Billedtekst </a:t>
            </a:r>
            <a:r>
              <a:rPr lang="da-DK" altLang="en-DK" sz="1500">
                <a:solidFill>
                  <a:srgbClr val="BD2A33"/>
                </a:solidFill>
              </a:rPr>
              <a:t>(Arial Regular 15/24Pt.)</a:t>
            </a:r>
          </a:p>
        </p:txBody>
      </p:sp>
      <p:sp>
        <p:nvSpPr>
          <p:cNvPr id="38929" name="Text Box 17">
            <a:extLst>
              <a:ext uri="{FF2B5EF4-FFF2-40B4-BE49-F238E27FC236}">
                <a16:creationId xmlns:a16="http://schemas.microsoft.com/office/drawing/2014/main" id="{2E1C8D3B-4D88-4EBA-AF8B-1580B0E12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6138" y="28028900"/>
            <a:ext cx="6297612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 sz="1500"/>
              <a:t>Billedtekst </a:t>
            </a:r>
            <a:r>
              <a:rPr lang="da-DK" altLang="en-DK" sz="1500">
                <a:solidFill>
                  <a:srgbClr val="BD2A33"/>
                </a:solidFill>
              </a:rPr>
              <a:t>(Arial Regular 15/24Pt.)</a:t>
            </a:r>
          </a:p>
        </p:txBody>
      </p:sp>
      <p:sp>
        <p:nvSpPr>
          <p:cNvPr id="38930" name="Rectangle 18">
            <a:extLst>
              <a:ext uri="{FF2B5EF4-FFF2-40B4-BE49-F238E27FC236}">
                <a16:creationId xmlns:a16="http://schemas.microsoft.com/office/drawing/2014/main" id="{936220E1-CD0B-4252-91C0-D3A201356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0" y="27525663"/>
            <a:ext cx="13495338" cy="932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a-DK" altLang="en-DK" sz="3200">
                <a:solidFill>
                  <a:srgbClr val="BD2A33"/>
                </a:solidFill>
              </a:rPr>
              <a:t>Indsæt billede</a:t>
            </a:r>
          </a:p>
        </p:txBody>
      </p:sp>
      <p:sp>
        <p:nvSpPr>
          <p:cNvPr id="38931" name="Text Box 19">
            <a:extLst>
              <a:ext uri="{FF2B5EF4-FFF2-40B4-BE49-F238E27FC236}">
                <a16:creationId xmlns:a16="http://schemas.microsoft.com/office/drawing/2014/main" id="{BC838B44-0269-42F7-996E-15ED63A6B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0" y="37266563"/>
            <a:ext cx="1331595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 sz="1500"/>
              <a:t>Billedtekst </a:t>
            </a:r>
            <a:r>
              <a:rPr lang="da-DK" altLang="en-DK" sz="1500">
                <a:solidFill>
                  <a:srgbClr val="BD2A33"/>
                </a:solidFill>
              </a:rPr>
              <a:t>(Arial Regular 15/24Pt.)</a:t>
            </a:r>
          </a:p>
        </p:txBody>
      </p:sp>
      <p:pic>
        <p:nvPicPr>
          <p:cNvPr id="38947" name="Picture 35" descr="Dummylogo">
            <a:extLst>
              <a:ext uri="{FF2B5EF4-FFF2-40B4-BE49-F238E27FC236}">
                <a16:creationId xmlns:a16="http://schemas.microsoft.com/office/drawing/2014/main" id="{2984EA3D-3268-480A-85A9-6EB6EBEE4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40508238"/>
            <a:ext cx="4757737" cy="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48" name="Picture 36" descr="Dummylogo">
            <a:extLst>
              <a:ext uri="{FF2B5EF4-FFF2-40B4-BE49-F238E27FC236}">
                <a16:creationId xmlns:a16="http://schemas.microsoft.com/office/drawing/2014/main" id="{15209E73-F520-4FF5-9BBB-1769E9829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3450" y="40508238"/>
            <a:ext cx="4757738" cy="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49" name="Picture 37" descr="Dummylogo">
            <a:extLst>
              <a:ext uri="{FF2B5EF4-FFF2-40B4-BE49-F238E27FC236}">
                <a16:creationId xmlns:a16="http://schemas.microsoft.com/office/drawing/2014/main" id="{6E2033DF-164D-4F57-998E-97C8A3087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8" y="40508238"/>
            <a:ext cx="4757737" cy="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50" name="Picture 38" descr="Dummylogo">
            <a:extLst>
              <a:ext uri="{FF2B5EF4-FFF2-40B4-BE49-F238E27FC236}">
                <a16:creationId xmlns:a16="http://schemas.microsoft.com/office/drawing/2014/main" id="{1B6E6BB3-0932-4180-9D32-BC2CC7EDD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0" y="40508238"/>
            <a:ext cx="4757738" cy="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3" descr="Elektro_DK_F">
            <a:extLst>
              <a:ext uri="{FF2B5EF4-FFF2-40B4-BE49-F238E27FC236}">
                <a16:creationId xmlns:a16="http://schemas.microsoft.com/office/drawing/2014/main" id="{7B76F6C4-D290-4E9E-B08E-FBC47F5AA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530350"/>
            <a:ext cx="21607463" cy="180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0" name="Rectangle 30">
            <a:extLst>
              <a:ext uri="{FF2B5EF4-FFF2-40B4-BE49-F238E27FC236}">
                <a16:creationId xmlns:a16="http://schemas.microsoft.com/office/drawing/2014/main" id="{01BC4854-8A0C-4B26-A3F5-A7FDD0FAE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8" y="4198938"/>
            <a:ext cx="28827412" cy="36071175"/>
          </a:xfrm>
          <a:prstGeom prst="rect">
            <a:avLst/>
          </a:prstGeom>
          <a:solidFill>
            <a:schemeClr val="bg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K"/>
          </a:p>
        </p:txBody>
      </p:sp>
      <p:sp>
        <p:nvSpPr>
          <p:cNvPr id="30751" name="Line 31">
            <a:extLst>
              <a:ext uri="{FF2B5EF4-FFF2-40B4-BE49-F238E27FC236}">
                <a16:creationId xmlns:a16="http://schemas.microsoft.com/office/drawing/2014/main" id="{6B96E507-2E70-4A42-84B8-D8A2218BFC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4318000"/>
            <a:ext cx="28827412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K"/>
          </a:p>
        </p:txBody>
      </p:sp>
      <p:sp>
        <p:nvSpPr>
          <p:cNvPr id="30752" name="Line 32">
            <a:extLst>
              <a:ext uri="{FF2B5EF4-FFF2-40B4-BE49-F238E27FC236}">
                <a16:creationId xmlns:a16="http://schemas.microsoft.com/office/drawing/2014/main" id="{F3FC3499-4F5F-488E-9C0A-DB2346504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40270113"/>
            <a:ext cx="28827412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K"/>
          </a:p>
        </p:txBody>
      </p:sp>
      <p:pic>
        <p:nvPicPr>
          <p:cNvPr id="30753" name="Picture 33" descr="DTU Corporate logo_F_A0">
            <a:extLst>
              <a:ext uri="{FF2B5EF4-FFF2-40B4-BE49-F238E27FC236}">
                <a16:creationId xmlns:a16="http://schemas.microsoft.com/office/drawing/2014/main" id="{FB875316-22A7-470B-9150-8F75433C9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275" y="1079500"/>
            <a:ext cx="1601788" cy="23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4" name="Picture 24">
            <a:extLst>
              <a:ext uri="{FF2B5EF4-FFF2-40B4-BE49-F238E27FC236}">
                <a16:creationId xmlns:a16="http://schemas.microsoft.com/office/drawing/2014/main" id="{DF739065-716C-4169-B93A-F6F602C55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7" t="8533" r="29947" b="4248"/>
          <a:stretch>
            <a:fillRect/>
          </a:stretch>
        </p:blipFill>
        <p:spPr bwMode="auto">
          <a:xfrm>
            <a:off x="33429575" y="104775"/>
            <a:ext cx="14395450" cy="2029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2" name="Rectangle 2">
            <a:extLst>
              <a:ext uri="{FF2B5EF4-FFF2-40B4-BE49-F238E27FC236}">
                <a16:creationId xmlns:a16="http://schemas.microsoft.com/office/drawing/2014/main" id="{A21AEF66-A2E5-4F61-AA43-10E67B5AA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DK" dirty="0"/>
              <a:t>Titel </a:t>
            </a:r>
            <a:r>
              <a:rPr lang="da-DK" altLang="en-DK" dirty="0">
                <a:solidFill>
                  <a:srgbClr val="BD2A33"/>
                </a:solidFill>
              </a:rPr>
              <a:t>(3 varianter Arial Bold 1. 100/120pt, 2. 160/170pt, 3. 200/220pt. )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F4C87D15-D37B-41B5-B100-2F2F50D5B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10387013"/>
            <a:ext cx="27384375" cy="13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10000"/>
              </a:lnSpc>
            </a:pPr>
            <a:r>
              <a:rPr lang="da-DK" altLang="en-DK" sz="6000" b="1"/>
              <a:t>Forfatter: Navn, Titel </a:t>
            </a:r>
            <a:r>
              <a:rPr lang="da-DK" altLang="en-DK" sz="6000" b="1">
                <a:solidFill>
                  <a:srgbClr val="BD2A33"/>
                </a:solidFill>
              </a:rPr>
              <a:t>(Arial Bold 60/100pt)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3D4740DD-8F8B-4A93-A5CA-3A73BE796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33213675"/>
            <a:ext cx="6297613" cy="545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6000"/>
              </a:lnSpc>
              <a:defRPr sz="48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88">
              <a:lnSpc>
                <a:spcPts val="4500"/>
              </a:lnSpc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7700" indent="-644525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35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500"/>
              </a:lnSpc>
            </a:pPr>
            <a:r>
              <a:rPr lang="da-DK" altLang="en-DK" sz="3500"/>
              <a:t>Mellemrubrik </a:t>
            </a:r>
            <a:r>
              <a:rPr lang="da-DK" altLang="en-DK" sz="3500">
                <a:solidFill>
                  <a:srgbClr val="BD2A33"/>
                </a:solidFill>
              </a:rPr>
              <a:t>(Arial Bold </a:t>
            </a:r>
          </a:p>
          <a:p>
            <a:pPr>
              <a:lnSpc>
                <a:spcPts val="4500"/>
              </a:lnSpc>
            </a:pPr>
            <a:r>
              <a:rPr lang="da-DK" altLang="en-DK" sz="3500">
                <a:solidFill>
                  <a:srgbClr val="BD2A33"/>
                </a:solidFill>
              </a:rPr>
              <a:t>1. 18/24pt. el. 2. 35/45pt.)</a:t>
            </a:r>
            <a:r>
              <a:rPr lang="da-DK" altLang="en-DK" sz="3500"/>
              <a:t> </a:t>
            </a:r>
          </a:p>
          <a:p>
            <a:pPr>
              <a:lnSpc>
                <a:spcPts val="4500"/>
              </a:lnSpc>
            </a:pPr>
            <a:r>
              <a:rPr lang="da-DK" altLang="en-DK" sz="3500" b="0">
                <a:solidFill>
                  <a:schemeClr val="tx1"/>
                </a:solidFill>
              </a:rPr>
              <a:t>Brødtekst </a:t>
            </a:r>
            <a:r>
              <a:rPr lang="da-DK" altLang="en-DK" sz="3500" b="0">
                <a:solidFill>
                  <a:srgbClr val="BD2A33"/>
                </a:solidFill>
              </a:rPr>
              <a:t>(Arial 1. 18/24pt. el. 2. 35/45pt.)</a:t>
            </a:r>
          </a:p>
        </p:txBody>
      </p:sp>
      <p:sp>
        <p:nvSpPr>
          <p:cNvPr id="30734" name="Rectangle 14">
            <a:extLst>
              <a:ext uri="{FF2B5EF4-FFF2-40B4-BE49-F238E27FC236}">
                <a16:creationId xmlns:a16="http://schemas.microsoft.com/office/drawing/2014/main" id="{C2FF2DDD-E8D1-450A-ACA0-C5CE18BDB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88" y="13266738"/>
            <a:ext cx="27384375" cy="18883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a-DK" altLang="en-DK" sz="3200">
                <a:solidFill>
                  <a:srgbClr val="BD2A33"/>
                </a:solidFill>
              </a:rPr>
              <a:t>Indsæt billede</a:t>
            </a:r>
          </a:p>
        </p:txBody>
      </p:sp>
      <p:sp>
        <p:nvSpPr>
          <p:cNvPr id="30738" name="Rectangle 18">
            <a:extLst>
              <a:ext uri="{FF2B5EF4-FFF2-40B4-BE49-F238E27FC236}">
                <a16:creationId xmlns:a16="http://schemas.microsoft.com/office/drawing/2014/main" id="{B4E0C964-9A2A-457D-889B-248DDDD13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3450" y="33213675"/>
            <a:ext cx="6297613" cy="545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6000"/>
              </a:lnSpc>
              <a:defRPr sz="48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88">
              <a:lnSpc>
                <a:spcPts val="4500"/>
              </a:lnSpc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7700" indent="-644525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35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500"/>
              </a:lnSpc>
            </a:pPr>
            <a:r>
              <a:rPr lang="da-DK" altLang="en-DK" sz="3500" b="0">
                <a:solidFill>
                  <a:schemeClr val="tx1"/>
                </a:solidFill>
              </a:rPr>
              <a:t>Brødtekst </a:t>
            </a:r>
            <a:r>
              <a:rPr lang="da-DK" altLang="en-DK" sz="3500" b="0">
                <a:solidFill>
                  <a:srgbClr val="BD2A33"/>
                </a:solidFill>
              </a:rPr>
              <a:t>(Arial 1. 18/24pt. el. 2. 35/45pt.)</a:t>
            </a:r>
          </a:p>
        </p:txBody>
      </p:sp>
      <p:sp>
        <p:nvSpPr>
          <p:cNvPr id="30740" name="Rectangle 20">
            <a:extLst>
              <a:ext uri="{FF2B5EF4-FFF2-40B4-BE49-F238E27FC236}">
                <a16:creationId xmlns:a16="http://schemas.microsoft.com/office/drawing/2014/main" id="{6AE645CC-E554-424F-9B41-11C0C7BE6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138" y="33213675"/>
            <a:ext cx="6297612" cy="545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6000"/>
              </a:lnSpc>
              <a:defRPr sz="48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88">
              <a:lnSpc>
                <a:spcPts val="4500"/>
              </a:lnSpc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7700" indent="-644525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35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500"/>
              </a:lnSpc>
            </a:pPr>
            <a:r>
              <a:rPr lang="da-DK" altLang="en-DK" sz="3500" b="0">
                <a:solidFill>
                  <a:schemeClr val="tx1"/>
                </a:solidFill>
              </a:rPr>
              <a:t>Brødtekst </a:t>
            </a:r>
            <a:r>
              <a:rPr lang="da-DK" altLang="en-DK" sz="3500" b="0">
                <a:solidFill>
                  <a:srgbClr val="BD2A33"/>
                </a:solidFill>
              </a:rPr>
              <a:t>(Arial 1. 18/24pt. el. 2. 35/45pt.)</a:t>
            </a:r>
          </a:p>
        </p:txBody>
      </p:sp>
      <p:sp>
        <p:nvSpPr>
          <p:cNvPr id="30745" name="Rectangle 25">
            <a:extLst>
              <a:ext uri="{FF2B5EF4-FFF2-40B4-BE49-F238E27FC236}">
                <a16:creationId xmlns:a16="http://schemas.microsoft.com/office/drawing/2014/main" id="{026695BE-71CF-4593-A9E5-70A5D4DA7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0" y="33213675"/>
            <a:ext cx="6297613" cy="545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6000"/>
              </a:lnSpc>
              <a:defRPr sz="48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88">
              <a:lnSpc>
                <a:spcPts val="4500"/>
              </a:lnSpc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7700" indent="-644525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35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500"/>
              </a:lnSpc>
            </a:pPr>
            <a:r>
              <a:rPr lang="da-DK" altLang="en-DK" sz="3500" b="0">
                <a:solidFill>
                  <a:schemeClr val="tx1"/>
                </a:solidFill>
              </a:rPr>
              <a:t>Brødtekst </a:t>
            </a:r>
            <a:r>
              <a:rPr lang="da-DK" altLang="en-DK" sz="3500" b="0">
                <a:solidFill>
                  <a:srgbClr val="BD2A33"/>
                </a:solidFill>
              </a:rPr>
              <a:t>(Arial 1. 18/24pt. el. 2. 35/45pt.)</a:t>
            </a:r>
          </a:p>
        </p:txBody>
      </p:sp>
      <p:sp>
        <p:nvSpPr>
          <p:cNvPr id="30746" name="Text Box 26">
            <a:extLst>
              <a:ext uri="{FF2B5EF4-FFF2-40B4-BE49-F238E27FC236}">
                <a16:creationId xmlns:a16="http://schemas.microsoft.com/office/drawing/2014/main" id="{1A21A556-3659-4AF2-98B4-DE29D73C8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40990838"/>
            <a:ext cx="6297612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/>
              <a:t>Note eller Institutnavn </a:t>
            </a:r>
            <a:r>
              <a:rPr lang="da-DK" altLang="en-DK">
                <a:solidFill>
                  <a:srgbClr val="BD2A33"/>
                </a:solidFill>
              </a:rPr>
              <a:t>(Arial Regular 18/24pt.)</a:t>
            </a:r>
          </a:p>
        </p:txBody>
      </p:sp>
      <p:sp>
        <p:nvSpPr>
          <p:cNvPr id="30747" name="Text Box 27">
            <a:extLst>
              <a:ext uri="{FF2B5EF4-FFF2-40B4-BE49-F238E27FC236}">
                <a16:creationId xmlns:a16="http://schemas.microsoft.com/office/drawing/2014/main" id="{E7D75B73-DB2D-47FA-A457-671FB4BA9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3450" y="40990838"/>
            <a:ext cx="6297613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/>
              <a:t>Note eller Institutnavn </a:t>
            </a:r>
            <a:r>
              <a:rPr lang="da-DK" altLang="en-DK">
                <a:solidFill>
                  <a:srgbClr val="BD2A33"/>
                </a:solidFill>
              </a:rPr>
              <a:t>(Arial Regular 18/24pt.)</a:t>
            </a:r>
          </a:p>
        </p:txBody>
      </p:sp>
      <p:sp>
        <p:nvSpPr>
          <p:cNvPr id="30748" name="Text Box 28">
            <a:extLst>
              <a:ext uri="{FF2B5EF4-FFF2-40B4-BE49-F238E27FC236}">
                <a16:creationId xmlns:a16="http://schemas.microsoft.com/office/drawing/2014/main" id="{D2A23946-422D-4A86-8A71-0B8EDE3BC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425" y="40990838"/>
            <a:ext cx="6297613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/>
              <a:t>Note eller Institutnavn </a:t>
            </a:r>
            <a:r>
              <a:rPr lang="da-DK" altLang="en-DK">
                <a:solidFill>
                  <a:srgbClr val="BD2A33"/>
                </a:solidFill>
              </a:rPr>
              <a:t>(Arial Regular 18/24pt.)</a:t>
            </a:r>
          </a:p>
        </p:txBody>
      </p:sp>
      <p:sp>
        <p:nvSpPr>
          <p:cNvPr id="30749" name="Text Box 29">
            <a:extLst>
              <a:ext uri="{FF2B5EF4-FFF2-40B4-BE49-F238E27FC236}">
                <a16:creationId xmlns:a16="http://schemas.microsoft.com/office/drawing/2014/main" id="{D9D14852-3D33-4068-AB3B-E488F2B38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1938" y="40990838"/>
            <a:ext cx="6297612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/>
              <a:t>Note eller Institutnavn </a:t>
            </a:r>
            <a:r>
              <a:rPr lang="da-DK" altLang="en-DK">
                <a:solidFill>
                  <a:srgbClr val="BD2A33"/>
                </a:solidFill>
              </a:rPr>
              <a:t>(Arial Regular 18/24pt.)</a:t>
            </a:r>
          </a:p>
        </p:txBody>
      </p:sp>
      <p:pic>
        <p:nvPicPr>
          <p:cNvPr id="19" name="Picture 13" descr="Elektro_DK_F">
            <a:extLst>
              <a:ext uri="{FF2B5EF4-FFF2-40B4-BE49-F238E27FC236}">
                <a16:creationId xmlns:a16="http://schemas.microsoft.com/office/drawing/2014/main" id="{958C65DD-ADCD-4AEB-B33C-6F82BCB0F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530350"/>
            <a:ext cx="21607463" cy="180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TU Poster A0 Høj 4 Spalte">
  <a:themeElements>
    <a:clrScheme name="DTU Poster A0 Høj 4 Spalte 13">
      <a:dk1>
        <a:srgbClr val="000000"/>
      </a:dk1>
      <a:lt1>
        <a:srgbClr val="FFFFFF"/>
      </a:lt1>
      <a:dk2>
        <a:srgbClr val="83D0F0"/>
      </a:dk2>
      <a:lt2>
        <a:srgbClr val="707173"/>
      </a:lt2>
      <a:accent1>
        <a:srgbClr val="D4D600"/>
      </a:accent1>
      <a:accent2>
        <a:srgbClr val="E95E0F"/>
      </a:accent2>
      <a:accent3>
        <a:srgbClr val="FFFFFF"/>
      </a:accent3>
      <a:accent4>
        <a:srgbClr val="000000"/>
      </a:accent4>
      <a:accent5>
        <a:srgbClr val="E6E8AA"/>
      </a:accent5>
      <a:accent6>
        <a:srgbClr val="D3540C"/>
      </a:accent6>
      <a:hlink>
        <a:srgbClr val="F29400"/>
      </a:hlink>
      <a:folHlink>
        <a:srgbClr val="E2001A"/>
      </a:folHlink>
    </a:clrScheme>
    <a:fontScheme name="DTU Poster A0 Høj 4 Spal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TU Poster A0 Høj 4 Spal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Poster A0 Høj 4 Spal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Poster A0 Høj 4 Spal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Poster A0 Høj 4 Spal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Poster A0 Høj 4 Spal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Poster A0 Høj 4 Spal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4 Spal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4 Spal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4 Spal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4 Spal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4 Spal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4 Spal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4 Spalte 13">
        <a:dk1>
          <a:srgbClr val="000000"/>
        </a:dk1>
        <a:lt1>
          <a:srgbClr val="FFFFFF"/>
        </a:lt1>
        <a:dk2>
          <a:srgbClr val="83D0F0"/>
        </a:dk2>
        <a:lt2>
          <a:srgbClr val="707173"/>
        </a:lt2>
        <a:accent1>
          <a:srgbClr val="D4D600"/>
        </a:accent1>
        <a:accent2>
          <a:srgbClr val="E95E0F"/>
        </a:accent2>
        <a:accent3>
          <a:srgbClr val="FFFFFF"/>
        </a:accent3>
        <a:accent4>
          <a:srgbClr val="000000"/>
        </a:accent4>
        <a:accent5>
          <a:srgbClr val="E6E8AA"/>
        </a:accent5>
        <a:accent6>
          <a:srgbClr val="D3540C"/>
        </a:accent6>
        <a:hlink>
          <a:srgbClr val="F294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A0_Hoj_4_spalte</Template>
  <TotalTime>156</TotalTime>
  <Words>956</Words>
  <Application>Microsoft Office PowerPoint</Application>
  <PresentationFormat>Brugerdefineret</PresentationFormat>
  <Paragraphs>93</Paragraphs>
  <Slides>4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DTU Poster A0 Høj 4 Spalte</vt:lpstr>
      <vt:lpstr>Replacing laboratory hardware  with integrated electronics for motor control</vt:lpstr>
      <vt:lpstr>Titel (3 varianter Arial Bold 1. 100/120pt, 2. 160/170pt, 3. 200/220pt. )</vt:lpstr>
      <vt:lpstr>Titel (3 varianter Arial Bold 1. 100/120pt, 2. 160/170pt, 3. 200/220pt. )</vt:lpstr>
      <vt:lpstr>Titel (3 varianter Arial Bold 1. 100/120pt, 2. 160/170pt, 3. 200/220pt.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(3 varianter Arial Bold 1. 100/120pt, 2. 160/170pt, 3. 200/220pt. )</dc:title>
  <dc:creator>Irene Marie Malmkjær Danvy</dc:creator>
  <cp:lastModifiedBy>Frederik Ettrup Larsen</cp:lastModifiedBy>
  <cp:revision>6</cp:revision>
  <dcterms:created xsi:type="dcterms:W3CDTF">2018-06-08T08:18:25Z</dcterms:created>
  <dcterms:modified xsi:type="dcterms:W3CDTF">2018-06-17T15:23:40Z</dcterms:modified>
</cp:coreProperties>
</file>