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2" r:id="rId4"/>
    <p:sldId id="257" r:id="rId5"/>
    <p:sldId id="261" r:id="rId6"/>
    <p:sldId id="260" r:id="rId7"/>
    <p:sldId id="258" r:id="rId8"/>
    <p:sldId id="259" r:id="rId9"/>
    <p:sldId id="264" r:id="rId10"/>
    <p:sldId id="265" r:id="rId11"/>
  </p:sldIdLst>
  <p:sldSz cx="9144000" cy="6858000" type="screen4x3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701" autoAdjust="0"/>
  </p:normalViewPr>
  <p:slideViewPr>
    <p:cSldViewPr showGuides="1">
      <p:cViewPr>
        <p:scale>
          <a:sx n="75" d="100"/>
          <a:sy n="75" d="100"/>
        </p:scale>
        <p:origin x="1603" y="19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[</a:t>
            </a:r>
            <a:r>
              <a:rPr lang="da-DK" dirty="0" err="1"/>
              <a:t>blurp</a:t>
            </a:r>
            <a:r>
              <a:rPr lang="da-DK" dirty="0"/>
              <a:t>] Vi er i gang med at programmere en integreret kreds, med en </a:t>
            </a:r>
            <a:r>
              <a:rPr lang="da-DK" dirty="0" err="1"/>
              <a:t>microcontroller</a:t>
            </a:r>
            <a:r>
              <a:rPr lang="da-DK" dirty="0"/>
              <a:t>, der skal kunne styre en motor, ved hjælp af </a:t>
            </a:r>
            <a:r>
              <a:rPr lang="da-DK" dirty="0" err="1"/>
              <a:t>fuel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og antænding (</a:t>
            </a:r>
            <a:r>
              <a:rPr lang="da-DK" dirty="0" err="1"/>
              <a:t>tænsspole</a:t>
            </a:r>
            <a:r>
              <a:rPr lang="da-DK" dirty="0"/>
              <a:t>).</a:t>
            </a:r>
          </a:p>
          <a:p>
            <a:endParaRPr lang="da-DK" dirty="0"/>
          </a:p>
          <a:p>
            <a:r>
              <a:rPr lang="da-DK" dirty="0"/>
              <a:t>Vi har fokuseret meget på denne del, og dermed meget mere på programmering end design af boardet.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83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89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Labview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4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Sig noget generelt om at dette fjerner </a:t>
            </a:r>
            <a:r>
              <a:rPr lang="da-DK" dirty="0" err="1"/>
              <a:t>nødvændigheden</a:t>
            </a:r>
            <a:r>
              <a:rPr lang="da-DK" dirty="0"/>
              <a:t> for konstant at tjekke betingelser.</a:t>
            </a:r>
          </a:p>
          <a:p>
            <a:r>
              <a:rPr lang="da-DK" dirty="0"/>
              <a:t>Ved udfordringer tænker jeg mest i forhold til at det kan afbryde anden kode, fx kommunikation, hvilket kan give problemer.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13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Hvad så når </a:t>
            </a:r>
            <a:r>
              <a:rPr lang="da-DK" dirty="0" err="1"/>
              <a:t>interrupts</a:t>
            </a:r>
            <a:r>
              <a:rPr lang="da-DK" dirty="0"/>
              <a:t> bliver for </a:t>
            </a:r>
            <a:r>
              <a:rPr lang="da-DK" dirty="0" err="1"/>
              <a:t>langsommme</a:t>
            </a:r>
            <a:r>
              <a:rPr lang="da-DK" dirty="0"/>
              <a:t>? (Hardware </a:t>
            </a:r>
            <a:r>
              <a:rPr lang="da-DK" dirty="0" err="1"/>
              <a:t>decoder</a:t>
            </a:r>
            <a:r>
              <a:rPr lang="da-DK" dirty="0"/>
              <a:t>)</a:t>
            </a:r>
          </a:p>
          <a:p>
            <a:pPr marL="171450" indent="-171450">
              <a:buFontTx/>
              <a:buChar char="-"/>
            </a:pPr>
            <a:r>
              <a:rPr lang="da-DK" dirty="0"/>
              <a:t>Aflæsning når der er behov for det,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74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Manuel test, til om det overhovedet virker</a:t>
            </a:r>
          </a:p>
          <a:p>
            <a:r>
              <a:rPr lang="da-DK" dirty="0"/>
              <a:t>High speed test til om det skaber problemer i koden med hastigheden. (nej)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79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Problemer med støj</a:t>
            </a:r>
          </a:p>
          <a:p>
            <a:r>
              <a:rPr lang="da-DK" dirty="0"/>
              <a:t>Test </a:t>
            </a:r>
            <a:r>
              <a:rPr lang="da-DK" dirty="0" err="1"/>
              <a:t>setup</a:t>
            </a:r>
            <a:r>
              <a:rPr lang="da-DK" dirty="0"/>
              <a:t> – Måling af signalernes længde (Virkede som forventet)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6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a-DK"/>
              <a:t>Fagprojekt - Motorstyring på økobilen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/>
              <a:t>Click to edit Master subtitle style</a:t>
            </a:r>
          </a:p>
        </p:txBody>
      </p:sp>
      <p:pic>
        <p:nvPicPr>
          <p:cNvPr id="2102353072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5149730" cy="626400"/>
          </a:xfrm>
          <a:prstGeom prst="rect">
            <a:avLst/>
          </a:prstGeom>
        </p:spPr>
      </p:pic>
      <p:pic>
        <p:nvPicPr>
          <p:cNvPr id="196820342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Fagprojekt - Motorstyring på økobilen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da-DK" sz="850" b="1" dirty="0"/>
              <a:t>DTU Elektro, Danmarks Tekniske Universitet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da-DK" sz="1100" noProof="1">
                <a:solidFill>
                  <a:schemeClr val="bg2"/>
                </a:solidFill>
              </a:rPr>
              <a:t>Presentation Title or Date</a:t>
            </a:r>
            <a:endParaRPr lang="da-DK"/>
          </a:p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via ”Insert”; ”Header &amp; Footer”</a:t>
            </a:r>
            <a:endParaRPr lang="da-DK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ithlhhsb122.wikispaces.com/Nathan%20B.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MEK-1 – Motorstyring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Tidskritisk </a:t>
            </a:r>
            <a:r>
              <a:rPr lang="da-DK" dirty="0" err="1"/>
              <a:t>microcontroller</a:t>
            </a:r>
            <a:r>
              <a:rPr lang="da-DK" dirty="0"/>
              <a:t> programmering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C58D0-0F5D-4B2C-AD04-6F33C35F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6000" dirty="0"/>
              <a:t>Q &amp; A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CD9E867-7858-4726-9829-A68D8ED2C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67744" y="1807540"/>
            <a:ext cx="5320228" cy="4309719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D08B0C-6EC0-48E6-A123-B97C4EAB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545EBF-E532-41C0-85DE-365ABF8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6923CE4-76F9-424D-9358-30FE94AF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37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89ABB-0C4B-4163-8428-6B03E815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og fokus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BBA2212F-981C-4BC2-9EFB-AC33966E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33" y="1600200"/>
            <a:ext cx="6087533" cy="45656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8216AE-6960-492B-B02B-B3D5C09C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E6CAA7-51AC-4931-82F1-43EC7464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6FA256-92EA-490D-9469-EFF819C5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37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4739-3429-4154-B135-5E42741B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Original problemformulering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767B3D-BED6-427D-A7FC-668D6C82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Hvordan erstattes den effektforbrugende RIO af en anden mere </a:t>
            </a:r>
            <a:r>
              <a:rPr lang="da-DK" dirty="0" err="1"/>
              <a:t>enegieffektiv</a:t>
            </a:r>
            <a:r>
              <a:rPr lang="da-DK" dirty="0"/>
              <a:t> platform, der ved hjælp af en </a:t>
            </a:r>
            <a:r>
              <a:rPr lang="da-DK" dirty="0" err="1"/>
              <a:t>microcontroller</a:t>
            </a:r>
            <a:r>
              <a:rPr lang="da-DK" dirty="0"/>
              <a:t> opfylder følgende krav:</a:t>
            </a:r>
          </a:p>
          <a:p>
            <a:r>
              <a:rPr lang="da-DK" dirty="0"/>
              <a:t>Den skal have en nødsluk-funktion der slukker korrekt for motoren</a:t>
            </a:r>
          </a:p>
          <a:p>
            <a:r>
              <a:rPr lang="da-DK" dirty="0"/>
              <a:t>Den skal kunne operere en elektrisk motortænding, for at kunne starte bilen</a:t>
            </a:r>
          </a:p>
          <a:p>
            <a:r>
              <a:rPr lang="da-DK" dirty="0"/>
              <a:t>N ̊ar den starter bilen, skal den indikere dette gennem røde startlys med en lysstyrke der svarer til en 12W glødepære</a:t>
            </a:r>
          </a:p>
          <a:p>
            <a:r>
              <a:rPr lang="da-DK" dirty="0"/>
              <a:t>Motoren skal kun køre s ̊a længe den modtager et kontinuert signal fra føreren af bilen</a:t>
            </a:r>
          </a:p>
          <a:p>
            <a:r>
              <a:rPr lang="da-DK" dirty="0"/>
              <a:t>Den skal kunne modtage kommandoer fra motorboardet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652099-B631-4221-A1C6-CF0E43CB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B290AC-4F40-4A10-AEE7-549E89C2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69C384-B544-4D5F-8A2A-29E2662B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5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Udfordringer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915816" y="2852936"/>
            <a:ext cx="7772400" cy="456565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Overtagelse af et projekt</a:t>
            </a:r>
          </a:p>
          <a:p>
            <a:pPr marL="0" indent="0">
              <a:buNone/>
            </a:pPr>
            <a:r>
              <a:rPr lang="da-DK" dirty="0"/>
              <a:t>Samarbejde med andre linjer</a:t>
            </a:r>
          </a:p>
          <a:p>
            <a:pPr marL="0" indent="0">
              <a:buNone/>
            </a:pPr>
            <a:r>
              <a:rPr lang="da-DK" dirty="0"/>
              <a:t>Svært at finde og stille krav til kode</a:t>
            </a:r>
          </a:p>
          <a:p>
            <a:pPr marL="0" indent="0">
              <a:buNone/>
            </a:pPr>
            <a:r>
              <a:rPr lang="da-DK" dirty="0"/>
              <a:t>Teknologiske udfordringer:</a:t>
            </a:r>
          </a:p>
          <a:p>
            <a:pPr lvl="1"/>
            <a:r>
              <a:rPr lang="da-DK" dirty="0"/>
              <a:t>Støj</a:t>
            </a:r>
          </a:p>
          <a:p>
            <a:pPr lvl="1"/>
            <a:r>
              <a:rPr lang="da-DK" dirty="0"/>
              <a:t>Ledninger</a:t>
            </a:r>
          </a:p>
          <a:p>
            <a:endParaRPr lang="da-DK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530C6-3CA2-470C-8F2E-732D71DB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– </a:t>
            </a:r>
            <a:r>
              <a:rPr lang="da-DK" dirty="0" err="1"/>
              <a:t>Interrupts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C2DE8F-3EBE-4208-BCD4-11B27EA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Tidskritisk programmering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Fordele og udfordringer</a:t>
            </a:r>
          </a:p>
          <a:p>
            <a:pPr marL="0" indent="0">
              <a:buNone/>
            </a:pP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LOW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//Sends signal to stop injection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initializeInjection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>
                <a:solidFill>
                  <a:srgbClr val="6F008A"/>
                </a:solidFill>
                <a:latin typeface="Consolas" panose="020B0609020204030204" pitchFamily="49" charset="0"/>
              </a:rPr>
              <a:t>OUTPUT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addDelayChannel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injectionCheck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+ 10))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::trigger(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6F8531-E253-4C79-B6CA-0635EF68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9FB5E2-6EA7-4136-9506-49FB0E02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7F272-1AEF-47A9-BDCD-E727799E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9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A3F8B-B076-4F6C-A25F-14DD70F5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- Hardware udnyttelse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Ved 3000 RPM, og 720 </a:t>
                </a:r>
                <a:r>
                  <a:rPr lang="da-DK" dirty="0" err="1"/>
                  <a:t>encoder</a:t>
                </a:r>
                <a:r>
                  <a:rPr lang="da-DK" dirty="0"/>
                  <a:t> </a:t>
                </a:r>
                <a:r>
                  <a:rPr lang="da-DK" dirty="0" err="1"/>
                  <a:t>ticks</a:t>
                </a:r>
                <a:r>
                  <a:rPr lang="da-DK" dirty="0"/>
                  <a:t> per rotation, skal der forøges en variabel med hastigheden: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𝑟𝑜𝑢𝑛𝑑𝑠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360000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𝑡𝑖𝑐𝑘𝑠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FTM1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3,4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PORTA_PCR12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PORTA_PCR13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FTM2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29,30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PORTB_PCR18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PORTB_PCR19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/>
              </a:p>
            </p:txBody>
          </p:sp>
        </mc:Choice>
        <mc:Fallback xmlns="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200" t="-1471" r="-176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1BE0AB1F-8B50-4A90-944C-959C186D2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2708921"/>
            <a:ext cx="4359400" cy="2085394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8B774C-DACC-4D12-8BFF-39DC38D3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BBAD3F-6BDE-47B8-A2A7-7F86AB7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499D47-AD78-4908-974B-A4A9B799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36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D569-FF02-4FAB-B6B3-3F606825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- Encoder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946355DF-ACED-4293-AB00-8291ABAFA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1" y="1600200"/>
            <a:ext cx="3424698" cy="456565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82E3B789-BA51-44FE-8FEA-06B71DCD5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1600200"/>
            <a:ext cx="3424237" cy="45656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7EE901-FFBE-4AD6-9A0F-350708FC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5286EA-3D15-4506-9DDD-BDA9945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5AD71D-BD23-48CE-B992-68BA63BF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70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D1BF-5F39-4041-A667-36C2AA8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– Tænding og </a:t>
            </a:r>
            <a:r>
              <a:rPr lang="da-DK" dirty="0" err="1"/>
              <a:t>Injection</a:t>
            </a:r>
            <a:endParaRPr lang="da-DK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475A3061-7FB8-443E-927D-82F3C88C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4275"/>
            <a:ext cx="3810000" cy="285750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9D4B62D9-2195-4AB1-B303-5C0D4D84B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2000" y="2454275"/>
            <a:ext cx="3810000" cy="2857500"/>
          </a:xfrm>
        </p:spPr>
      </p:pic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FB97C5-FA7F-44F5-A02F-D28546B8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F5E5BE-1F52-401D-B3AE-8A7DC1C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C8B57-0AE7-45E4-83D3-7409BCB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868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D0B71-5553-48A2-91CF-ECD88EA5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Status: Hvad der mangler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DB137107-5436-4A8F-9625-5BEF087F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Poster og </a:t>
            </a:r>
            <a:r>
              <a:rPr lang="da-DK" dirty="0" err="1"/>
              <a:t>paper</a:t>
            </a:r>
            <a:r>
              <a:rPr lang="da-DK" dirty="0"/>
              <a:t>.</a:t>
            </a:r>
          </a:p>
          <a:p>
            <a:r>
              <a:rPr lang="da-DK" dirty="0"/>
              <a:t>Elektrisk kommunikation.</a:t>
            </a:r>
          </a:p>
          <a:p>
            <a:r>
              <a:rPr lang="da-DK" dirty="0"/>
              <a:t>Nice-to – funktioner</a:t>
            </a:r>
          </a:p>
          <a:p>
            <a:r>
              <a:rPr lang="da-DK" dirty="0"/>
              <a:t>Dokumentation</a:t>
            </a:r>
          </a:p>
          <a:p>
            <a:pPr lvl="1"/>
            <a:r>
              <a:rPr lang="da-DK" dirty="0"/>
              <a:t>Krav</a:t>
            </a:r>
          </a:p>
          <a:p>
            <a:pPr lvl="1"/>
            <a:r>
              <a:rPr lang="da-DK" dirty="0"/>
              <a:t>Kode</a:t>
            </a:r>
          </a:p>
          <a:p>
            <a:pPr lvl="1"/>
            <a:r>
              <a:rPr lang="da-DK" dirty="0"/>
              <a:t>Ønsker</a:t>
            </a:r>
          </a:p>
          <a:p>
            <a:pPr lvl="1"/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A0B23E-1A17-4504-B9F0-F9CC83D7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8EA6BE-6626-4E67-880F-90E4492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E80DD5E-B898-4FE7-B274-B55DF3D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6268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FC077C-C4DE-402F-B196-A73C27093D99}">
  <we:reference id="wa104380278" version="1.0.0.6" store="da-DK" storeType="OMEX"/>
  <we:alternateReferences>
    <we:reference id="wa104380278" version="1.0.0.6" store="WA10438027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126</TotalTime>
  <Words>621</Words>
  <Application>Microsoft Office PowerPoint</Application>
  <PresentationFormat>Skærmshow (4:3)</PresentationFormat>
  <Paragraphs>108</Paragraphs>
  <Slides>10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ＭＳ Ｐゴシック</vt:lpstr>
      <vt:lpstr>Cambria Math</vt:lpstr>
      <vt:lpstr>Consolas</vt:lpstr>
      <vt:lpstr>Verdana</vt:lpstr>
      <vt:lpstr>Institute</vt:lpstr>
      <vt:lpstr>MEK-1 – Motorstyring </vt:lpstr>
      <vt:lpstr>Introduktion og fokus</vt:lpstr>
      <vt:lpstr>Original problemformulering</vt:lpstr>
      <vt:lpstr>Udfordringer</vt:lpstr>
      <vt:lpstr>Programmering – Interrupts</vt:lpstr>
      <vt:lpstr>Programmering - Hardware udnyttelse</vt:lpstr>
      <vt:lpstr>Test - Encoder</vt:lpstr>
      <vt:lpstr>Test – Tænding og Injection</vt:lpstr>
      <vt:lpstr>Status: Hvad der mangler</vt:lpstr>
      <vt:lpstr>Q &amp; A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Asger Johan Kühl</cp:lastModifiedBy>
  <cp:revision>22</cp:revision>
  <dcterms:created xsi:type="dcterms:W3CDTF">2017-08-01T08:06:08Z</dcterms:created>
  <dcterms:modified xsi:type="dcterms:W3CDTF">2018-05-06T19:15:26Z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636605556826843606</vt:lpwstr>
  </property>
</Properties>
</file>