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p:scale>
          <a:sx n="33" d="100"/>
          <a:sy n="33" d="100"/>
        </p:scale>
        <p:origin x="-835" y="-3931"/>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198938"/>
            <a:ext cx="28827412" cy="34728150"/>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dirty="0" err="1">
                <a:solidFill>
                  <a:srgbClr val="C00000"/>
                </a:solidFill>
              </a:rPr>
              <a:t>Implementing</a:t>
            </a:r>
            <a:r>
              <a:rPr lang="da-DK" altLang="en-DK" dirty="0">
                <a:solidFill>
                  <a:srgbClr val="C00000"/>
                </a:solidFill>
              </a:rPr>
              <a:t> motor </a:t>
            </a:r>
            <a:r>
              <a:rPr lang="da-DK" altLang="en-DK" dirty="0" err="1">
                <a:solidFill>
                  <a:srgbClr val="C00000"/>
                </a:solidFill>
              </a:rPr>
              <a:t>control</a:t>
            </a:r>
            <a:r>
              <a:rPr lang="da-DK" altLang="en-DK" dirty="0">
                <a:solidFill>
                  <a:srgbClr val="C00000"/>
                </a:solidFill>
              </a:rPr>
              <a:t> </a:t>
            </a:r>
            <a:br>
              <a:rPr lang="da-DK" altLang="en-DK" dirty="0">
                <a:solidFill>
                  <a:srgbClr val="C00000"/>
                </a:solidFill>
              </a:rPr>
            </a:br>
            <a:r>
              <a:rPr lang="da-DK" altLang="en-DK" sz="8800" dirty="0">
                <a:solidFill>
                  <a:schemeClr val="bg1">
                    <a:lumMod val="65000"/>
                  </a:schemeClr>
                </a:solidFill>
              </a:rPr>
              <a:t>with </a:t>
            </a:r>
            <a:r>
              <a:rPr lang="da-DK" altLang="en-DK" sz="8800" dirty="0" err="1">
                <a:solidFill>
                  <a:schemeClr val="bg1">
                    <a:lumMod val="65000"/>
                  </a:schemeClr>
                </a:solidFill>
              </a:rPr>
              <a:t>embedded</a:t>
            </a:r>
            <a:r>
              <a:rPr lang="da-DK" altLang="en-DK" sz="8800" dirty="0">
                <a:solidFill>
                  <a:schemeClr val="bg1">
                    <a:lumMod val="65000"/>
                  </a:schemeClr>
                </a:solidFill>
              </a:rPr>
              <a:t> </a:t>
            </a:r>
            <a:r>
              <a:rPr lang="da-DK" altLang="en-DK" sz="8800" dirty="0" err="1">
                <a:solidFill>
                  <a:schemeClr val="bg1">
                    <a:lumMod val="65000"/>
                  </a:schemeClr>
                </a:solidFill>
              </a:rPr>
              <a:t>electronics</a:t>
            </a:r>
            <a:endParaRPr lang="da-DK" altLang="en-DK" sz="96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218639"/>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38275" y="19342893"/>
            <a:ext cx="6297612" cy="128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1633017"/>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16229050" y="11748439"/>
            <a:ext cx="5919830" cy="7416799"/>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1</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89642" y="37775198"/>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Billedtekst </a:t>
            </a:r>
            <a:r>
              <a:rPr lang="da-DK" altLang="en-DK" sz="1500" dirty="0">
                <a:solidFill>
                  <a:srgbClr val="BD2A33"/>
                </a:solidFill>
              </a:rPr>
              <a:t>(Arial </a:t>
            </a:r>
            <a:r>
              <a:rPr lang="da-DK" altLang="en-DK" sz="1500" dirty="0" err="1">
                <a:solidFill>
                  <a:srgbClr val="BD2A33"/>
                </a:solidFill>
              </a:rPr>
              <a:t>Regular</a:t>
            </a:r>
            <a:r>
              <a:rPr lang="da-DK" altLang="en-DK" sz="1500" dirty="0">
                <a:solidFill>
                  <a:srgbClr val="BD2A33"/>
                </a:solidFill>
              </a:rPr>
              <a:t>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315272" y="36267509"/>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834799" y="24139318"/>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1</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38947" name="Picture 35" descr="Dummylogo">
            <a:extLst>
              <a:ext uri="{FF2B5EF4-FFF2-40B4-BE49-F238E27FC236}">
                <a16:creationId xmlns:a16="http://schemas.microsoft.com/office/drawing/2014/main" id="{2984EA3D-3268-480A-85A9-6EB6EBEE4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8" name="Picture 36" descr="Dummylogo">
            <a:extLst>
              <a:ext uri="{FF2B5EF4-FFF2-40B4-BE49-F238E27FC236}">
                <a16:creationId xmlns:a16="http://schemas.microsoft.com/office/drawing/2014/main" id="{15209E73-F520-4FF5-9BBB-1769E9829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45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9" name="Picture 37" descr="Dummylogo">
            <a:extLst>
              <a:ext uri="{FF2B5EF4-FFF2-40B4-BE49-F238E27FC236}">
                <a16:creationId xmlns:a16="http://schemas.microsoft.com/office/drawing/2014/main" id="{6E2033DF-164D-4F57-998E-97C8A308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138"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50" name="Picture 38" descr="Dummylogo">
            <a:extLst>
              <a:ext uri="{FF2B5EF4-FFF2-40B4-BE49-F238E27FC236}">
                <a16:creationId xmlns:a16="http://schemas.microsoft.com/office/drawing/2014/main" id="{1B6E6BB3-0932-4180-9D32-BC2CC7EDD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Billede 32">
            <a:extLst>
              <a:ext uri="{FF2B5EF4-FFF2-40B4-BE49-F238E27FC236}">
                <a16:creationId xmlns:a16="http://schemas.microsoft.com/office/drawing/2014/main" id="{07AF57AF-EE67-4F48-8D25-25EC9A4814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4867" y="18646300"/>
            <a:ext cx="7188981" cy="5391735"/>
          </a:xfrm>
          <a:prstGeom prst="rect">
            <a:avLst/>
          </a:prstGeom>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4867" y="34788321"/>
            <a:ext cx="7194396" cy="315927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22191347" y="11751504"/>
            <a:ext cx="5744230"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8594867" y="24819199"/>
            <a:ext cx="7188980" cy="1339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Control starter motor until engine is idle</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420</TotalTime>
  <Words>1212</Words>
  <Application>Microsoft Office PowerPoint</Application>
  <PresentationFormat>Brugerdefineret</PresentationFormat>
  <Paragraphs>100</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20</cp:revision>
  <dcterms:created xsi:type="dcterms:W3CDTF">2018-06-08T08:18:25Z</dcterms:created>
  <dcterms:modified xsi:type="dcterms:W3CDTF">2018-06-17T19:48:18Z</dcterms:modified>
</cp:coreProperties>
</file>