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1"/>
  </p:notesMasterIdLst>
  <p:sldIdLst>
    <p:sldId id="256" r:id="rId2"/>
    <p:sldId id="257" r:id="rId3"/>
    <p:sldId id="292" r:id="rId4"/>
    <p:sldId id="293" r:id="rId5"/>
    <p:sldId id="294" r:id="rId6"/>
    <p:sldId id="295" r:id="rId7"/>
    <p:sldId id="296" r:id="rId8"/>
    <p:sldId id="258" r:id="rId9"/>
    <p:sldId id="272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DengXian" panose="02010600030101010101" pitchFamily="2" charset="-122"/>
      <p:regular r:id="rId13"/>
      <p:bold r:id="rId14"/>
    </p:embeddedFont>
    <p:embeddedFont>
      <p:font typeface="Gabarito" panose="020B0604020202020204" charset="0"/>
      <p:regular r:id="rId15"/>
      <p:bold r:id="rId16"/>
    </p:embeddedFont>
    <p:embeddedFont>
      <p:font typeface="Gantari" panose="020B0604020202020204" charset="0"/>
      <p:regular r:id="rId17"/>
      <p:bold r:id="rId18"/>
      <p:italic r:id="rId19"/>
      <p:boldItalic r:id="rId20"/>
    </p:embeddedFont>
    <p:embeddedFont>
      <p:font typeface="Nunito Light" pitchFamily="2" charset="0"/>
      <p:regular r:id="rId21"/>
      <p:italic r:id="rId22"/>
    </p:embeddedFont>
    <p:embeddedFont>
      <p:font typeface="Titillium Web SemiBold" panose="000007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8106B2-F171-4F47-A9EB-F15709E20E6C}">
  <a:tblStyle styleId="{578106B2-F171-4F47-A9EB-F15709E20E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78BAB7A3-512E-2E0C-A3AC-50F43C779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431007ba2_0_208:notes">
            <a:extLst>
              <a:ext uri="{FF2B5EF4-FFF2-40B4-BE49-F238E27FC236}">
                <a16:creationId xmlns:a16="http://schemas.microsoft.com/office/drawing/2014/main" id="{2B3D9A8F-434B-6DD1-FA7E-27CC7E6013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431007ba2_0_208:notes">
            <a:extLst>
              <a:ext uri="{FF2B5EF4-FFF2-40B4-BE49-F238E27FC236}">
                <a16:creationId xmlns:a16="http://schemas.microsoft.com/office/drawing/2014/main" id="{2AF18A23-DE75-A3CF-0D9D-DF814F3C82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95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F4CAE5B8-C568-7E43-D243-E1FDD5952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431007ba2_0_208:notes">
            <a:extLst>
              <a:ext uri="{FF2B5EF4-FFF2-40B4-BE49-F238E27FC236}">
                <a16:creationId xmlns:a16="http://schemas.microsoft.com/office/drawing/2014/main" id="{8FAAACEC-5A52-DACF-F779-0E7E204F48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431007ba2_0_208:notes">
            <a:extLst>
              <a:ext uri="{FF2B5EF4-FFF2-40B4-BE49-F238E27FC236}">
                <a16:creationId xmlns:a16="http://schemas.microsoft.com/office/drawing/2014/main" id="{E31AB71D-11F3-1F3A-47D0-1C5325FD1D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0605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2F0308E4-77C3-73C4-5218-33A62364B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431007ba2_0_208:notes">
            <a:extLst>
              <a:ext uri="{FF2B5EF4-FFF2-40B4-BE49-F238E27FC236}">
                <a16:creationId xmlns:a16="http://schemas.microsoft.com/office/drawing/2014/main" id="{B9A2E6AD-FCB2-3190-566D-70AF4896A4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431007ba2_0_208:notes">
            <a:extLst>
              <a:ext uri="{FF2B5EF4-FFF2-40B4-BE49-F238E27FC236}">
                <a16:creationId xmlns:a16="http://schemas.microsoft.com/office/drawing/2014/main" id="{43F9769C-9360-C834-C305-F3114FCDB6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801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80A5D274-7396-F4A7-7A38-FE736E9CF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431007ba2_0_208:notes">
            <a:extLst>
              <a:ext uri="{FF2B5EF4-FFF2-40B4-BE49-F238E27FC236}">
                <a16:creationId xmlns:a16="http://schemas.microsoft.com/office/drawing/2014/main" id="{30C48CFD-D80C-FF91-6011-AEF79F6F8A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431007ba2_0_208:notes">
            <a:extLst>
              <a:ext uri="{FF2B5EF4-FFF2-40B4-BE49-F238E27FC236}">
                <a16:creationId xmlns:a16="http://schemas.microsoft.com/office/drawing/2014/main" id="{558EA573-9702-9484-87D5-8E85A01A25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659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4CE731AC-3565-5E39-29F2-7ACF87B2A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431007ba2_0_208:notes">
            <a:extLst>
              <a:ext uri="{FF2B5EF4-FFF2-40B4-BE49-F238E27FC236}">
                <a16:creationId xmlns:a16="http://schemas.microsoft.com/office/drawing/2014/main" id="{5CCE47F6-5A71-C4DF-F078-3AD40793A0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431007ba2_0_208:notes">
            <a:extLst>
              <a:ext uri="{FF2B5EF4-FFF2-40B4-BE49-F238E27FC236}">
                <a16:creationId xmlns:a16="http://schemas.microsoft.com/office/drawing/2014/main" id="{22150358-9717-29C3-E74D-61CBB78389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9936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2121fe2da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2121fe2da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ef4e9323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ef4e9323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288100"/>
            <a:ext cx="4813800" cy="20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417700"/>
            <a:ext cx="4251300" cy="437700"/>
          </a:xfrm>
          <a:prstGeom prst="rect">
            <a:avLst/>
          </a:prstGeom>
          <a:ln w="9525" cap="flat" cmpd="sng">
            <a:solidFill>
              <a:schemeClr val="accent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2913204"/>
            <a:ext cx="6576000" cy="1197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7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subTitle" idx="1"/>
          </p:nvPr>
        </p:nvSpPr>
        <p:spPr>
          <a:xfrm>
            <a:off x="1284000" y="4110504"/>
            <a:ext cx="6576000" cy="4971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/>
          <p:nvPr/>
        </p:nvSpPr>
        <p:spPr>
          <a:xfrm>
            <a:off x="-214700" y="2984165"/>
            <a:ext cx="393600" cy="39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45" name="Google Shape;45;p13"/>
          <p:cNvSpPr/>
          <p:nvPr/>
        </p:nvSpPr>
        <p:spPr>
          <a:xfrm>
            <a:off x="333838" y="2190663"/>
            <a:ext cx="126000" cy="126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46" name="Google Shape;46;p13"/>
          <p:cNvSpPr/>
          <p:nvPr/>
        </p:nvSpPr>
        <p:spPr>
          <a:xfrm rot="10800000">
            <a:off x="8812263" y="1896813"/>
            <a:ext cx="194100" cy="194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47" name="Google Shape;47;p13"/>
          <p:cNvSpPr/>
          <p:nvPr/>
        </p:nvSpPr>
        <p:spPr>
          <a:xfrm rot="10800000">
            <a:off x="8546525" y="2858163"/>
            <a:ext cx="126000" cy="12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/>
          <p:nvPr/>
        </p:nvSpPr>
        <p:spPr>
          <a:xfrm>
            <a:off x="8181325" y="4962875"/>
            <a:ext cx="304800" cy="30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59" name="Google Shape;59;p16"/>
          <p:cNvSpPr/>
          <p:nvPr/>
        </p:nvSpPr>
        <p:spPr>
          <a:xfrm>
            <a:off x="174038" y="476500"/>
            <a:ext cx="126000" cy="12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60" name="Google Shape;60;p16"/>
          <p:cNvSpPr/>
          <p:nvPr/>
        </p:nvSpPr>
        <p:spPr>
          <a:xfrm rot="10800000">
            <a:off x="174057" y="2742825"/>
            <a:ext cx="304800" cy="304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61" name="Google Shape;61;p16"/>
          <p:cNvSpPr/>
          <p:nvPr/>
        </p:nvSpPr>
        <p:spPr>
          <a:xfrm rot="10800000">
            <a:off x="478850" y="2156950"/>
            <a:ext cx="126000" cy="12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62" name="Google Shape;62;p16"/>
          <p:cNvSpPr/>
          <p:nvPr/>
        </p:nvSpPr>
        <p:spPr>
          <a:xfrm rot="10800000">
            <a:off x="8783450" y="4329850"/>
            <a:ext cx="126000" cy="126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63" name="Google Shape;63;p16"/>
          <p:cNvSpPr/>
          <p:nvPr/>
        </p:nvSpPr>
        <p:spPr>
          <a:xfrm>
            <a:off x="8486113" y="3200050"/>
            <a:ext cx="126000" cy="12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/>
          <p:nvPr/>
        </p:nvSpPr>
        <p:spPr>
          <a:xfrm rot="-5400000">
            <a:off x="7653156" y="413494"/>
            <a:ext cx="126000" cy="126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66" name="Google Shape;66;p17"/>
          <p:cNvSpPr/>
          <p:nvPr/>
        </p:nvSpPr>
        <p:spPr>
          <a:xfrm rot="5400000">
            <a:off x="8782956" y="116156"/>
            <a:ext cx="126000" cy="126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67" name="Google Shape;67;p17"/>
          <p:cNvSpPr/>
          <p:nvPr/>
        </p:nvSpPr>
        <p:spPr>
          <a:xfrm rot="5400000">
            <a:off x="4734831" y="116156"/>
            <a:ext cx="126000" cy="126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68" name="Google Shape;68;p17"/>
          <p:cNvSpPr/>
          <p:nvPr/>
        </p:nvSpPr>
        <p:spPr>
          <a:xfrm rot="-5400000">
            <a:off x="2994831" y="4896769"/>
            <a:ext cx="126000" cy="12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69" name="Google Shape;69;p17"/>
          <p:cNvSpPr/>
          <p:nvPr/>
        </p:nvSpPr>
        <p:spPr>
          <a:xfrm rot="5400000">
            <a:off x="4124631" y="4599431"/>
            <a:ext cx="126000" cy="12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70" name="Google Shape;70;p17"/>
          <p:cNvSpPr/>
          <p:nvPr/>
        </p:nvSpPr>
        <p:spPr>
          <a:xfrm rot="5400000">
            <a:off x="-98376" y="4424574"/>
            <a:ext cx="476100" cy="475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71" name="Google Shape;71;p17"/>
          <p:cNvSpPr/>
          <p:nvPr/>
        </p:nvSpPr>
        <p:spPr>
          <a:xfrm rot="5400000">
            <a:off x="8908799" y="1299199"/>
            <a:ext cx="476100" cy="475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3225" y="3762200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2615325"/>
            <a:ext cx="1157400" cy="1146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722376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3921099" y="2848399"/>
            <a:ext cx="25056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713225" y="2848399"/>
            <a:ext cx="25056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713225" y="227474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3921100" y="227474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/>
          <p:nvPr/>
        </p:nvSpPr>
        <p:spPr>
          <a:xfrm rot="10800000">
            <a:off x="7481850" y="-177675"/>
            <a:ext cx="396000" cy="396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26" name="Google Shape;26;p6"/>
          <p:cNvSpPr/>
          <p:nvPr/>
        </p:nvSpPr>
        <p:spPr>
          <a:xfrm>
            <a:off x="8693050" y="442450"/>
            <a:ext cx="194100" cy="194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27" name="Google Shape;27;p6"/>
          <p:cNvSpPr/>
          <p:nvPr/>
        </p:nvSpPr>
        <p:spPr>
          <a:xfrm>
            <a:off x="9035525" y="1017725"/>
            <a:ext cx="194100" cy="19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713225" y="2103375"/>
            <a:ext cx="3909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713225" y="2725125"/>
            <a:ext cx="3909300" cy="18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Blinker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abarito"/>
              <a:buNone/>
              <a:defRPr sz="3500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abarito"/>
              <a:buNone/>
              <a:defRPr sz="3500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abarito"/>
              <a:buNone/>
              <a:defRPr sz="3500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abarito"/>
              <a:buNone/>
              <a:defRPr sz="3500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abarito"/>
              <a:buNone/>
              <a:defRPr sz="3500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abarito"/>
              <a:buNone/>
              <a:defRPr sz="3500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abarito"/>
              <a:buNone/>
              <a:defRPr sz="3500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abarito"/>
              <a:buNone/>
              <a:defRPr sz="3500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abarito"/>
              <a:buNone/>
              <a:defRPr sz="3500">
                <a:solidFill>
                  <a:schemeClr val="dk1"/>
                </a:solidFill>
                <a:latin typeface="Gabarito"/>
                <a:ea typeface="Gabarito"/>
                <a:cs typeface="Gabarito"/>
                <a:sym typeface="Gabar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ntari"/>
              <a:buChar char="●"/>
              <a:defRPr sz="12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ntari"/>
              <a:buChar char="○"/>
              <a:defRPr sz="12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ntari"/>
              <a:buChar char="■"/>
              <a:defRPr sz="12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ntari"/>
              <a:buChar char="●"/>
              <a:defRPr sz="12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ntari"/>
              <a:buChar char="○"/>
              <a:defRPr sz="12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ntari"/>
              <a:buChar char="■"/>
              <a:defRPr sz="12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ntari"/>
              <a:buChar char="●"/>
              <a:defRPr sz="12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ntari"/>
              <a:buChar char="○"/>
              <a:defRPr sz="12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Gantari"/>
              <a:buChar char="■"/>
              <a:defRPr sz="12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  <p:sldLayoutId id="214748366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Asus\AppData\Local\Temp\d5c929f1-9e27-4947-80ad-d5be04cabcab_Fardhan.zip.cab\Fardhan\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ctrTitle"/>
          </p:nvPr>
        </p:nvSpPr>
        <p:spPr>
          <a:xfrm>
            <a:off x="713225" y="1288100"/>
            <a:ext cx="4813800" cy="20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500" b="1" dirty="0"/>
              <a:t>Company Profile</a:t>
            </a:r>
            <a:br>
              <a:rPr lang="en" sz="4500" b="1" dirty="0"/>
            </a:b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3" action="ppaction://hlinkfile"/>
              </a:rPr>
              <a:t>D-ARCHITECT</a:t>
            </a:r>
            <a:b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sz="4500" b="1" dirty="0"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713225" y="3417700"/>
            <a:ext cx="42513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is where your presentation begins</a:t>
            </a:r>
            <a:endParaRPr dirty="0"/>
          </a:p>
        </p:txBody>
      </p:sp>
      <p:sp>
        <p:nvSpPr>
          <p:cNvPr id="84" name="Google Shape;84;p21"/>
          <p:cNvSpPr/>
          <p:nvPr/>
        </p:nvSpPr>
        <p:spPr>
          <a:xfrm>
            <a:off x="7432794" y="1556129"/>
            <a:ext cx="776990" cy="610182"/>
          </a:xfrm>
          <a:custGeom>
            <a:avLst/>
            <a:gdLst/>
            <a:ahLst/>
            <a:cxnLst/>
            <a:rect l="l" t="t" r="r" b="b"/>
            <a:pathLst>
              <a:path w="1559" h="1224" extrusionOk="0">
                <a:moveTo>
                  <a:pt x="1519" y="668"/>
                </a:moveTo>
                <a:lnTo>
                  <a:pt x="1519" y="666"/>
                </a:lnTo>
                <a:lnTo>
                  <a:pt x="1480" y="86"/>
                </a:lnTo>
                <a:lnTo>
                  <a:pt x="1185" y="381"/>
                </a:lnTo>
                <a:lnTo>
                  <a:pt x="1185" y="381"/>
                </a:lnTo>
                <a:cubicBezTo>
                  <a:pt x="1098" y="321"/>
                  <a:pt x="1008" y="268"/>
                  <a:pt x="915" y="223"/>
                </a:cubicBezTo>
                <a:lnTo>
                  <a:pt x="915" y="223"/>
                </a:lnTo>
                <a:cubicBezTo>
                  <a:pt x="910" y="220"/>
                  <a:pt x="904" y="217"/>
                  <a:pt x="899" y="215"/>
                </a:cubicBezTo>
                <a:lnTo>
                  <a:pt x="899" y="215"/>
                </a:lnTo>
                <a:cubicBezTo>
                  <a:pt x="879" y="205"/>
                  <a:pt x="859" y="196"/>
                  <a:pt x="839" y="187"/>
                </a:cubicBezTo>
                <a:lnTo>
                  <a:pt x="839" y="187"/>
                </a:lnTo>
                <a:cubicBezTo>
                  <a:pt x="826" y="181"/>
                  <a:pt x="814" y="176"/>
                  <a:pt x="801" y="170"/>
                </a:cubicBezTo>
                <a:lnTo>
                  <a:pt x="801" y="170"/>
                </a:lnTo>
                <a:cubicBezTo>
                  <a:pt x="788" y="165"/>
                  <a:pt x="775" y="159"/>
                  <a:pt x="762" y="154"/>
                </a:cubicBezTo>
                <a:lnTo>
                  <a:pt x="762" y="154"/>
                </a:lnTo>
                <a:cubicBezTo>
                  <a:pt x="741" y="146"/>
                  <a:pt x="721" y="138"/>
                  <a:pt x="701" y="131"/>
                </a:cubicBezTo>
                <a:lnTo>
                  <a:pt x="701" y="131"/>
                </a:lnTo>
                <a:cubicBezTo>
                  <a:pt x="695" y="129"/>
                  <a:pt x="689" y="126"/>
                  <a:pt x="683" y="124"/>
                </a:cubicBezTo>
                <a:lnTo>
                  <a:pt x="683" y="124"/>
                </a:lnTo>
                <a:cubicBezTo>
                  <a:pt x="463" y="46"/>
                  <a:pt x="234" y="5"/>
                  <a:pt x="4" y="0"/>
                </a:cubicBezTo>
                <a:lnTo>
                  <a:pt x="423" y="366"/>
                </a:lnTo>
                <a:lnTo>
                  <a:pt x="0" y="734"/>
                </a:lnTo>
                <a:lnTo>
                  <a:pt x="0" y="734"/>
                </a:lnTo>
                <a:cubicBezTo>
                  <a:pt x="136" y="739"/>
                  <a:pt x="268" y="762"/>
                  <a:pt x="392" y="802"/>
                </a:cubicBezTo>
                <a:lnTo>
                  <a:pt x="392" y="802"/>
                </a:lnTo>
                <a:cubicBezTo>
                  <a:pt x="392" y="802"/>
                  <a:pt x="393" y="802"/>
                  <a:pt x="393" y="803"/>
                </a:cubicBezTo>
                <a:lnTo>
                  <a:pt x="393" y="803"/>
                </a:lnTo>
                <a:cubicBezTo>
                  <a:pt x="404" y="806"/>
                  <a:pt x="414" y="810"/>
                  <a:pt x="425" y="814"/>
                </a:cubicBezTo>
                <a:lnTo>
                  <a:pt x="425" y="814"/>
                </a:lnTo>
                <a:cubicBezTo>
                  <a:pt x="434" y="817"/>
                  <a:pt x="442" y="819"/>
                  <a:pt x="450" y="822"/>
                </a:cubicBezTo>
                <a:lnTo>
                  <a:pt x="450" y="822"/>
                </a:lnTo>
                <a:cubicBezTo>
                  <a:pt x="454" y="824"/>
                  <a:pt x="457" y="825"/>
                  <a:pt x="460" y="826"/>
                </a:cubicBezTo>
                <a:lnTo>
                  <a:pt x="460" y="826"/>
                </a:lnTo>
                <a:cubicBezTo>
                  <a:pt x="525" y="851"/>
                  <a:pt x="590" y="880"/>
                  <a:pt x="652" y="915"/>
                </a:cubicBezTo>
                <a:lnTo>
                  <a:pt x="651" y="915"/>
                </a:lnTo>
                <a:lnTo>
                  <a:pt x="420" y="1146"/>
                </a:lnTo>
                <a:lnTo>
                  <a:pt x="996" y="1185"/>
                </a:lnTo>
                <a:lnTo>
                  <a:pt x="998" y="1185"/>
                </a:lnTo>
                <a:lnTo>
                  <a:pt x="1558" y="1223"/>
                </a:lnTo>
                <a:lnTo>
                  <a:pt x="1519" y="668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1"/>
          <p:cNvSpPr/>
          <p:nvPr/>
        </p:nvSpPr>
        <p:spPr>
          <a:xfrm>
            <a:off x="6666778" y="1365173"/>
            <a:ext cx="978914" cy="750654"/>
          </a:xfrm>
          <a:custGeom>
            <a:avLst/>
            <a:gdLst/>
            <a:ahLst/>
            <a:cxnLst/>
            <a:rect l="l" t="t" r="r" b="b"/>
            <a:pathLst>
              <a:path w="1965" h="1506" extrusionOk="0">
                <a:moveTo>
                  <a:pt x="1545" y="383"/>
                </a:moveTo>
                <a:lnTo>
                  <a:pt x="1543" y="382"/>
                </a:lnTo>
                <a:lnTo>
                  <a:pt x="1105" y="0"/>
                </a:lnTo>
                <a:lnTo>
                  <a:pt x="1105" y="417"/>
                </a:lnTo>
                <a:lnTo>
                  <a:pt x="1105" y="417"/>
                </a:lnTo>
                <a:cubicBezTo>
                  <a:pt x="1001" y="435"/>
                  <a:pt x="900" y="462"/>
                  <a:pt x="802" y="496"/>
                </a:cubicBezTo>
                <a:lnTo>
                  <a:pt x="802" y="496"/>
                </a:lnTo>
                <a:cubicBezTo>
                  <a:pt x="796" y="498"/>
                  <a:pt x="791" y="499"/>
                  <a:pt x="785" y="501"/>
                </a:cubicBezTo>
                <a:lnTo>
                  <a:pt x="785" y="501"/>
                </a:lnTo>
                <a:cubicBezTo>
                  <a:pt x="764" y="509"/>
                  <a:pt x="744" y="516"/>
                  <a:pt x="723" y="524"/>
                </a:cubicBezTo>
                <a:lnTo>
                  <a:pt x="723" y="524"/>
                </a:lnTo>
                <a:cubicBezTo>
                  <a:pt x="710" y="529"/>
                  <a:pt x="697" y="534"/>
                  <a:pt x="685" y="539"/>
                </a:cubicBezTo>
                <a:lnTo>
                  <a:pt x="685" y="539"/>
                </a:lnTo>
                <a:cubicBezTo>
                  <a:pt x="672" y="545"/>
                  <a:pt x="658" y="550"/>
                  <a:pt x="645" y="556"/>
                </a:cubicBezTo>
                <a:lnTo>
                  <a:pt x="645" y="556"/>
                </a:lnTo>
                <a:cubicBezTo>
                  <a:pt x="625" y="564"/>
                  <a:pt x="605" y="573"/>
                  <a:pt x="586" y="582"/>
                </a:cubicBezTo>
                <a:lnTo>
                  <a:pt x="586" y="582"/>
                </a:lnTo>
                <a:cubicBezTo>
                  <a:pt x="580" y="585"/>
                  <a:pt x="574" y="587"/>
                  <a:pt x="568" y="590"/>
                </a:cubicBezTo>
                <a:lnTo>
                  <a:pt x="568" y="590"/>
                </a:lnTo>
                <a:cubicBezTo>
                  <a:pt x="358" y="690"/>
                  <a:pt x="166" y="823"/>
                  <a:pt x="0" y="982"/>
                </a:cubicBezTo>
                <a:lnTo>
                  <a:pt x="555" y="945"/>
                </a:lnTo>
                <a:lnTo>
                  <a:pt x="517" y="1505"/>
                </a:lnTo>
                <a:lnTo>
                  <a:pt x="517" y="1505"/>
                </a:lnTo>
                <a:cubicBezTo>
                  <a:pt x="617" y="1411"/>
                  <a:pt x="726" y="1335"/>
                  <a:pt x="842" y="1276"/>
                </a:cubicBezTo>
                <a:lnTo>
                  <a:pt x="843" y="1275"/>
                </a:lnTo>
                <a:lnTo>
                  <a:pt x="843" y="1275"/>
                </a:lnTo>
                <a:cubicBezTo>
                  <a:pt x="853" y="1270"/>
                  <a:pt x="863" y="1265"/>
                  <a:pt x="874" y="1260"/>
                </a:cubicBezTo>
                <a:lnTo>
                  <a:pt x="874" y="1260"/>
                </a:lnTo>
                <a:cubicBezTo>
                  <a:pt x="881" y="1257"/>
                  <a:pt x="890" y="1252"/>
                  <a:pt x="898" y="1249"/>
                </a:cubicBezTo>
                <a:lnTo>
                  <a:pt x="907" y="1245"/>
                </a:lnTo>
                <a:lnTo>
                  <a:pt x="907" y="1245"/>
                </a:lnTo>
                <a:cubicBezTo>
                  <a:pt x="971" y="1216"/>
                  <a:pt x="1037" y="1191"/>
                  <a:pt x="1105" y="1172"/>
                </a:cubicBezTo>
                <a:lnTo>
                  <a:pt x="1105" y="1172"/>
                </a:lnTo>
                <a:lnTo>
                  <a:pt x="1105" y="1499"/>
                </a:lnTo>
                <a:lnTo>
                  <a:pt x="1541" y="1119"/>
                </a:lnTo>
                <a:lnTo>
                  <a:pt x="1541" y="1118"/>
                </a:lnTo>
                <a:lnTo>
                  <a:pt x="1964" y="750"/>
                </a:lnTo>
                <a:lnTo>
                  <a:pt x="1545" y="383"/>
                </a:ln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1"/>
          <p:cNvSpPr/>
          <p:nvPr/>
        </p:nvSpPr>
        <p:spPr>
          <a:xfrm>
            <a:off x="6333155" y="1834882"/>
            <a:ext cx="610179" cy="774797"/>
          </a:xfrm>
          <a:custGeom>
            <a:avLst/>
            <a:gdLst/>
            <a:ahLst/>
            <a:cxnLst/>
            <a:rect l="l" t="t" r="r" b="b"/>
            <a:pathLst>
              <a:path w="1225" h="1558" extrusionOk="0">
                <a:moveTo>
                  <a:pt x="669" y="38"/>
                </a:moveTo>
                <a:lnTo>
                  <a:pt x="666" y="39"/>
                </a:lnTo>
                <a:lnTo>
                  <a:pt x="87" y="78"/>
                </a:lnTo>
                <a:lnTo>
                  <a:pt x="381" y="373"/>
                </a:lnTo>
                <a:lnTo>
                  <a:pt x="381" y="373"/>
                </a:lnTo>
                <a:cubicBezTo>
                  <a:pt x="321" y="459"/>
                  <a:pt x="269" y="550"/>
                  <a:pt x="223" y="643"/>
                </a:cubicBezTo>
                <a:lnTo>
                  <a:pt x="223" y="643"/>
                </a:lnTo>
                <a:cubicBezTo>
                  <a:pt x="220" y="648"/>
                  <a:pt x="218" y="653"/>
                  <a:pt x="215" y="659"/>
                </a:cubicBezTo>
                <a:lnTo>
                  <a:pt x="215" y="659"/>
                </a:lnTo>
                <a:cubicBezTo>
                  <a:pt x="205" y="679"/>
                  <a:pt x="196" y="699"/>
                  <a:pt x="187" y="719"/>
                </a:cubicBezTo>
                <a:lnTo>
                  <a:pt x="187" y="719"/>
                </a:lnTo>
                <a:cubicBezTo>
                  <a:pt x="181" y="731"/>
                  <a:pt x="176" y="744"/>
                  <a:pt x="171" y="757"/>
                </a:cubicBezTo>
                <a:lnTo>
                  <a:pt x="171" y="757"/>
                </a:lnTo>
                <a:cubicBezTo>
                  <a:pt x="165" y="770"/>
                  <a:pt x="160" y="783"/>
                  <a:pt x="154" y="796"/>
                </a:cubicBezTo>
                <a:lnTo>
                  <a:pt x="154" y="796"/>
                </a:lnTo>
                <a:cubicBezTo>
                  <a:pt x="146" y="817"/>
                  <a:pt x="138" y="837"/>
                  <a:pt x="131" y="857"/>
                </a:cubicBezTo>
                <a:lnTo>
                  <a:pt x="131" y="857"/>
                </a:lnTo>
                <a:cubicBezTo>
                  <a:pt x="129" y="863"/>
                  <a:pt x="127" y="869"/>
                  <a:pt x="124" y="875"/>
                </a:cubicBezTo>
                <a:lnTo>
                  <a:pt x="124" y="875"/>
                </a:lnTo>
                <a:cubicBezTo>
                  <a:pt x="47" y="1094"/>
                  <a:pt x="5" y="1324"/>
                  <a:pt x="0" y="1554"/>
                </a:cubicBezTo>
                <a:lnTo>
                  <a:pt x="366" y="1134"/>
                </a:lnTo>
                <a:lnTo>
                  <a:pt x="735" y="1557"/>
                </a:lnTo>
                <a:lnTo>
                  <a:pt x="735" y="1557"/>
                </a:lnTo>
                <a:cubicBezTo>
                  <a:pt x="739" y="1422"/>
                  <a:pt x="763" y="1290"/>
                  <a:pt x="803" y="1166"/>
                </a:cubicBezTo>
                <a:lnTo>
                  <a:pt x="803" y="1166"/>
                </a:lnTo>
                <a:lnTo>
                  <a:pt x="803" y="1165"/>
                </a:lnTo>
                <a:lnTo>
                  <a:pt x="803" y="1165"/>
                </a:lnTo>
                <a:cubicBezTo>
                  <a:pt x="806" y="1154"/>
                  <a:pt x="810" y="1143"/>
                  <a:pt x="814" y="1133"/>
                </a:cubicBezTo>
                <a:lnTo>
                  <a:pt x="814" y="1133"/>
                </a:lnTo>
                <a:cubicBezTo>
                  <a:pt x="817" y="1124"/>
                  <a:pt x="820" y="1116"/>
                  <a:pt x="823" y="1107"/>
                </a:cubicBezTo>
                <a:lnTo>
                  <a:pt x="823" y="1107"/>
                </a:lnTo>
                <a:cubicBezTo>
                  <a:pt x="824" y="1104"/>
                  <a:pt x="825" y="1101"/>
                  <a:pt x="826" y="1098"/>
                </a:cubicBezTo>
                <a:lnTo>
                  <a:pt x="826" y="1098"/>
                </a:lnTo>
                <a:cubicBezTo>
                  <a:pt x="851" y="1032"/>
                  <a:pt x="880" y="968"/>
                  <a:pt x="915" y="906"/>
                </a:cubicBezTo>
                <a:lnTo>
                  <a:pt x="916" y="907"/>
                </a:lnTo>
                <a:lnTo>
                  <a:pt x="1147" y="1138"/>
                </a:lnTo>
                <a:lnTo>
                  <a:pt x="1186" y="561"/>
                </a:lnTo>
                <a:lnTo>
                  <a:pt x="1186" y="560"/>
                </a:lnTo>
                <a:lnTo>
                  <a:pt x="1224" y="0"/>
                </a:lnTo>
                <a:lnTo>
                  <a:pt x="669" y="38"/>
                </a:ln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1"/>
          <p:cNvSpPr/>
          <p:nvPr/>
        </p:nvSpPr>
        <p:spPr>
          <a:xfrm>
            <a:off x="6142200" y="2401166"/>
            <a:ext cx="750651" cy="978919"/>
          </a:xfrm>
          <a:custGeom>
            <a:avLst/>
            <a:gdLst/>
            <a:ahLst/>
            <a:cxnLst/>
            <a:rect l="l" t="t" r="r" b="b"/>
            <a:pathLst>
              <a:path w="1506" h="1965" extrusionOk="0">
                <a:moveTo>
                  <a:pt x="384" y="419"/>
                </a:moveTo>
                <a:lnTo>
                  <a:pt x="382" y="421"/>
                </a:lnTo>
                <a:lnTo>
                  <a:pt x="0" y="859"/>
                </a:lnTo>
                <a:lnTo>
                  <a:pt x="417" y="859"/>
                </a:lnTo>
                <a:lnTo>
                  <a:pt x="417" y="859"/>
                </a:lnTo>
                <a:cubicBezTo>
                  <a:pt x="436" y="962"/>
                  <a:pt x="463" y="1064"/>
                  <a:pt x="496" y="1162"/>
                </a:cubicBezTo>
                <a:lnTo>
                  <a:pt x="496" y="1162"/>
                </a:lnTo>
                <a:cubicBezTo>
                  <a:pt x="498" y="1167"/>
                  <a:pt x="500" y="1173"/>
                  <a:pt x="502" y="1178"/>
                </a:cubicBezTo>
                <a:lnTo>
                  <a:pt x="502" y="1178"/>
                </a:lnTo>
                <a:cubicBezTo>
                  <a:pt x="509" y="1199"/>
                  <a:pt x="517" y="1220"/>
                  <a:pt x="525" y="1241"/>
                </a:cubicBezTo>
                <a:lnTo>
                  <a:pt x="525" y="1241"/>
                </a:lnTo>
                <a:cubicBezTo>
                  <a:pt x="530" y="1254"/>
                  <a:pt x="535" y="1267"/>
                  <a:pt x="540" y="1279"/>
                </a:cubicBezTo>
                <a:lnTo>
                  <a:pt x="540" y="1279"/>
                </a:lnTo>
                <a:cubicBezTo>
                  <a:pt x="545" y="1293"/>
                  <a:pt x="551" y="1306"/>
                  <a:pt x="556" y="1319"/>
                </a:cubicBezTo>
                <a:lnTo>
                  <a:pt x="556" y="1319"/>
                </a:lnTo>
                <a:cubicBezTo>
                  <a:pt x="565" y="1339"/>
                  <a:pt x="574" y="1359"/>
                  <a:pt x="583" y="1378"/>
                </a:cubicBezTo>
                <a:lnTo>
                  <a:pt x="583" y="1378"/>
                </a:lnTo>
                <a:cubicBezTo>
                  <a:pt x="585" y="1384"/>
                  <a:pt x="588" y="1390"/>
                  <a:pt x="590" y="1396"/>
                </a:cubicBezTo>
                <a:lnTo>
                  <a:pt x="590" y="1396"/>
                </a:lnTo>
                <a:cubicBezTo>
                  <a:pt x="691" y="1606"/>
                  <a:pt x="824" y="1798"/>
                  <a:pt x="983" y="1964"/>
                </a:cubicBezTo>
                <a:lnTo>
                  <a:pt x="945" y="1409"/>
                </a:lnTo>
                <a:lnTo>
                  <a:pt x="1505" y="1447"/>
                </a:lnTo>
                <a:lnTo>
                  <a:pt x="1505" y="1447"/>
                </a:lnTo>
                <a:cubicBezTo>
                  <a:pt x="1412" y="1347"/>
                  <a:pt x="1336" y="1238"/>
                  <a:pt x="1276" y="1122"/>
                </a:cubicBezTo>
                <a:lnTo>
                  <a:pt x="1276" y="1121"/>
                </a:lnTo>
                <a:lnTo>
                  <a:pt x="1276" y="1121"/>
                </a:lnTo>
                <a:cubicBezTo>
                  <a:pt x="1271" y="1111"/>
                  <a:pt x="1266" y="1101"/>
                  <a:pt x="1261" y="1090"/>
                </a:cubicBezTo>
                <a:lnTo>
                  <a:pt x="1261" y="1090"/>
                </a:lnTo>
                <a:cubicBezTo>
                  <a:pt x="1257" y="1082"/>
                  <a:pt x="1253" y="1074"/>
                  <a:pt x="1249" y="1066"/>
                </a:cubicBezTo>
                <a:lnTo>
                  <a:pt x="1245" y="1057"/>
                </a:lnTo>
                <a:lnTo>
                  <a:pt x="1245" y="1057"/>
                </a:lnTo>
                <a:cubicBezTo>
                  <a:pt x="1216" y="993"/>
                  <a:pt x="1192" y="927"/>
                  <a:pt x="1172" y="859"/>
                </a:cubicBezTo>
                <a:lnTo>
                  <a:pt x="1173" y="859"/>
                </a:lnTo>
                <a:lnTo>
                  <a:pt x="1499" y="859"/>
                </a:lnTo>
                <a:lnTo>
                  <a:pt x="1120" y="423"/>
                </a:lnTo>
                <a:lnTo>
                  <a:pt x="1119" y="423"/>
                </a:lnTo>
                <a:lnTo>
                  <a:pt x="750" y="0"/>
                </a:lnTo>
                <a:lnTo>
                  <a:pt x="384" y="419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1"/>
          <p:cNvSpPr/>
          <p:nvPr/>
        </p:nvSpPr>
        <p:spPr>
          <a:xfrm>
            <a:off x="6611906" y="3101338"/>
            <a:ext cx="774793" cy="610179"/>
          </a:xfrm>
          <a:custGeom>
            <a:avLst/>
            <a:gdLst/>
            <a:ahLst/>
            <a:cxnLst/>
            <a:rect l="l" t="t" r="r" b="b"/>
            <a:pathLst>
              <a:path w="1558" h="1225" extrusionOk="0">
                <a:moveTo>
                  <a:pt x="38" y="555"/>
                </a:moveTo>
                <a:lnTo>
                  <a:pt x="38" y="557"/>
                </a:lnTo>
                <a:lnTo>
                  <a:pt x="77" y="1137"/>
                </a:lnTo>
                <a:lnTo>
                  <a:pt x="372" y="842"/>
                </a:lnTo>
                <a:lnTo>
                  <a:pt x="372" y="842"/>
                </a:lnTo>
                <a:cubicBezTo>
                  <a:pt x="459" y="902"/>
                  <a:pt x="549" y="955"/>
                  <a:pt x="642" y="1001"/>
                </a:cubicBezTo>
                <a:lnTo>
                  <a:pt x="642" y="1001"/>
                </a:lnTo>
                <a:cubicBezTo>
                  <a:pt x="648" y="1004"/>
                  <a:pt x="653" y="1006"/>
                  <a:pt x="658" y="1009"/>
                </a:cubicBezTo>
                <a:lnTo>
                  <a:pt x="658" y="1009"/>
                </a:lnTo>
                <a:cubicBezTo>
                  <a:pt x="678" y="1018"/>
                  <a:pt x="698" y="1028"/>
                  <a:pt x="718" y="1037"/>
                </a:cubicBezTo>
                <a:lnTo>
                  <a:pt x="718" y="1037"/>
                </a:lnTo>
                <a:cubicBezTo>
                  <a:pt x="731" y="1042"/>
                  <a:pt x="744" y="1048"/>
                  <a:pt x="756" y="1053"/>
                </a:cubicBezTo>
                <a:lnTo>
                  <a:pt x="756" y="1053"/>
                </a:lnTo>
                <a:cubicBezTo>
                  <a:pt x="769" y="1059"/>
                  <a:pt x="782" y="1064"/>
                  <a:pt x="796" y="1070"/>
                </a:cubicBezTo>
                <a:lnTo>
                  <a:pt x="796" y="1070"/>
                </a:lnTo>
                <a:cubicBezTo>
                  <a:pt x="816" y="1078"/>
                  <a:pt x="836" y="1086"/>
                  <a:pt x="857" y="1093"/>
                </a:cubicBezTo>
                <a:lnTo>
                  <a:pt x="857" y="1093"/>
                </a:lnTo>
                <a:cubicBezTo>
                  <a:pt x="862" y="1095"/>
                  <a:pt x="868" y="1097"/>
                  <a:pt x="874" y="1099"/>
                </a:cubicBezTo>
                <a:lnTo>
                  <a:pt x="874" y="1099"/>
                </a:lnTo>
                <a:cubicBezTo>
                  <a:pt x="1094" y="1177"/>
                  <a:pt x="1323" y="1219"/>
                  <a:pt x="1554" y="1224"/>
                </a:cubicBezTo>
                <a:lnTo>
                  <a:pt x="1134" y="858"/>
                </a:lnTo>
                <a:lnTo>
                  <a:pt x="1557" y="489"/>
                </a:lnTo>
                <a:lnTo>
                  <a:pt x="1557" y="489"/>
                </a:lnTo>
                <a:cubicBezTo>
                  <a:pt x="1421" y="485"/>
                  <a:pt x="1289" y="461"/>
                  <a:pt x="1166" y="421"/>
                </a:cubicBezTo>
                <a:lnTo>
                  <a:pt x="1166" y="421"/>
                </a:lnTo>
                <a:cubicBezTo>
                  <a:pt x="1165" y="421"/>
                  <a:pt x="1165" y="421"/>
                  <a:pt x="1164" y="421"/>
                </a:cubicBezTo>
                <a:lnTo>
                  <a:pt x="1164" y="421"/>
                </a:lnTo>
                <a:cubicBezTo>
                  <a:pt x="1154" y="417"/>
                  <a:pt x="1143" y="414"/>
                  <a:pt x="1132" y="410"/>
                </a:cubicBezTo>
                <a:lnTo>
                  <a:pt x="1132" y="410"/>
                </a:lnTo>
                <a:cubicBezTo>
                  <a:pt x="1124" y="407"/>
                  <a:pt x="1115" y="404"/>
                  <a:pt x="1107" y="401"/>
                </a:cubicBezTo>
                <a:lnTo>
                  <a:pt x="1107" y="401"/>
                </a:lnTo>
                <a:cubicBezTo>
                  <a:pt x="1104" y="400"/>
                  <a:pt x="1101" y="399"/>
                  <a:pt x="1097" y="397"/>
                </a:cubicBezTo>
                <a:lnTo>
                  <a:pt x="1097" y="397"/>
                </a:lnTo>
                <a:cubicBezTo>
                  <a:pt x="1032" y="373"/>
                  <a:pt x="968" y="343"/>
                  <a:pt x="906" y="309"/>
                </a:cubicBezTo>
                <a:lnTo>
                  <a:pt x="906" y="308"/>
                </a:lnTo>
                <a:lnTo>
                  <a:pt x="1137" y="77"/>
                </a:lnTo>
                <a:lnTo>
                  <a:pt x="561" y="38"/>
                </a:lnTo>
                <a:lnTo>
                  <a:pt x="560" y="38"/>
                </a:lnTo>
                <a:lnTo>
                  <a:pt x="0" y="0"/>
                </a:lnTo>
                <a:lnTo>
                  <a:pt x="38" y="555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1"/>
          <p:cNvSpPr/>
          <p:nvPr/>
        </p:nvSpPr>
        <p:spPr>
          <a:xfrm>
            <a:off x="7178187" y="3154015"/>
            <a:ext cx="978914" cy="748455"/>
          </a:xfrm>
          <a:custGeom>
            <a:avLst/>
            <a:gdLst/>
            <a:ahLst/>
            <a:cxnLst/>
            <a:rect l="l" t="t" r="r" b="b"/>
            <a:pathLst>
              <a:path w="1965" h="1505" extrusionOk="0">
                <a:moveTo>
                  <a:pt x="420" y="1121"/>
                </a:moveTo>
                <a:lnTo>
                  <a:pt x="421" y="1123"/>
                </a:lnTo>
                <a:lnTo>
                  <a:pt x="859" y="1504"/>
                </a:lnTo>
                <a:lnTo>
                  <a:pt x="859" y="1088"/>
                </a:lnTo>
                <a:lnTo>
                  <a:pt x="859" y="1088"/>
                </a:lnTo>
                <a:cubicBezTo>
                  <a:pt x="963" y="1069"/>
                  <a:pt x="1064" y="1042"/>
                  <a:pt x="1162" y="1009"/>
                </a:cubicBezTo>
                <a:lnTo>
                  <a:pt x="1162" y="1009"/>
                </a:lnTo>
                <a:cubicBezTo>
                  <a:pt x="1168" y="1007"/>
                  <a:pt x="1173" y="1005"/>
                  <a:pt x="1179" y="1003"/>
                </a:cubicBezTo>
                <a:lnTo>
                  <a:pt x="1179" y="1003"/>
                </a:lnTo>
                <a:cubicBezTo>
                  <a:pt x="1200" y="996"/>
                  <a:pt x="1221" y="988"/>
                  <a:pt x="1241" y="980"/>
                </a:cubicBezTo>
                <a:lnTo>
                  <a:pt x="1241" y="980"/>
                </a:lnTo>
                <a:cubicBezTo>
                  <a:pt x="1254" y="975"/>
                  <a:pt x="1267" y="970"/>
                  <a:pt x="1280" y="965"/>
                </a:cubicBezTo>
                <a:lnTo>
                  <a:pt x="1280" y="965"/>
                </a:lnTo>
                <a:cubicBezTo>
                  <a:pt x="1293" y="960"/>
                  <a:pt x="1306" y="954"/>
                  <a:pt x="1319" y="949"/>
                </a:cubicBezTo>
                <a:lnTo>
                  <a:pt x="1319" y="949"/>
                </a:lnTo>
                <a:cubicBezTo>
                  <a:pt x="1339" y="940"/>
                  <a:pt x="1359" y="931"/>
                  <a:pt x="1379" y="922"/>
                </a:cubicBezTo>
                <a:lnTo>
                  <a:pt x="1379" y="922"/>
                </a:lnTo>
                <a:cubicBezTo>
                  <a:pt x="1384" y="920"/>
                  <a:pt x="1390" y="917"/>
                  <a:pt x="1396" y="914"/>
                </a:cubicBezTo>
                <a:lnTo>
                  <a:pt x="1396" y="914"/>
                </a:lnTo>
                <a:cubicBezTo>
                  <a:pt x="1606" y="814"/>
                  <a:pt x="1798" y="681"/>
                  <a:pt x="1964" y="522"/>
                </a:cubicBezTo>
                <a:lnTo>
                  <a:pt x="1409" y="560"/>
                </a:lnTo>
                <a:lnTo>
                  <a:pt x="1447" y="0"/>
                </a:lnTo>
                <a:lnTo>
                  <a:pt x="1447" y="0"/>
                </a:lnTo>
                <a:cubicBezTo>
                  <a:pt x="1348" y="93"/>
                  <a:pt x="1238" y="169"/>
                  <a:pt x="1122" y="229"/>
                </a:cubicBezTo>
                <a:lnTo>
                  <a:pt x="1121" y="229"/>
                </a:lnTo>
                <a:lnTo>
                  <a:pt x="1121" y="229"/>
                </a:lnTo>
                <a:cubicBezTo>
                  <a:pt x="1111" y="234"/>
                  <a:pt x="1101" y="239"/>
                  <a:pt x="1091" y="244"/>
                </a:cubicBezTo>
                <a:lnTo>
                  <a:pt x="1091" y="244"/>
                </a:lnTo>
                <a:cubicBezTo>
                  <a:pt x="1083" y="248"/>
                  <a:pt x="1075" y="252"/>
                  <a:pt x="1067" y="256"/>
                </a:cubicBezTo>
                <a:lnTo>
                  <a:pt x="1057" y="260"/>
                </a:lnTo>
                <a:lnTo>
                  <a:pt x="1057" y="260"/>
                </a:lnTo>
                <a:cubicBezTo>
                  <a:pt x="993" y="289"/>
                  <a:pt x="927" y="313"/>
                  <a:pt x="859" y="333"/>
                </a:cubicBezTo>
                <a:lnTo>
                  <a:pt x="859" y="332"/>
                </a:lnTo>
                <a:lnTo>
                  <a:pt x="859" y="5"/>
                </a:lnTo>
                <a:lnTo>
                  <a:pt x="424" y="385"/>
                </a:lnTo>
                <a:lnTo>
                  <a:pt x="423" y="386"/>
                </a:lnTo>
                <a:lnTo>
                  <a:pt x="0" y="755"/>
                </a:lnTo>
                <a:lnTo>
                  <a:pt x="420" y="1121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1"/>
          <p:cNvSpPr/>
          <p:nvPr/>
        </p:nvSpPr>
        <p:spPr>
          <a:xfrm>
            <a:off x="7878355" y="2655774"/>
            <a:ext cx="610179" cy="774797"/>
          </a:xfrm>
          <a:custGeom>
            <a:avLst/>
            <a:gdLst/>
            <a:ahLst/>
            <a:cxnLst/>
            <a:rect l="l" t="t" r="r" b="b"/>
            <a:pathLst>
              <a:path w="1225" h="1558" extrusionOk="0">
                <a:moveTo>
                  <a:pt x="555" y="1519"/>
                </a:moveTo>
                <a:lnTo>
                  <a:pt x="558" y="1519"/>
                </a:lnTo>
                <a:lnTo>
                  <a:pt x="1137" y="1479"/>
                </a:lnTo>
                <a:lnTo>
                  <a:pt x="843" y="1185"/>
                </a:lnTo>
                <a:lnTo>
                  <a:pt x="843" y="1185"/>
                </a:lnTo>
                <a:cubicBezTo>
                  <a:pt x="903" y="1098"/>
                  <a:pt x="955" y="1007"/>
                  <a:pt x="1001" y="914"/>
                </a:cubicBezTo>
                <a:lnTo>
                  <a:pt x="1001" y="914"/>
                </a:lnTo>
                <a:cubicBezTo>
                  <a:pt x="1004" y="909"/>
                  <a:pt x="1006" y="904"/>
                  <a:pt x="1009" y="899"/>
                </a:cubicBezTo>
                <a:lnTo>
                  <a:pt x="1009" y="899"/>
                </a:lnTo>
                <a:cubicBezTo>
                  <a:pt x="1019" y="879"/>
                  <a:pt x="1028" y="859"/>
                  <a:pt x="1037" y="838"/>
                </a:cubicBezTo>
                <a:lnTo>
                  <a:pt x="1037" y="838"/>
                </a:lnTo>
                <a:cubicBezTo>
                  <a:pt x="1043" y="826"/>
                  <a:pt x="1048" y="813"/>
                  <a:pt x="1054" y="801"/>
                </a:cubicBezTo>
                <a:lnTo>
                  <a:pt x="1054" y="801"/>
                </a:lnTo>
                <a:cubicBezTo>
                  <a:pt x="1059" y="788"/>
                  <a:pt x="1065" y="774"/>
                  <a:pt x="1070" y="761"/>
                </a:cubicBezTo>
                <a:lnTo>
                  <a:pt x="1070" y="761"/>
                </a:lnTo>
                <a:cubicBezTo>
                  <a:pt x="1078" y="741"/>
                  <a:pt x="1086" y="720"/>
                  <a:pt x="1093" y="700"/>
                </a:cubicBezTo>
                <a:lnTo>
                  <a:pt x="1093" y="700"/>
                </a:lnTo>
                <a:cubicBezTo>
                  <a:pt x="1095" y="694"/>
                  <a:pt x="1098" y="688"/>
                  <a:pt x="1100" y="683"/>
                </a:cubicBezTo>
                <a:lnTo>
                  <a:pt x="1100" y="683"/>
                </a:lnTo>
                <a:cubicBezTo>
                  <a:pt x="1178" y="463"/>
                  <a:pt x="1219" y="233"/>
                  <a:pt x="1224" y="3"/>
                </a:cubicBezTo>
                <a:lnTo>
                  <a:pt x="858" y="423"/>
                </a:lnTo>
                <a:lnTo>
                  <a:pt x="489" y="0"/>
                </a:lnTo>
                <a:lnTo>
                  <a:pt x="489" y="0"/>
                </a:lnTo>
                <a:cubicBezTo>
                  <a:pt x="485" y="136"/>
                  <a:pt x="461" y="267"/>
                  <a:pt x="421" y="391"/>
                </a:cubicBezTo>
                <a:lnTo>
                  <a:pt x="421" y="391"/>
                </a:lnTo>
                <a:cubicBezTo>
                  <a:pt x="421" y="392"/>
                  <a:pt x="421" y="392"/>
                  <a:pt x="421" y="393"/>
                </a:cubicBezTo>
                <a:lnTo>
                  <a:pt x="421" y="393"/>
                </a:lnTo>
                <a:cubicBezTo>
                  <a:pt x="418" y="403"/>
                  <a:pt x="414" y="414"/>
                  <a:pt x="410" y="424"/>
                </a:cubicBezTo>
                <a:lnTo>
                  <a:pt x="410" y="424"/>
                </a:lnTo>
                <a:cubicBezTo>
                  <a:pt x="407" y="433"/>
                  <a:pt x="404" y="441"/>
                  <a:pt x="401" y="450"/>
                </a:cubicBezTo>
                <a:lnTo>
                  <a:pt x="401" y="450"/>
                </a:lnTo>
                <a:cubicBezTo>
                  <a:pt x="400" y="453"/>
                  <a:pt x="399" y="456"/>
                  <a:pt x="398" y="459"/>
                </a:cubicBezTo>
                <a:lnTo>
                  <a:pt x="398" y="459"/>
                </a:lnTo>
                <a:cubicBezTo>
                  <a:pt x="373" y="525"/>
                  <a:pt x="344" y="589"/>
                  <a:pt x="309" y="651"/>
                </a:cubicBezTo>
                <a:lnTo>
                  <a:pt x="309" y="650"/>
                </a:lnTo>
                <a:lnTo>
                  <a:pt x="77" y="420"/>
                </a:lnTo>
                <a:lnTo>
                  <a:pt x="38" y="996"/>
                </a:lnTo>
                <a:lnTo>
                  <a:pt x="38" y="997"/>
                </a:lnTo>
                <a:lnTo>
                  <a:pt x="0" y="1557"/>
                </a:lnTo>
                <a:lnTo>
                  <a:pt x="555" y="1519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1"/>
          <p:cNvSpPr/>
          <p:nvPr/>
        </p:nvSpPr>
        <p:spPr>
          <a:xfrm>
            <a:off x="7931032" y="1889753"/>
            <a:ext cx="750651" cy="978930"/>
          </a:xfrm>
          <a:custGeom>
            <a:avLst/>
            <a:gdLst/>
            <a:ahLst/>
            <a:cxnLst/>
            <a:rect l="l" t="t" r="r" b="b"/>
            <a:pathLst>
              <a:path w="1506" h="1966" extrusionOk="0">
                <a:moveTo>
                  <a:pt x="1121" y="1545"/>
                </a:moveTo>
                <a:lnTo>
                  <a:pt x="1123" y="1543"/>
                </a:lnTo>
                <a:lnTo>
                  <a:pt x="1505" y="1106"/>
                </a:lnTo>
                <a:lnTo>
                  <a:pt x="1088" y="1106"/>
                </a:lnTo>
                <a:lnTo>
                  <a:pt x="1088" y="1106"/>
                </a:lnTo>
                <a:cubicBezTo>
                  <a:pt x="1069" y="1002"/>
                  <a:pt x="1043" y="901"/>
                  <a:pt x="1009" y="803"/>
                </a:cubicBezTo>
                <a:lnTo>
                  <a:pt x="1009" y="803"/>
                </a:lnTo>
                <a:cubicBezTo>
                  <a:pt x="1007" y="797"/>
                  <a:pt x="1005" y="791"/>
                  <a:pt x="1003" y="786"/>
                </a:cubicBezTo>
                <a:lnTo>
                  <a:pt x="1003" y="786"/>
                </a:lnTo>
                <a:cubicBezTo>
                  <a:pt x="996" y="765"/>
                  <a:pt x="989" y="744"/>
                  <a:pt x="981" y="724"/>
                </a:cubicBezTo>
                <a:lnTo>
                  <a:pt x="981" y="724"/>
                </a:lnTo>
                <a:cubicBezTo>
                  <a:pt x="976" y="711"/>
                  <a:pt x="971" y="698"/>
                  <a:pt x="965" y="685"/>
                </a:cubicBezTo>
                <a:lnTo>
                  <a:pt x="965" y="685"/>
                </a:lnTo>
                <a:cubicBezTo>
                  <a:pt x="960" y="672"/>
                  <a:pt x="955" y="659"/>
                  <a:pt x="949" y="646"/>
                </a:cubicBezTo>
                <a:lnTo>
                  <a:pt x="949" y="646"/>
                </a:lnTo>
                <a:cubicBezTo>
                  <a:pt x="941" y="626"/>
                  <a:pt x="932" y="606"/>
                  <a:pt x="923" y="586"/>
                </a:cubicBezTo>
                <a:lnTo>
                  <a:pt x="923" y="586"/>
                </a:lnTo>
                <a:cubicBezTo>
                  <a:pt x="920" y="580"/>
                  <a:pt x="917" y="575"/>
                  <a:pt x="915" y="569"/>
                </a:cubicBezTo>
                <a:lnTo>
                  <a:pt x="915" y="569"/>
                </a:lnTo>
                <a:cubicBezTo>
                  <a:pt x="815" y="359"/>
                  <a:pt x="682" y="167"/>
                  <a:pt x="522" y="0"/>
                </a:cubicBezTo>
                <a:lnTo>
                  <a:pt x="560" y="556"/>
                </a:lnTo>
                <a:lnTo>
                  <a:pt x="0" y="518"/>
                </a:lnTo>
                <a:lnTo>
                  <a:pt x="0" y="518"/>
                </a:lnTo>
                <a:cubicBezTo>
                  <a:pt x="93" y="617"/>
                  <a:pt x="170" y="727"/>
                  <a:pt x="229" y="843"/>
                </a:cubicBezTo>
                <a:lnTo>
                  <a:pt x="230" y="844"/>
                </a:lnTo>
                <a:lnTo>
                  <a:pt x="230" y="844"/>
                </a:lnTo>
                <a:cubicBezTo>
                  <a:pt x="235" y="854"/>
                  <a:pt x="239" y="864"/>
                  <a:pt x="244" y="874"/>
                </a:cubicBezTo>
                <a:lnTo>
                  <a:pt x="244" y="874"/>
                </a:lnTo>
                <a:cubicBezTo>
                  <a:pt x="248" y="882"/>
                  <a:pt x="252" y="890"/>
                  <a:pt x="256" y="898"/>
                </a:cubicBezTo>
                <a:lnTo>
                  <a:pt x="260" y="908"/>
                </a:lnTo>
                <a:lnTo>
                  <a:pt x="260" y="908"/>
                </a:lnTo>
                <a:cubicBezTo>
                  <a:pt x="289" y="971"/>
                  <a:pt x="314" y="1038"/>
                  <a:pt x="333" y="1106"/>
                </a:cubicBezTo>
                <a:lnTo>
                  <a:pt x="332" y="1106"/>
                </a:lnTo>
                <a:lnTo>
                  <a:pt x="6" y="1106"/>
                </a:lnTo>
                <a:lnTo>
                  <a:pt x="386" y="1541"/>
                </a:lnTo>
                <a:lnTo>
                  <a:pt x="387" y="1542"/>
                </a:lnTo>
                <a:lnTo>
                  <a:pt x="755" y="1965"/>
                </a:lnTo>
                <a:lnTo>
                  <a:pt x="1121" y="1545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1"/>
          <p:cNvSpPr/>
          <p:nvPr/>
        </p:nvSpPr>
        <p:spPr>
          <a:xfrm rot="5400000">
            <a:off x="7943620" y="3737847"/>
            <a:ext cx="713366" cy="762745"/>
          </a:xfrm>
          <a:custGeom>
            <a:avLst/>
            <a:gdLst/>
            <a:ahLst/>
            <a:cxnLst/>
            <a:rect l="l" t="t" r="r" b="b"/>
            <a:pathLst>
              <a:path w="2291" h="2451" extrusionOk="0">
                <a:moveTo>
                  <a:pt x="2107" y="2450"/>
                </a:moveTo>
                <a:lnTo>
                  <a:pt x="183" y="2450"/>
                </a:lnTo>
                <a:lnTo>
                  <a:pt x="183" y="2450"/>
                </a:lnTo>
                <a:cubicBezTo>
                  <a:pt x="82" y="2450"/>
                  <a:pt x="0" y="2369"/>
                  <a:pt x="0" y="2267"/>
                </a:cubicBezTo>
                <a:lnTo>
                  <a:pt x="0" y="183"/>
                </a:lnTo>
                <a:lnTo>
                  <a:pt x="0" y="183"/>
                </a:lnTo>
                <a:cubicBezTo>
                  <a:pt x="0" y="82"/>
                  <a:pt x="82" y="0"/>
                  <a:pt x="183" y="0"/>
                </a:cubicBezTo>
                <a:lnTo>
                  <a:pt x="2107" y="0"/>
                </a:lnTo>
                <a:lnTo>
                  <a:pt x="2107" y="0"/>
                </a:lnTo>
                <a:cubicBezTo>
                  <a:pt x="2208" y="0"/>
                  <a:pt x="2290" y="82"/>
                  <a:pt x="2290" y="183"/>
                </a:cubicBezTo>
                <a:lnTo>
                  <a:pt x="2290" y="2267"/>
                </a:lnTo>
                <a:lnTo>
                  <a:pt x="2290" y="2267"/>
                </a:lnTo>
                <a:cubicBezTo>
                  <a:pt x="2290" y="2369"/>
                  <a:pt x="2208" y="2450"/>
                  <a:pt x="2107" y="2450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1"/>
          <p:cNvSpPr/>
          <p:nvPr/>
        </p:nvSpPr>
        <p:spPr>
          <a:xfrm rot="5400000">
            <a:off x="8152141" y="3596543"/>
            <a:ext cx="171483" cy="198917"/>
          </a:xfrm>
          <a:custGeom>
            <a:avLst/>
            <a:gdLst/>
            <a:ahLst/>
            <a:cxnLst/>
            <a:rect l="l" t="t" r="r" b="b"/>
            <a:pathLst>
              <a:path w="553" h="638" extrusionOk="0">
                <a:moveTo>
                  <a:pt x="0" y="319"/>
                </a:moveTo>
                <a:lnTo>
                  <a:pt x="552" y="0"/>
                </a:lnTo>
                <a:lnTo>
                  <a:pt x="552" y="637"/>
                </a:lnTo>
                <a:lnTo>
                  <a:pt x="0" y="319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21"/>
          <p:cNvGrpSpPr/>
          <p:nvPr/>
        </p:nvGrpSpPr>
        <p:grpSpPr>
          <a:xfrm>
            <a:off x="8110013" y="3893846"/>
            <a:ext cx="380356" cy="450805"/>
            <a:chOff x="3122257" y="1508594"/>
            <a:chExt cx="294850" cy="349434"/>
          </a:xfrm>
        </p:grpSpPr>
        <p:sp>
          <p:nvSpPr>
            <p:cNvPr id="95" name="Google Shape;95;p21"/>
            <p:cNvSpPr/>
            <p:nvPr/>
          </p:nvSpPr>
          <p:spPr>
            <a:xfrm>
              <a:off x="3226110" y="1659042"/>
              <a:ext cx="87557" cy="29568"/>
            </a:xfrm>
            <a:custGeom>
              <a:avLst/>
              <a:gdLst/>
              <a:ahLst/>
              <a:cxnLst/>
              <a:rect l="l" t="t" r="r" b="b"/>
              <a:pathLst>
                <a:path w="2751" h="929" extrusionOk="0">
                  <a:moveTo>
                    <a:pt x="1099" y="0"/>
                  </a:moveTo>
                  <a:cubicBezTo>
                    <a:pt x="771" y="0"/>
                    <a:pt x="476" y="33"/>
                    <a:pt x="286" y="60"/>
                  </a:cubicBezTo>
                  <a:cubicBezTo>
                    <a:pt x="119" y="96"/>
                    <a:pt x="0" y="227"/>
                    <a:pt x="0" y="393"/>
                  </a:cubicBezTo>
                  <a:lnTo>
                    <a:pt x="0" y="762"/>
                  </a:lnTo>
                  <a:cubicBezTo>
                    <a:pt x="0" y="846"/>
                    <a:pt x="72" y="929"/>
                    <a:pt x="167" y="929"/>
                  </a:cubicBezTo>
                  <a:cubicBezTo>
                    <a:pt x="250" y="929"/>
                    <a:pt x="322" y="846"/>
                    <a:pt x="322" y="762"/>
                  </a:cubicBezTo>
                  <a:lnTo>
                    <a:pt x="322" y="393"/>
                  </a:lnTo>
                  <a:cubicBezTo>
                    <a:pt x="322" y="393"/>
                    <a:pt x="322" y="369"/>
                    <a:pt x="345" y="369"/>
                  </a:cubicBezTo>
                  <a:cubicBezTo>
                    <a:pt x="509" y="350"/>
                    <a:pt x="813" y="315"/>
                    <a:pt x="1144" y="315"/>
                  </a:cubicBezTo>
                  <a:cubicBezTo>
                    <a:pt x="1222" y="315"/>
                    <a:pt x="1302" y="317"/>
                    <a:pt x="1381" y="322"/>
                  </a:cubicBezTo>
                  <a:cubicBezTo>
                    <a:pt x="1893" y="358"/>
                    <a:pt x="2250" y="488"/>
                    <a:pt x="2465" y="703"/>
                  </a:cubicBezTo>
                  <a:cubicBezTo>
                    <a:pt x="2494" y="733"/>
                    <a:pt x="2536" y="747"/>
                    <a:pt x="2578" y="747"/>
                  </a:cubicBezTo>
                  <a:cubicBezTo>
                    <a:pt x="2619" y="747"/>
                    <a:pt x="2661" y="733"/>
                    <a:pt x="2691" y="703"/>
                  </a:cubicBezTo>
                  <a:cubicBezTo>
                    <a:pt x="2750" y="643"/>
                    <a:pt x="2750" y="536"/>
                    <a:pt x="2679" y="477"/>
                  </a:cubicBezTo>
                  <a:cubicBezTo>
                    <a:pt x="2297" y="95"/>
                    <a:pt x="1652" y="0"/>
                    <a:pt x="1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1"/>
            <p:cNvSpPr/>
            <p:nvPr/>
          </p:nvSpPr>
          <p:spPr>
            <a:xfrm>
              <a:off x="3171144" y="1612033"/>
              <a:ext cx="196694" cy="245613"/>
            </a:xfrm>
            <a:custGeom>
              <a:avLst/>
              <a:gdLst/>
              <a:ahLst/>
              <a:cxnLst/>
              <a:rect l="l" t="t" r="r" b="b"/>
              <a:pathLst>
                <a:path w="6180" h="7717" extrusionOk="0">
                  <a:moveTo>
                    <a:pt x="4835" y="334"/>
                  </a:moveTo>
                  <a:lnTo>
                    <a:pt x="4835" y="1894"/>
                  </a:lnTo>
                  <a:cubicBezTo>
                    <a:pt x="4835" y="2132"/>
                    <a:pt x="4775" y="2358"/>
                    <a:pt x="4692" y="2561"/>
                  </a:cubicBezTo>
                  <a:cubicBezTo>
                    <a:pt x="4668" y="2585"/>
                    <a:pt x="4668" y="2608"/>
                    <a:pt x="4668" y="2644"/>
                  </a:cubicBezTo>
                  <a:lnTo>
                    <a:pt x="4668" y="3097"/>
                  </a:lnTo>
                  <a:cubicBezTo>
                    <a:pt x="4668" y="3537"/>
                    <a:pt x="4489" y="3930"/>
                    <a:pt x="4180" y="4228"/>
                  </a:cubicBezTo>
                  <a:cubicBezTo>
                    <a:pt x="3900" y="4497"/>
                    <a:pt x="3532" y="4649"/>
                    <a:pt x="3129" y="4649"/>
                  </a:cubicBezTo>
                  <a:cubicBezTo>
                    <a:pt x="3087" y="4649"/>
                    <a:pt x="3044" y="4648"/>
                    <a:pt x="3001" y="4644"/>
                  </a:cubicBezTo>
                  <a:cubicBezTo>
                    <a:pt x="2168" y="4597"/>
                    <a:pt x="1537" y="3894"/>
                    <a:pt x="1537" y="3037"/>
                  </a:cubicBezTo>
                  <a:lnTo>
                    <a:pt x="1537" y="2644"/>
                  </a:lnTo>
                  <a:cubicBezTo>
                    <a:pt x="1537" y="2608"/>
                    <a:pt x="1537" y="2597"/>
                    <a:pt x="1513" y="2561"/>
                  </a:cubicBezTo>
                  <a:cubicBezTo>
                    <a:pt x="1418" y="2358"/>
                    <a:pt x="1370" y="2120"/>
                    <a:pt x="1370" y="1894"/>
                  </a:cubicBezTo>
                  <a:lnTo>
                    <a:pt x="1370" y="1549"/>
                  </a:lnTo>
                  <a:cubicBezTo>
                    <a:pt x="1370" y="882"/>
                    <a:pt x="1918" y="334"/>
                    <a:pt x="2584" y="334"/>
                  </a:cubicBezTo>
                  <a:close/>
                  <a:moveTo>
                    <a:pt x="3954" y="4763"/>
                  </a:moveTo>
                  <a:lnTo>
                    <a:pt x="3954" y="5061"/>
                  </a:lnTo>
                  <a:lnTo>
                    <a:pt x="3096" y="5656"/>
                  </a:lnTo>
                  <a:lnTo>
                    <a:pt x="2215" y="5061"/>
                  </a:lnTo>
                  <a:lnTo>
                    <a:pt x="2215" y="4763"/>
                  </a:lnTo>
                  <a:cubicBezTo>
                    <a:pt x="2441" y="4883"/>
                    <a:pt x="2691" y="4966"/>
                    <a:pt x="2965" y="4978"/>
                  </a:cubicBezTo>
                  <a:lnTo>
                    <a:pt x="3096" y="4978"/>
                  </a:lnTo>
                  <a:cubicBezTo>
                    <a:pt x="3406" y="4978"/>
                    <a:pt x="3704" y="4894"/>
                    <a:pt x="3954" y="4763"/>
                  </a:cubicBezTo>
                  <a:close/>
                  <a:moveTo>
                    <a:pt x="2084" y="5359"/>
                  </a:moveTo>
                  <a:lnTo>
                    <a:pt x="2846" y="5883"/>
                  </a:lnTo>
                  <a:lnTo>
                    <a:pt x="2441" y="6276"/>
                  </a:lnTo>
                  <a:lnTo>
                    <a:pt x="2430" y="6276"/>
                  </a:lnTo>
                  <a:lnTo>
                    <a:pt x="1918" y="5525"/>
                  </a:lnTo>
                  <a:lnTo>
                    <a:pt x="2084" y="5359"/>
                  </a:lnTo>
                  <a:close/>
                  <a:moveTo>
                    <a:pt x="4108" y="5347"/>
                  </a:moveTo>
                  <a:lnTo>
                    <a:pt x="4275" y="5514"/>
                  </a:lnTo>
                  <a:lnTo>
                    <a:pt x="3763" y="6276"/>
                  </a:lnTo>
                  <a:lnTo>
                    <a:pt x="3751" y="6276"/>
                  </a:lnTo>
                  <a:lnTo>
                    <a:pt x="3346" y="5871"/>
                  </a:lnTo>
                  <a:lnTo>
                    <a:pt x="4108" y="5347"/>
                  </a:lnTo>
                  <a:close/>
                  <a:moveTo>
                    <a:pt x="2572" y="1"/>
                  </a:moveTo>
                  <a:cubicBezTo>
                    <a:pt x="1727" y="1"/>
                    <a:pt x="1037" y="692"/>
                    <a:pt x="1037" y="1537"/>
                  </a:cubicBezTo>
                  <a:lnTo>
                    <a:pt x="1037" y="1882"/>
                  </a:lnTo>
                  <a:cubicBezTo>
                    <a:pt x="1037" y="2144"/>
                    <a:pt x="1096" y="2418"/>
                    <a:pt x="1215" y="2668"/>
                  </a:cubicBezTo>
                  <a:lnTo>
                    <a:pt x="1215" y="3025"/>
                  </a:lnTo>
                  <a:cubicBezTo>
                    <a:pt x="1215" y="3620"/>
                    <a:pt x="1489" y="4168"/>
                    <a:pt x="1906" y="4525"/>
                  </a:cubicBezTo>
                  <a:lnTo>
                    <a:pt x="1906" y="5061"/>
                  </a:lnTo>
                  <a:lnTo>
                    <a:pt x="1608" y="5383"/>
                  </a:lnTo>
                  <a:cubicBezTo>
                    <a:pt x="1572" y="5406"/>
                    <a:pt x="1560" y="5454"/>
                    <a:pt x="1560" y="5502"/>
                  </a:cubicBezTo>
                  <a:lnTo>
                    <a:pt x="560" y="5859"/>
                  </a:lnTo>
                  <a:cubicBezTo>
                    <a:pt x="239" y="5978"/>
                    <a:pt x="1" y="6299"/>
                    <a:pt x="1" y="6657"/>
                  </a:cubicBezTo>
                  <a:lnTo>
                    <a:pt x="1" y="7549"/>
                  </a:lnTo>
                  <a:cubicBezTo>
                    <a:pt x="1" y="7645"/>
                    <a:pt x="72" y="7716"/>
                    <a:pt x="167" y="7716"/>
                  </a:cubicBezTo>
                  <a:cubicBezTo>
                    <a:pt x="251" y="7716"/>
                    <a:pt x="322" y="7645"/>
                    <a:pt x="322" y="7549"/>
                  </a:cubicBezTo>
                  <a:lnTo>
                    <a:pt x="322" y="6657"/>
                  </a:lnTo>
                  <a:cubicBezTo>
                    <a:pt x="322" y="6430"/>
                    <a:pt x="465" y="6240"/>
                    <a:pt x="667" y="6168"/>
                  </a:cubicBezTo>
                  <a:lnTo>
                    <a:pt x="1715" y="5775"/>
                  </a:lnTo>
                  <a:lnTo>
                    <a:pt x="2144" y="6430"/>
                  </a:lnTo>
                  <a:cubicBezTo>
                    <a:pt x="2203" y="6526"/>
                    <a:pt x="2287" y="6561"/>
                    <a:pt x="2382" y="6585"/>
                  </a:cubicBezTo>
                  <a:lnTo>
                    <a:pt x="2406" y="6585"/>
                  </a:lnTo>
                  <a:cubicBezTo>
                    <a:pt x="2501" y="6585"/>
                    <a:pt x="2584" y="6549"/>
                    <a:pt x="2644" y="6478"/>
                  </a:cubicBezTo>
                  <a:lnTo>
                    <a:pt x="2918" y="6204"/>
                  </a:lnTo>
                  <a:lnTo>
                    <a:pt x="2918" y="7549"/>
                  </a:lnTo>
                  <a:cubicBezTo>
                    <a:pt x="2918" y="7633"/>
                    <a:pt x="2989" y="7716"/>
                    <a:pt x="3084" y="7716"/>
                  </a:cubicBezTo>
                  <a:cubicBezTo>
                    <a:pt x="3168" y="7716"/>
                    <a:pt x="3239" y="7633"/>
                    <a:pt x="3239" y="7549"/>
                  </a:cubicBezTo>
                  <a:lnTo>
                    <a:pt x="3239" y="6204"/>
                  </a:lnTo>
                  <a:lnTo>
                    <a:pt x="3513" y="6478"/>
                  </a:lnTo>
                  <a:cubicBezTo>
                    <a:pt x="3573" y="6537"/>
                    <a:pt x="3656" y="6585"/>
                    <a:pt x="3751" y="6585"/>
                  </a:cubicBezTo>
                  <a:lnTo>
                    <a:pt x="3775" y="6585"/>
                  </a:lnTo>
                  <a:cubicBezTo>
                    <a:pt x="3882" y="6561"/>
                    <a:pt x="3977" y="6526"/>
                    <a:pt x="4013" y="6430"/>
                  </a:cubicBezTo>
                  <a:lnTo>
                    <a:pt x="4454" y="5775"/>
                  </a:lnTo>
                  <a:lnTo>
                    <a:pt x="5489" y="6168"/>
                  </a:lnTo>
                  <a:cubicBezTo>
                    <a:pt x="5704" y="6240"/>
                    <a:pt x="5835" y="6430"/>
                    <a:pt x="5835" y="6657"/>
                  </a:cubicBezTo>
                  <a:lnTo>
                    <a:pt x="5835" y="7549"/>
                  </a:lnTo>
                  <a:cubicBezTo>
                    <a:pt x="5835" y="7645"/>
                    <a:pt x="5906" y="7716"/>
                    <a:pt x="6001" y="7716"/>
                  </a:cubicBezTo>
                  <a:cubicBezTo>
                    <a:pt x="6085" y="7716"/>
                    <a:pt x="6156" y="7645"/>
                    <a:pt x="6156" y="7549"/>
                  </a:cubicBezTo>
                  <a:lnTo>
                    <a:pt x="6156" y="6657"/>
                  </a:lnTo>
                  <a:cubicBezTo>
                    <a:pt x="6180" y="6311"/>
                    <a:pt x="5954" y="6002"/>
                    <a:pt x="5620" y="5883"/>
                  </a:cubicBezTo>
                  <a:lnTo>
                    <a:pt x="4632" y="5525"/>
                  </a:lnTo>
                  <a:cubicBezTo>
                    <a:pt x="4632" y="5478"/>
                    <a:pt x="4608" y="5442"/>
                    <a:pt x="4585" y="5406"/>
                  </a:cubicBezTo>
                  <a:lnTo>
                    <a:pt x="4287" y="5097"/>
                  </a:lnTo>
                  <a:lnTo>
                    <a:pt x="4287" y="4549"/>
                  </a:lnTo>
                  <a:cubicBezTo>
                    <a:pt x="4311" y="4513"/>
                    <a:pt x="4346" y="4490"/>
                    <a:pt x="4370" y="4466"/>
                  </a:cubicBezTo>
                  <a:cubicBezTo>
                    <a:pt x="4751" y="4109"/>
                    <a:pt x="4966" y="3620"/>
                    <a:pt x="4966" y="3097"/>
                  </a:cubicBezTo>
                  <a:lnTo>
                    <a:pt x="4966" y="2680"/>
                  </a:lnTo>
                  <a:cubicBezTo>
                    <a:pt x="5085" y="2430"/>
                    <a:pt x="5144" y="2180"/>
                    <a:pt x="5144" y="1894"/>
                  </a:cubicBezTo>
                  <a:lnTo>
                    <a:pt x="5144" y="168"/>
                  </a:lnTo>
                  <a:cubicBezTo>
                    <a:pt x="5144" y="72"/>
                    <a:pt x="5073" y="1"/>
                    <a:pt x="4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1"/>
            <p:cNvSpPr/>
            <p:nvPr/>
          </p:nvSpPr>
          <p:spPr>
            <a:xfrm>
              <a:off x="3204117" y="1836767"/>
              <a:ext cx="10630" cy="21261"/>
            </a:xfrm>
            <a:custGeom>
              <a:avLst/>
              <a:gdLst/>
              <a:ahLst/>
              <a:cxnLst/>
              <a:rect l="l" t="t" r="r" b="b"/>
              <a:pathLst>
                <a:path w="334" h="668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6"/>
                    <a:pt x="84" y="667"/>
                    <a:pt x="167" y="667"/>
                  </a:cubicBezTo>
                  <a:cubicBezTo>
                    <a:pt x="262" y="667"/>
                    <a:pt x="334" y="596"/>
                    <a:pt x="334" y="500"/>
                  </a:cubicBez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1"/>
            <p:cNvSpPr/>
            <p:nvPr/>
          </p:nvSpPr>
          <p:spPr>
            <a:xfrm>
              <a:off x="3324616" y="1836767"/>
              <a:ext cx="10280" cy="21261"/>
            </a:xfrm>
            <a:custGeom>
              <a:avLst/>
              <a:gdLst/>
              <a:ahLst/>
              <a:cxnLst/>
              <a:rect l="l" t="t" r="r" b="b"/>
              <a:pathLst>
                <a:path w="323" h="668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500"/>
                  </a:lnTo>
                  <a:cubicBezTo>
                    <a:pt x="1" y="596"/>
                    <a:pt x="72" y="667"/>
                    <a:pt x="167" y="667"/>
                  </a:cubicBezTo>
                  <a:cubicBezTo>
                    <a:pt x="251" y="667"/>
                    <a:pt x="322" y="596"/>
                    <a:pt x="322" y="500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1"/>
            <p:cNvSpPr/>
            <p:nvPr/>
          </p:nvSpPr>
          <p:spPr>
            <a:xfrm>
              <a:off x="3122257" y="1508594"/>
              <a:ext cx="294850" cy="278554"/>
            </a:xfrm>
            <a:custGeom>
              <a:avLst/>
              <a:gdLst/>
              <a:ahLst/>
              <a:cxnLst/>
              <a:rect l="l" t="t" r="r" b="b"/>
              <a:pathLst>
                <a:path w="9264" h="8752" extrusionOk="0">
                  <a:moveTo>
                    <a:pt x="3096" y="584"/>
                  </a:moveTo>
                  <a:lnTo>
                    <a:pt x="3096" y="584"/>
                  </a:lnTo>
                  <a:cubicBezTo>
                    <a:pt x="2858" y="798"/>
                    <a:pt x="2620" y="1060"/>
                    <a:pt x="2430" y="1382"/>
                  </a:cubicBezTo>
                  <a:cubicBezTo>
                    <a:pt x="2299" y="1584"/>
                    <a:pt x="2156" y="1810"/>
                    <a:pt x="2061" y="2048"/>
                  </a:cubicBezTo>
                  <a:lnTo>
                    <a:pt x="1168" y="2048"/>
                  </a:lnTo>
                  <a:cubicBezTo>
                    <a:pt x="1656" y="1394"/>
                    <a:pt x="2322" y="882"/>
                    <a:pt x="3096" y="584"/>
                  </a:cubicBezTo>
                  <a:close/>
                  <a:moveTo>
                    <a:pt x="4466" y="310"/>
                  </a:moveTo>
                  <a:lnTo>
                    <a:pt x="4466" y="2048"/>
                  </a:lnTo>
                  <a:lnTo>
                    <a:pt x="2418" y="2048"/>
                  </a:lnTo>
                  <a:cubicBezTo>
                    <a:pt x="2894" y="1048"/>
                    <a:pt x="3632" y="382"/>
                    <a:pt x="4466" y="310"/>
                  </a:cubicBezTo>
                  <a:close/>
                  <a:moveTo>
                    <a:pt x="4799" y="310"/>
                  </a:moveTo>
                  <a:cubicBezTo>
                    <a:pt x="5644" y="382"/>
                    <a:pt x="6371" y="1048"/>
                    <a:pt x="6847" y="2048"/>
                  </a:cubicBezTo>
                  <a:lnTo>
                    <a:pt x="4799" y="2048"/>
                  </a:lnTo>
                  <a:lnTo>
                    <a:pt x="4799" y="310"/>
                  </a:lnTo>
                  <a:close/>
                  <a:moveTo>
                    <a:pt x="6168" y="608"/>
                  </a:moveTo>
                  <a:cubicBezTo>
                    <a:pt x="6942" y="905"/>
                    <a:pt x="7609" y="1405"/>
                    <a:pt x="8097" y="2060"/>
                  </a:cubicBezTo>
                  <a:lnTo>
                    <a:pt x="7204" y="2060"/>
                  </a:lnTo>
                  <a:cubicBezTo>
                    <a:pt x="7097" y="1810"/>
                    <a:pt x="6966" y="1584"/>
                    <a:pt x="6835" y="1382"/>
                  </a:cubicBezTo>
                  <a:cubicBezTo>
                    <a:pt x="6621" y="1072"/>
                    <a:pt x="6406" y="810"/>
                    <a:pt x="6168" y="608"/>
                  </a:cubicBezTo>
                  <a:close/>
                  <a:moveTo>
                    <a:pt x="1941" y="2382"/>
                  </a:moveTo>
                  <a:cubicBezTo>
                    <a:pt x="1703" y="3013"/>
                    <a:pt x="1560" y="3715"/>
                    <a:pt x="1549" y="4465"/>
                  </a:cubicBezTo>
                  <a:lnTo>
                    <a:pt x="322" y="4465"/>
                  </a:lnTo>
                  <a:cubicBezTo>
                    <a:pt x="358" y="3703"/>
                    <a:pt x="584" y="2989"/>
                    <a:pt x="953" y="2382"/>
                  </a:cubicBezTo>
                  <a:close/>
                  <a:moveTo>
                    <a:pt x="8323" y="2382"/>
                  </a:moveTo>
                  <a:cubicBezTo>
                    <a:pt x="8692" y="2989"/>
                    <a:pt x="8919" y="3703"/>
                    <a:pt x="8942" y="4465"/>
                  </a:cubicBezTo>
                  <a:lnTo>
                    <a:pt x="7728" y="4465"/>
                  </a:lnTo>
                  <a:cubicBezTo>
                    <a:pt x="7692" y="3715"/>
                    <a:pt x="7561" y="3013"/>
                    <a:pt x="7335" y="2382"/>
                  </a:cubicBezTo>
                  <a:close/>
                  <a:moveTo>
                    <a:pt x="1537" y="4787"/>
                  </a:moveTo>
                  <a:cubicBezTo>
                    <a:pt x="1560" y="5466"/>
                    <a:pt x="1668" y="6132"/>
                    <a:pt x="1882" y="6739"/>
                  </a:cubicBezTo>
                  <a:lnTo>
                    <a:pt x="1918" y="6870"/>
                  </a:lnTo>
                  <a:lnTo>
                    <a:pt x="941" y="6870"/>
                  </a:lnTo>
                  <a:cubicBezTo>
                    <a:pt x="572" y="6239"/>
                    <a:pt x="346" y="5525"/>
                    <a:pt x="310" y="4787"/>
                  </a:cubicBezTo>
                  <a:close/>
                  <a:moveTo>
                    <a:pt x="8919" y="4787"/>
                  </a:moveTo>
                  <a:cubicBezTo>
                    <a:pt x="8919" y="5501"/>
                    <a:pt x="8704" y="6204"/>
                    <a:pt x="8347" y="6811"/>
                  </a:cubicBezTo>
                  <a:cubicBezTo>
                    <a:pt x="8335" y="6823"/>
                    <a:pt x="8323" y="6859"/>
                    <a:pt x="8311" y="6870"/>
                  </a:cubicBezTo>
                  <a:lnTo>
                    <a:pt x="7323" y="6870"/>
                  </a:lnTo>
                  <a:lnTo>
                    <a:pt x="7371" y="6739"/>
                  </a:lnTo>
                  <a:cubicBezTo>
                    <a:pt x="7573" y="6120"/>
                    <a:pt x="7680" y="5466"/>
                    <a:pt x="7692" y="4787"/>
                  </a:cubicBezTo>
                  <a:close/>
                  <a:moveTo>
                    <a:pt x="4632" y="1"/>
                  </a:moveTo>
                  <a:cubicBezTo>
                    <a:pt x="3394" y="1"/>
                    <a:pt x="2239" y="477"/>
                    <a:pt x="1358" y="1346"/>
                  </a:cubicBezTo>
                  <a:cubicBezTo>
                    <a:pt x="477" y="2227"/>
                    <a:pt x="1" y="3382"/>
                    <a:pt x="1" y="4620"/>
                  </a:cubicBezTo>
                  <a:cubicBezTo>
                    <a:pt x="1" y="6358"/>
                    <a:pt x="953" y="7930"/>
                    <a:pt x="2501" y="8728"/>
                  </a:cubicBezTo>
                  <a:cubicBezTo>
                    <a:pt x="2537" y="8752"/>
                    <a:pt x="2549" y="8752"/>
                    <a:pt x="2573" y="8752"/>
                  </a:cubicBezTo>
                  <a:cubicBezTo>
                    <a:pt x="2632" y="8752"/>
                    <a:pt x="2692" y="8716"/>
                    <a:pt x="2727" y="8656"/>
                  </a:cubicBezTo>
                  <a:cubicBezTo>
                    <a:pt x="2775" y="8585"/>
                    <a:pt x="2739" y="8478"/>
                    <a:pt x="2656" y="8430"/>
                  </a:cubicBezTo>
                  <a:cubicBezTo>
                    <a:pt x="2061" y="8121"/>
                    <a:pt x="1560" y="7692"/>
                    <a:pt x="1179" y="7180"/>
                  </a:cubicBezTo>
                  <a:lnTo>
                    <a:pt x="2072" y="7180"/>
                  </a:lnTo>
                  <a:cubicBezTo>
                    <a:pt x="2263" y="7632"/>
                    <a:pt x="2513" y="8013"/>
                    <a:pt x="2799" y="8335"/>
                  </a:cubicBezTo>
                  <a:cubicBezTo>
                    <a:pt x="2831" y="8368"/>
                    <a:pt x="2879" y="8386"/>
                    <a:pt x="2924" y="8386"/>
                  </a:cubicBezTo>
                  <a:cubicBezTo>
                    <a:pt x="2962" y="8386"/>
                    <a:pt x="2998" y="8374"/>
                    <a:pt x="3025" y="8347"/>
                  </a:cubicBezTo>
                  <a:cubicBezTo>
                    <a:pt x="3084" y="8287"/>
                    <a:pt x="3096" y="8180"/>
                    <a:pt x="3037" y="8121"/>
                  </a:cubicBezTo>
                  <a:cubicBezTo>
                    <a:pt x="2799" y="7859"/>
                    <a:pt x="2596" y="7537"/>
                    <a:pt x="2430" y="7180"/>
                  </a:cubicBezTo>
                  <a:cubicBezTo>
                    <a:pt x="2501" y="7168"/>
                    <a:pt x="2561" y="7109"/>
                    <a:pt x="2561" y="7025"/>
                  </a:cubicBezTo>
                  <a:cubicBezTo>
                    <a:pt x="2561" y="6930"/>
                    <a:pt x="2489" y="6859"/>
                    <a:pt x="2394" y="6859"/>
                  </a:cubicBezTo>
                  <a:lnTo>
                    <a:pt x="2275" y="6859"/>
                  </a:lnTo>
                  <a:cubicBezTo>
                    <a:pt x="2025" y="6228"/>
                    <a:pt x="1894" y="5513"/>
                    <a:pt x="1882" y="4775"/>
                  </a:cubicBezTo>
                  <a:lnTo>
                    <a:pt x="2061" y="4775"/>
                  </a:lnTo>
                  <a:cubicBezTo>
                    <a:pt x="2144" y="4775"/>
                    <a:pt x="2215" y="4704"/>
                    <a:pt x="2215" y="4608"/>
                  </a:cubicBezTo>
                  <a:cubicBezTo>
                    <a:pt x="2215" y="4513"/>
                    <a:pt x="2144" y="4442"/>
                    <a:pt x="2061" y="4442"/>
                  </a:cubicBezTo>
                  <a:lnTo>
                    <a:pt x="1882" y="4442"/>
                  </a:lnTo>
                  <a:cubicBezTo>
                    <a:pt x="1894" y="3680"/>
                    <a:pt x="2037" y="2965"/>
                    <a:pt x="2275" y="2358"/>
                  </a:cubicBezTo>
                  <a:lnTo>
                    <a:pt x="4478" y="2358"/>
                  </a:lnTo>
                  <a:lnTo>
                    <a:pt x="4478" y="2715"/>
                  </a:lnTo>
                  <a:cubicBezTo>
                    <a:pt x="4478" y="2810"/>
                    <a:pt x="4561" y="2882"/>
                    <a:pt x="4644" y="2882"/>
                  </a:cubicBezTo>
                  <a:cubicBezTo>
                    <a:pt x="4739" y="2882"/>
                    <a:pt x="4811" y="2810"/>
                    <a:pt x="4811" y="2715"/>
                  </a:cubicBezTo>
                  <a:lnTo>
                    <a:pt x="4811" y="2358"/>
                  </a:lnTo>
                  <a:lnTo>
                    <a:pt x="7014" y="2358"/>
                  </a:lnTo>
                  <a:cubicBezTo>
                    <a:pt x="7252" y="2965"/>
                    <a:pt x="7395" y="3680"/>
                    <a:pt x="7418" y="4442"/>
                  </a:cubicBezTo>
                  <a:lnTo>
                    <a:pt x="7204" y="4442"/>
                  </a:lnTo>
                  <a:cubicBezTo>
                    <a:pt x="7121" y="4442"/>
                    <a:pt x="7037" y="4513"/>
                    <a:pt x="7037" y="4608"/>
                  </a:cubicBezTo>
                  <a:cubicBezTo>
                    <a:pt x="7037" y="4704"/>
                    <a:pt x="7121" y="4775"/>
                    <a:pt x="7204" y="4775"/>
                  </a:cubicBezTo>
                  <a:lnTo>
                    <a:pt x="7383" y="4775"/>
                  </a:lnTo>
                  <a:cubicBezTo>
                    <a:pt x="7371" y="5513"/>
                    <a:pt x="7216" y="6228"/>
                    <a:pt x="6978" y="6859"/>
                  </a:cubicBezTo>
                  <a:lnTo>
                    <a:pt x="6859" y="6859"/>
                  </a:lnTo>
                  <a:cubicBezTo>
                    <a:pt x="6775" y="6859"/>
                    <a:pt x="6704" y="6930"/>
                    <a:pt x="6704" y="7025"/>
                  </a:cubicBezTo>
                  <a:cubicBezTo>
                    <a:pt x="6704" y="7109"/>
                    <a:pt x="6764" y="7168"/>
                    <a:pt x="6835" y="7180"/>
                  </a:cubicBezTo>
                  <a:cubicBezTo>
                    <a:pt x="6668" y="7537"/>
                    <a:pt x="6466" y="7859"/>
                    <a:pt x="6228" y="8121"/>
                  </a:cubicBezTo>
                  <a:cubicBezTo>
                    <a:pt x="6168" y="8180"/>
                    <a:pt x="6168" y="8287"/>
                    <a:pt x="6240" y="8347"/>
                  </a:cubicBezTo>
                  <a:cubicBezTo>
                    <a:pt x="6263" y="8371"/>
                    <a:pt x="6311" y="8394"/>
                    <a:pt x="6347" y="8394"/>
                  </a:cubicBezTo>
                  <a:cubicBezTo>
                    <a:pt x="6383" y="8394"/>
                    <a:pt x="6430" y="8371"/>
                    <a:pt x="6466" y="8335"/>
                  </a:cubicBezTo>
                  <a:cubicBezTo>
                    <a:pt x="6740" y="8013"/>
                    <a:pt x="7002" y="7621"/>
                    <a:pt x="7192" y="7180"/>
                  </a:cubicBezTo>
                  <a:lnTo>
                    <a:pt x="8085" y="7180"/>
                  </a:lnTo>
                  <a:cubicBezTo>
                    <a:pt x="7728" y="7656"/>
                    <a:pt x="7299" y="8061"/>
                    <a:pt x="6775" y="8347"/>
                  </a:cubicBezTo>
                  <a:cubicBezTo>
                    <a:pt x="6704" y="8394"/>
                    <a:pt x="6668" y="8490"/>
                    <a:pt x="6716" y="8573"/>
                  </a:cubicBezTo>
                  <a:cubicBezTo>
                    <a:pt x="6749" y="8622"/>
                    <a:pt x="6804" y="8649"/>
                    <a:pt x="6863" y="8649"/>
                  </a:cubicBezTo>
                  <a:cubicBezTo>
                    <a:pt x="6889" y="8649"/>
                    <a:pt x="6916" y="8644"/>
                    <a:pt x="6942" y="8633"/>
                  </a:cubicBezTo>
                  <a:cubicBezTo>
                    <a:pt x="7621" y="8228"/>
                    <a:pt x="8204" y="7644"/>
                    <a:pt x="8621" y="6966"/>
                  </a:cubicBezTo>
                  <a:cubicBezTo>
                    <a:pt x="9038" y="6251"/>
                    <a:pt x="9264" y="5442"/>
                    <a:pt x="9264" y="4608"/>
                  </a:cubicBezTo>
                  <a:cubicBezTo>
                    <a:pt x="9264" y="3382"/>
                    <a:pt x="8788" y="2227"/>
                    <a:pt x="7907" y="1346"/>
                  </a:cubicBezTo>
                  <a:cubicBezTo>
                    <a:pt x="7025" y="477"/>
                    <a:pt x="5871" y="1"/>
                    <a:pt x="4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21"/>
          <p:cNvSpPr/>
          <p:nvPr/>
        </p:nvSpPr>
        <p:spPr>
          <a:xfrm rot="-5400000">
            <a:off x="6357840" y="659593"/>
            <a:ext cx="713366" cy="762745"/>
          </a:xfrm>
          <a:custGeom>
            <a:avLst/>
            <a:gdLst/>
            <a:ahLst/>
            <a:cxnLst/>
            <a:rect l="l" t="t" r="r" b="b"/>
            <a:pathLst>
              <a:path w="2291" h="2451" extrusionOk="0">
                <a:moveTo>
                  <a:pt x="2107" y="2450"/>
                </a:moveTo>
                <a:lnTo>
                  <a:pt x="183" y="2450"/>
                </a:lnTo>
                <a:lnTo>
                  <a:pt x="183" y="2450"/>
                </a:lnTo>
                <a:cubicBezTo>
                  <a:pt x="82" y="2450"/>
                  <a:pt x="0" y="2369"/>
                  <a:pt x="0" y="2267"/>
                </a:cubicBezTo>
                <a:lnTo>
                  <a:pt x="0" y="183"/>
                </a:lnTo>
                <a:lnTo>
                  <a:pt x="0" y="183"/>
                </a:lnTo>
                <a:cubicBezTo>
                  <a:pt x="0" y="82"/>
                  <a:pt x="82" y="0"/>
                  <a:pt x="183" y="0"/>
                </a:cubicBezTo>
                <a:lnTo>
                  <a:pt x="2107" y="0"/>
                </a:lnTo>
                <a:lnTo>
                  <a:pt x="2107" y="0"/>
                </a:lnTo>
                <a:cubicBezTo>
                  <a:pt x="2208" y="0"/>
                  <a:pt x="2290" y="82"/>
                  <a:pt x="2290" y="183"/>
                </a:cubicBezTo>
                <a:lnTo>
                  <a:pt x="2290" y="2267"/>
                </a:lnTo>
                <a:lnTo>
                  <a:pt x="2290" y="2267"/>
                </a:lnTo>
                <a:cubicBezTo>
                  <a:pt x="2290" y="2369"/>
                  <a:pt x="2208" y="2450"/>
                  <a:pt x="2107" y="2450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1"/>
          <p:cNvSpPr/>
          <p:nvPr/>
        </p:nvSpPr>
        <p:spPr>
          <a:xfrm rot="-5400000">
            <a:off x="6691201" y="1364724"/>
            <a:ext cx="171483" cy="198917"/>
          </a:xfrm>
          <a:custGeom>
            <a:avLst/>
            <a:gdLst/>
            <a:ahLst/>
            <a:cxnLst/>
            <a:rect l="l" t="t" r="r" b="b"/>
            <a:pathLst>
              <a:path w="553" h="638" extrusionOk="0">
                <a:moveTo>
                  <a:pt x="0" y="319"/>
                </a:moveTo>
                <a:lnTo>
                  <a:pt x="552" y="0"/>
                </a:lnTo>
                <a:lnTo>
                  <a:pt x="552" y="637"/>
                </a:lnTo>
                <a:lnTo>
                  <a:pt x="0" y="319"/>
                </a:ln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1"/>
          <p:cNvSpPr/>
          <p:nvPr/>
        </p:nvSpPr>
        <p:spPr>
          <a:xfrm>
            <a:off x="6514079" y="850879"/>
            <a:ext cx="400895" cy="366607"/>
          </a:xfrm>
          <a:custGeom>
            <a:avLst/>
            <a:gdLst/>
            <a:ahLst/>
            <a:cxnLst/>
            <a:rect l="l" t="t" r="r" b="b"/>
            <a:pathLst>
              <a:path w="12228" h="11183" extrusionOk="0">
                <a:moveTo>
                  <a:pt x="4560" y="3991"/>
                </a:moveTo>
                <a:cubicBezTo>
                  <a:pt x="4739" y="3991"/>
                  <a:pt x="4894" y="4146"/>
                  <a:pt x="4894" y="4324"/>
                </a:cubicBezTo>
                <a:cubicBezTo>
                  <a:pt x="4894" y="4503"/>
                  <a:pt x="4739" y="4646"/>
                  <a:pt x="4560" y="4646"/>
                </a:cubicBezTo>
                <a:cubicBezTo>
                  <a:pt x="4382" y="4646"/>
                  <a:pt x="4239" y="4503"/>
                  <a:pt x="4239" y="4324"/>
                </a:cubicBezTo>
                <a:cubicBezTo>
                  <a:pt x="4251" y="4134"/>
                  <a:pt x="4382" y="3991"/>
                  <a:pt x="4560" y="3991"/>
                </a:cubicBezTo>
                <a:close/>
                <a:moveTo>
                  <a:pt x="5930" y="1419"/>
                </a:moveTo>
                <a:lnTo>
                  <a:pt x="5930" y="2003"/>
                </a:lnTo>
                <a:lnTo>
                  <a:pt x="5941" y="4051"/>
                </a:lnTo>
                <a:lnTo>
                  <a:pt x="5965" y="5872"/>
                </a:lnTo>
                <a:lnTo>
                  <a:pt x="1619" y="4908"/>
                </a:lnTo>
                <a:cubicBezTo>
                  <a:pt x="1869" y="3801"/>
                  <a:pt x="2548" y="2848"/>
                  <a:pt x="3489" y="2229"/>
                </a:cubicBezTo>
                <a:lnTo>
                  <a:pt x="4275" y="3670"/>
                </a:lnTo>
                <a:cubicBezTo>
                  <a:pt x="4025" y="3777"/>
                  <a:pt x="3858" y="4027"/>
                  <a:pt x="3858" y="4313"/>
                </a:cubicBezTo>
                <a:cubicBezTo>
                  <a:pt x="3858" y="4694"/>
                  <a:pt x="4179" y="5027"/>
                  <a:pt x="4572" y="5027"/>
                </a:cubicBezTo>
                <a:cubicBezTo>
                  <a:pt x="4965" y="5027"/>
                  <a:pt x="5287" y="4705"/>
                  <a:pt x="5287" y="4313"/>
                </a:cubicBezTo>
                <a:cubicBezTo>
                  <a:pt x="5287" y="3967"/>
                  <a:pt x="5037" y="3670"/>
                  <a:pt x="4715" y="3610"/>
                </a:cubicBezTo>
                <a:lnTo>
                  <a:pt x="3846" y="2015"/>
                </a:lnTo>
                <a:cubicBezTo>
                  <a:pt x="4477" y="1657"/>
                  <a:pt x="5168" y="1455"/>
                  <a:pt x="5930" y="1419"/>
                </a:cubicBezTo>
                <a:close/>
                <a:moveTo>
                  <a:pt x="6287" y="4265"/>
                </a:moveTo>
                <a:cubicBezTo>
                  <a:pt x="7227" y="4348"/>
                  <a:pt x="7965" y="5158"/>
                  <a:pt x="7965" y="6122"/>
                </a:cubicBezTo>
                <a:cubicBezTo>
                  <a:pt x="7965" y="6491"/>
                  <a:pt x="7846" y="6872"/>
                  <a:pt x="7644" y="7170"/>
                </a:cubicBezTo>
                <a:lnTo>
                  <a:pt x="6287" y="6039"/>
                </a:lnTo>
                <a:lnTo>
                  <a:pt x="6287" y="4265"/>
                </a:lnTo>
                <a:close/>
                <a:moveTo>
                  <a:pt x="6477" y="348"/>
                </a:moveTo>
                <a:cubicBezTo>
                  <a:pt x="9501" y="526"/>
                  <a:pt x="11871" y="3039"/>
                  <a:pt x="11871" y="6063"/>
                </a:cubicBezTo>
                <a:cubicBezTo>
                  <a:pt x="11835" y="7349"/>
                  <a:pt x="11454" y="8539"/>
                  <a:pt x="10728" y="9516"/>
                </a:cubicBezTo>
                <a:cubicBezTo>
                  <a:pt x="10692" y="9563"/>
                  <a:pt x="10644" y="9575"/>
                  <a:pt x="10609" y="9575"/>
                </a:cubicBezTo>
                <a:cubicBezTo>
                  <a:pt x="10561" y="9575"/>
                  <a:pt x="10513" y="9563"/>
                  <a:pt x="10490" y="9527"/>
                </a:cubicBezTo>
                <a:lnTo>
                  <a:pt x="9537" y="8730"/>
                </a:lnTo>
                <a:cubicBezTo>
                  <a:pt x="10013" y="8123"/>
                  <a:pt x="10311" y="7384"/>
                  <a:pt x="10394" y="6610"/>
                </a:cubicBezTo>
                <a:cubicBezTo>
                  <a:pt x="10406" y="6491"/>
                  <a:pt x="10323" y="6396"/>
                  <a:pt x="10204" y="6396"/>
                </a:cubicBezTo>
                <a:cubicBezTo>
                  <a:pt x="10097" y="6396"/>
                  <a:pt x="10025" y="6468"/>
                  <a:pt x="10013" y="6551"/>
                </a:cubicBezTo>
                <a:cubicBezTo>
                  <a:pt x="9930" y="7206"/>
                  <a:pt x="9680" y="7849"/>
                  <a:pt x="9299" y="8384"/>
                </a:cubicBezTo>
                <a:cubicBezTo>
                  <a:pt x="9275" y="8396"/>
                  <a:pt x="9263" y="8432"/>
                  <a:pt x="9251" y="8444"/>
                </a:cubicBezTo>
                <a:cubicBezTo>
                  <a:pt x="9251" y="8444"/>
                  <a:pt x="9251" y="8456"/>
                  <a:pt x="9239" y="8456"/>
                </a:cubicBezTo>
                <a:lnTo>
                  <a:pt x="7954" y="7372"/>
                </a:lnTo>
                <a:cubicBezTo>
                  <a:pt x="8227" y="7003"/>
                  <a:pt x="8370" y="6539"/>
                  <a:pt x="8370" y="6075"/>
                </a:cubicBezTo>
                <a:cubicBezTo>
                  <a:pt x="8370" y="4908"/>
                  <a:pt x="7465" y="3920"/>
                  <a:pt x="6299" y="3836"/>
                </a:cubicBezTo>
                <a:lnTo>
                  <a:pt x="6287" y="2146"/>
                </a:lnTo>
                <a:lnTo>
                  <a:pt x="6418" y="2146"/>
                </a:lnTo>
                <a:cubicBezTo>
                  <a:pt x="6453" y="2146"/>
                  <a:pt x="6501" y="2146"/>
                  <a:pt x="6525" y="2169"/>
                </a:cubicBezTo>
                <a:cubicBezTo>
                  <a:pt x="8358" y="2360"/>
                  <a:pt x="9811" y="3812"/>
                  <a:pt x="10025" y="5646"/>
                </a:cubicBezTo>
                <a:cubicBezTo>
                  <a:pt x="10037" y="5753"/>
                  <a:pt x="10109" y="5813"/>
                  <a:pt x="10216" y="5813"/>
                </a:cubicBezTo>
                <a:cubicBezTo>
                  <a:pt x="10335" y="5813"/>
                  <a:pt x="10430" y="5706"/>
                  <a:pt x="10406" y="5598"/>
                </a:cubicBezTo>
                <a:cubicBezTo>
                  <a:pt x="10192" y="3503"/>
                  <a:pt x="8430" y="1848"/>
                  <a:pt x="6299" y="1765"/>
                </a:cubicBezTo>
                <a:lnTo>
                  <a:pt x="6299" y="526"/>
                </a:lnTo>
                <a:cubicBezTo>
                  <a:pt x="6299" y="479"/>
                  <a:pt x="6322" y="443"/>
                  <a:pt x="6346" y="407"/>
                </a:cubicBezTo>
                <a:cubicBezTo>
                  <a:pt x="6382" y="360"/>
                  <a:pt x="6418" y="348"/>
                  <a:pt x="6477" y="348"/>
                </a:cubicBezTo>
                <a:close/>
                <a:moveTo>
                  <a:pt x="1477" y="5277"/>
                </a:moveTo>
                <a:lnTo>
                  <a:pt x="5870" y="6241"/>
                </a:lnTo>
                <a:lnTo>
                  <a:pt x="4667" y="10575"/>
                </a:lnTo>
                <a:cubicBezTo>
                  <a:pt x="2774" y="9980"/>
                  <a:pt x="1405" y="8206"/>
                  <a:pt x="1405" y="6110"/>
                </a:cubicBezTo>
                <a:cubicBezTo>
                  <a:pt x="1405" y="5825"/>
                  <a:pt x="1441" y="5539"/>
                  <a:pt x="1477" y="5277"/>
                </a:cubicBezTo>
                <a:close/>
                <a:moveTo>
                  <a:pt x="6215" y="6468"/>
                </a:moveTo>
                <a:lnTo>
                  <a:pt x="7549" y="7599"/>
                </a:lnTo>
                <a:lnTo>
                  <a:pt x="9132" y="8920"/>
                </a:lnTo>
                <a:lnTo>
                  <a:pt x="9573" y="9289"/>
                </a:lnTo>
                <a:cubicBezTo>
                  <a:pt x="8680" y="10266"/>
                  <a:pt x="7430" y="10813"/>
                  <a:pt x="6108" y="10813"/>
                </a:cubicBezTo>
                <a:cubicBezTo>
                  <a:pt x="5739" y="10813"/>
                  <a:pt x="5382" y="10766"/>
                  <a:pt x="5037" y="10694"/>
                </a:cubicBezTo>
                <a:lnTo>
                  <a:pt x="6215" y="6468"/>
                </a:lnTo>
                <a:close/>
                <a:moveTo>
                  <a:pt x="6429" y="1"/>
                </a:moveTo>
                <a:cubicBezTo>
                  <a:pt x="6297" y="1"/>
                  <a:pt x="6159" y="59"/>
                  <a:pt x="6060" y="157"/>
                </a:cubicBezTo>
                <a:cubicBezTo>
                  <a:pt x="5953" y="264"/>
                  <a:pt x="5882" y="407"/>
                  <a:pt x="5882" y="562"/>
                </a:cubicBezTo>
                <a:lnTo>
                  <a:pt x="5882" y="1038"/>
                </a:lnTo>
                <a:cubicBezTo>
                  <a:pt x="5084" y="1062"/>
                  <a:pt x="4310" y="1288"/>
                  <a:pt x="3620" y="1669"/>
                </a:cubicBezTo>
                <a:lnTo>
                  <a:pt x="3191" y="872"/>
                </a:lnTo>
                <a:cubicBezTo>
                  <a:pt x="3155" y="812"/>
                  <a:pt x="3084" y="764"/>
                  <a:pt x="3024" y="764"/>
                </a:cubicBezTo>
                <a:lnTo>
                  <a:pt x="393" y="764"/>
                </a:lnTo>
                <a:lnTo>
                  <a:pt x="393" y="443"/>
                </a:lnTo>
                <a:cubicBezTo>
                  <a:pt x="393" y="336"/>
                  <a:pt x="298" y="241"/>
                  <a:pt x="203" y="241"/>
                </a:cubicBezTo>
                <a:cubicBezTo>
                  <a:pt x="95" y="241"/>
                  <a:pt x="0" y="336"/>
                  <a:pt x="0" y="443"/>
                </a:cubicBezTo>
                <a:lnTo>
                  <a:pt x="0" y="1467"/>
                </a:lnTo>
                <a:cubicBezTo>
                  <a:pt x="0" y="1574"/>
                  <a:pt x="95" y="1657"/>
                  <a:pt x="203" y="1657"/>
                </a:cubicBezTo>
                <a:cubicBezTo>
                  <a:pt x="298" y="1657"/>
                  <a:pt x="393" y="1562"/>
                  <a:pt x="393" y="1467"/>
                </a:cubicBezTo>
                <a:lnTo>
                  <a:pt x="393" y="1157"/>
                </a:lnTo>
                <a:lnTo>
                  <a:pt x="2917" y="1157"/>
                </a:lnTo>
                <a:lnTo>
                  <a:pt x="3310" y="1872"/>
                </a:lnTo>
                <a:cubicBezTo>
                  <a:pt x="3024" y="2062"/>
                  <a:pt x="2762" y="2277"/>
                  <a:pt x="2501" y="2527"/>
                </a:cubicBezTo>
                <a:cubicBezTo>
                  <a:pt x="1548" y="3467"/>
                  <a:pt x="1036" y="4753"/>
                  <a:pt x="1036" y="6098"/>
                </a:cubicBezTo>
                <a:cubicBezTo>
                  <a:pt x="1036" y="8885"/>
                  <a:pt x="3310" y="11182"/>
                  <a:pt x="6120" y="11182"/>
                </a:cubicBezTo>
                <a:cubicBezTo>
                  <a:pt x="7573" y="11182"/>
                  <a:pt x="8918" y="10575"/>
                  <a:pt x="9882" y="9516"/>
                </a:cubicBezTo>
                <a:lnTo>
                  <a:pt x="10240" y="9813"/>
                </a:lnTo>
                <a:cubicBezTo>
                  <a:pt x="10347" y="9908"/>
                  <a:pt x="10466" y="9944"/>
                  <a:pt x="10597" y="9944"/>
                </a:cubicBezTo>
                <a:lnTo>
                  <a:pt x="10656" y="9944"/>
                </a:lnTo>
                <a:cubicBezTo>
                  <a:pt x="10811" y="9932"/>
                  <a:pt x="10942" y="9837"/>
                  <a:pt x="11037" y="9718"/>
                </a:cubicBezTo>
                <a:cubicBezTo>
                  <a:pt x="11823" y="8670"/>
                  <a:pt x="12228" y="7420"/>
                  <a:pt x="12228" y="6098"/>
                </a:cubicBezTo>
                <a:cubicBezTo>
                  <a:pt x="12228" y="2884"/>
                  <a:pt x="9692" y="205"/>
                  <a:pt x="6465" y="2"/>
                </a:cubicBezTo>
                <a:cubicBezTo>
                  <a:pt x="6453" y="1"/>
                  <a:pt x="6441" y="1"/>
                  <a:pt x="64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1"/>
          <p:cNvSpPr/>
          <p:nvPr/>
        </p:nvSpPr>
        <p:spPr>
          <a:xfrm>
            <a:off x="8627950" y="1520750"/>
            <a:ext cx="194100" cy="194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104" name="Google Shape;104;p21"/>
          <p:cNvSpPr/>
          <p:nvPr/>
        </p:nvSpPr>
        <p:spPr>
          <a:xfrm>
            <a:off x="8120438" y="1054100"/>
            <a:ext cx="126000" cy="12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105" name="Google Shape;105;p21"/>
          <p:cNvSpPr/>
          <p:nvPr/>
        </p:nvSpPr>
        <p:spPr>
          <a:xfrm rot="10800000">
            <a:off x="5974213" y="3542100"/>
            <a:ext cx="194100" cy="194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106" name="Google Shape;106;p21"/>
          <p:cNvSpPr/>
          <p:nvPr/>
        </p:nvSpPr>
        <p:spPr>
          <a:xfrm rot="10800000">
            <a:off x="6549825" y="4076850"/>
            <a:ext cx="126000" cy="12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Company Profile berbasis website menggunakan </a:t>
            </a:r>
            <a: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Visual Studio code,</a:t>
            </a:r>
            <a:b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kern="100" dirty="0" err="1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php</a:t>
            </a:r>
            <a: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, html, </a:t>
            </a:r>
            <a:r>
              <a:rPr lang="en-US" altLang="zh-CN" sz="1600" kern="100" dirty="0" err="1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mysql</a:t>
            </a:r>
            <a:endParaRPr sz="1600" dirty="0"/>
          </a:p>
        </p:txBody>
      </p:sp>
      <p:graphicFrame>
        <p:nvGraphicFramePr>
          <p:cNvPr id="113" name="Google Shape;113;p22"/>
          <p:cNvGraphicFramePr/>
          <p:nvPr>
            <p:extLst>
              <p:ext uri="{D42A27DB-BD31-4B8C-83A1-F6EECF244321}">
                <p14:modId xmlns:p14="http://schemas.microsoft.com/office/powerpoint/2010/main" val="3828230001"/>
              </p:ext>
            </p:extLst>
          </p:nvPr>
        </p:nvGraphicFramePr>
        <p:xfrm>
          <a:off x="719999" y="1692712"/>
          <a:ext cx="7851571" cy="1741864"/>
        </p:xfrm>
        <a:graphic>
          <a:graphicData uri="http://schemas.openxmlformats.org/drawingml/2006/table">
            <a:tbl>
              <a:tblPr>
                <a:noFill/>
                <a:tableStyleId>{578106B2-F171-4F47-A9EB-F15709E20E6C}</a:tableStyleId>
              </a:tblPr>
              <a:tblGrid>
                <a:gridCol w="2349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18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sng" dirty="0">
                          <a:solidFill>
                            <a:schemeClr val="dk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LATAR BELAKANG</a:t>
                      </a:r>
                      <a:endParaRPr sz="1000" b="1" u="sng" dirty="0">
                        <a:solidFill>
                          <a:schemeClr val="dk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3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52400" indent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altLang="zh-CN" sz="1600" kern="100" dirty="0" err="1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altLang="zh-CN" sz="16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kern="100" dirty="0" err="1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memudahkan</a:t>
                      </a:r>
                      <a:r>
                        <a:rPr lang="en-US" altLang="zh-CN" sz="16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orang </a:t>
                      </a:r>
                      <a:r>
                        <a:rPr lang="en-US" altLang="zh-CN" sz="1600" kern="100" dirty="0" err="1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melihat</a:t>
                      </a:r>
                      <a:r>
                        <a:rPr lang="en-US" altLang="zh-CN" sz="16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kern="100" dirty="0" err="1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barang</a:t>
                      </a:r>
                      <a:r>
                        <a:rPr lang="en-US" altLang="zh-CN" sz="16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kern="100" dirty="0" err="1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atau</a:t>
                      </a:r>
                      <a:r>
                        <a:rPr lang="en-US" altLang="zh-CN" sz="16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kern="100" dirty="0" err="1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jasa</a:t>
                      </a:r>
                      <a:r>
                        <a:rPr lang="zh-CN" altLang="en-US" sz="16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yang k</a:t>
                      </a:r>
                      <a:r>
                        <a:rPr lang="en-US" altLang="zh-CN" sz="1600" kern="1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ami</a:t>
                      </a:r>
                      <a:r>
                        <a:rPr lang="zh-CN" altLang="en-US" sz="16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kern="100" dirty="0" err="1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jual</a:t>
                      </a:r>
                      <a:r>
                        <a:rPr lang="en-US" altLang="zh-CN" sz="16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kern="100" dirty="0" err="1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kepada</a:t>
                      </a:r>
                      <a:r>
                        <a:rPr lang="en-US" altLang="zh-CN" sz="16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kern="100" dirty="0" err="1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konsumen</a:t>
                      </a:r>
                      <a:r>
                        <a:rPr lang="en-US" altLang="zh-CN" sz="16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kern="100" dirty="0" err="1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secara</a:t>
                      </a:r>
                      <a:r>
                        <a:rPr lang="en-US" altLang="zh-CN" sz="16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detai</a:t>
                      </a:r>
                      <a:r>
                        <a:rPr lang="en-US" altLang="zh-CN" sz="1600" kern="1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l.</a:t>
                      </a:r>
                      <a:endParaRPr lang="en-ID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3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6" name="Google Shape;116;p22"/>
          <p:cNvSpPr/>
          <p:nvPr/>
        </p:nvSpPr>
        <p:spPr>
          <a:xfrm>
            <a:off x="8735275" y="1296125"/>
            <a:ext cx="194100" cy="194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117" name="Google Shape;117;p22"/>
          <p:cNvSpPr/>
          <p:nvPr/>
        </p:nvSpPr>
        <p:spPr>
          <a:xfrm>
            <a:off x="8367763" y="476500"/>
            <a:ext cx="126000" cy="12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118" name="Google Shape;118;p22"/>
          <p:cNvSpPr/>
          <p:nvPr/>
        </p:nvSpPr>
        <p:spPr>
          <a:xfrm rot="10800000">
            <a:off x="8853175" y="539500"/>
            <a:ext cx="126000" cy="12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119" name="Google Shape;119;p22"/>
          <p:cNvSpPr/>
          <p:nvPr/>
        </p:nvSpPr>
        <p:spPr>
          <a:xfrm rot="10800000">
            <a:off x="713225" y="4831100"/>
            <a:ext cx="126000" cy="12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120" name="Google Shape;120;p22"/>
          <p:cNvSpPr/>
          <p:nvPr/>
        </p:nvSpPr>
        <p:spPr>
          <a:xfrm>
            <a:off x="173475" y="4277025"/>
            <a:ext cx="194100" cy="194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3A9DE413-8F20-58C3-5DA9-95690DE1F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>
            <a:extLst>
              <a:ext uri="{FF2B5EF4-FFF2-40B4-BE49-F238E27FC236}">
                <a16:creationId xmlns:a16="http://schemas.microsoft.com/office/drawing/2014/main" id="{DCE7BB39-A4D1-9EBD-2969-034D0F4B83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Company Profile berbasis website menggunakan </a:t>
            </a:r>
            <a: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Visual Studio code,</a:t>
            </a:r>
            <a:b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kern="100" dirty="0" err="1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php</a:t>
            </a:r>
            <a: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, html, </a:t>
            </a:r>
            <a:r>
              <a:rPr lang="en-US" altLang="zh-CN" sz="1600" kern="100" dirty="0" err="1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mysql</a:t>
            </a:r>
            <a:endParaRPr sz="1600" dirty="0"/>
          </a:p>
        </p:txBody>
      </p:sp>
      <p:graphicFrame>
        <p:nvGraphicFramePr>
          <p:cNvPr id="113" name="Google Shape;113;p22">
            <a:extLst>
              <a:ext uri="{FF2B5EF4-FFF2-40B4-BE49-F238E27FC236}">
                <a16:creationId xmlns:a16="http://schemas.microsoft.com/office/drawing/2014/main" id="{5B74847A-8963-F450-158E-152453FB84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8109993"/>
              </p:ext>
            </p:extLst>
          </p:nvPr>
        </p:nvGraphicFramePr>
        <p:xfrm>
          <a:off x="719999" y="1692712"/>
          <a:ext cx="7851571" cy="1741864"/>
        </p:xfrm>
        <a:graphic>
          <a:graphicData uri="http://schemas.openxmlformats.org/drawingml/2006/table">
            <a:tbl>
              <a:tblPr>
                <a:noFill/>
                <a:tableStyleId>{578106B2-F171-4F47-A9EB-F15709E20E6C}</a:tableStyleId>
              </a:tblPr>
              <a:tblGrid>
                <a:gridCol w="2349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18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sng" dirty="0">
                          <a:solidFill>
                            <a:schemeClr val="dk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MANFAAT</a:t>
                      </a:r>
                      <a:endParaRPr sz="1000" b="1" u="sng" dirty="0">
                        <a:solidFill>
                          <a:schemeClr val="dk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3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kern="100" dirty="0" err="1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Menciptakan</a:t>
                      </a:r>
                      <a:r>
                        <a:rPr lang="en-US" altLang="zh-CN" sz="16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kern="100" dirty="0" err="1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hub</a:t>
                      </a:r>
                      <a:r>
                        <a:rPr lang="en-US" altLang="zh-CN" sz="1600" kern="100" dirty="0" err="1"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altLang="zh-CN" sz="1600" kern="100" dirty="0" err="1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ngan</a:t>
                      </a:r>
                      <a:r>
                        <a:rPr lang="en-US" altLang="zh-CN" sz="16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kern="100" dirty="0" err="1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US" altLang="zh-CN" sz="16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kern="100" dirty="0" err="1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pelanggan</a:t>
                      </a:r>
                      <a:endParaRPr lang="en-ID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kern="100" dirty="0" err="1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Sebagai</a:t>
                      </a:r>
                      <a:r>
                        <a:rPr lang="en-US" altLang="zh-CN" sz="16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kern="100" dirty="0" err="1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alat</a:t>
                      </a:r>
                      <a:r>
                        <a:rPr lang="en-US" altLang="zh-CN" sz="1600" kern="1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kern="100" dirty="0" err="1"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informasi</a:t>
                      </a:r>
                      <a:r>
                        <a:rPr lang="en-US" altLang="zh-CN" sz="1600" kern="1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kern="100" dirty="0" err="1"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altLang="zh-CN" sz="1600" kern="1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kern="100" dirty="0" err="1"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menarik</a:t>
                      </a:r>
                      <a:r>
                        <a:rPr lang="en-US" altLang="zh-CN" sz="1600" kern="1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kern="100" dirty="0" err="1"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minat</a:t>
                      </a:r>
                      <a:r>
                        <a:rPr lang="en-US" altLang="zh-CN" sz="1600" kern="1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costumer</a:t>
                      </a:r>
                      <a:endParaRPr lang="en-ID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3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6" name="Google Shape;116;p22">
            <a:extLst>
              <a:ext uri="{FF2B5EF4-FFF2-40B4-BE49-F238E27FC236}">
                <a16:creationId xmlns:a16="http://schemas.microsoft.com/office/drawing/2014/main" id="{AA0EC647-0D43-E12D-98F8-E5DB1128D834}"/>
              </a:ext>
            </a:extLst>
          </p:cNvPr>
          <p:cNvSpPr/>
          <p:nvPr/>
        </p:nvSpPr>
        <p:spPr>
          <a:xfrm>
            <a:off x="8735275" y="1296125"/>
            <a:ext cx="194100" cy="194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117" name="Google Shape;117;p22">
            <a:extLst>
              <a:ext uri="{FF2B5EF4-FFF2-40B4-BE49-F238E27FC236}">
                <a16:creationId xmlns:a16="http://schemas.microsoft.com/office/drawing/2014/main" id="{65537406-4EF2-00F8-C6C8-442A295AA716}"/>
              </a:ext>
            </a:extLst>
          </p:cNvPr>
          <p:cNvSpPr/>
          <p:nvPr/>
        </p:nvSpPr>
        <p:spPr>
          <a:xfrm>
            <a:off x="8367763" y="476500"/>
            <a:ext cx="126000" cy="12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118" name="Google Shape;118;p22">
            <a:extLst>
              <a:ext uri="{FF2B5EF4-FFF2-40B4-BE49-F238E27FC236}">
                <a16:creationId xmlns:a16="http://schemas.microsoft.com/office/drawing/2014/main" id="{717F3C4B-2427-03D1-5144-3A9E22571996}"/>
              </a:ext>
            </a:extLst>
          </p:cNvPr>
          <p:cNvSpPr/>
          <p:nvPr/>
        </p:nvSpPr>
        <p:spPr>
          <a:xfrm rot="10800000">
            <a:off x="8853175" y="539500"/>
            <a:ext cx="126000" cy="12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119" name="Google Shape;119;p22">
            <a:extLst>
              <a:ext uri="{FF2B5EF4-FFF2-40B4-BE49-F238E27FC236}">
                <a16:creationId xmlns:a16="http://schemas.microsoft.com/office/drawing/2014/main" id="{A740C257-C939-690F-792D-1C7353781864}"/>
              </a:ext>
            </a:extLst>
          </p:cNvPr>
          <p:cNvSpPr/>
          <p:nvPr/>
        </p:nvSpPr>
        <p:spPr>
          <a:xfrm rot="10800000">
            <a:off x="713225" y="4831100"/>
            <a:ext cx="126000" cy="12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120" name="Google Shape;120;p22">
            <a:extLst>
              <a:ext uri="{FF2B5EF4-FFF2-40B4-BE49-F238E27FC236}">
                <a16:creationId xmlns:a16="http://schemas.microsoft.com/office/drawing/2014/main" id="{76116301-BC99-F900-E0B6-D15D1FC3D753}"/>
              </a:ext>
            </a:extLst>
          </p:cNvPr>
          <p:cNvSpPr/>
          <p:nvPr/>
        </p:nvSpPr>
        <p:spPr>
          <a:xfrm>
            <a:off x="173475" y="4277025"/>
            <a:ext cx="194100" cy="194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</p:spTree>
    <p:extLst>
      <p:ext uri="{BB962C8B-B14F-4D97-AF65-F5344CB8AC3E}">
        <p14:creationId xmlns:p14="http://schemas.microsoft.com/office/powerpoint/2010/main" val="216786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D45114B3-9A36-7E43-92BD-3795CAC78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>
            <a:extLst>
              <a:ext uri="{FF2B5EF4-FFF2-40B4-BE49-F238E27FC236}">
                <a16:creationId xmlns:a16="http://schemas.microsoft.com/office/drawing/2014/main" id="{7869CBA9-6E40-5698-742F-C75B113580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Company Profile berbasis website menggunakan </a:t>
            </a:r>
            <a: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Visual Studio code,</a:t>
            </a:r>
            <a:b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kern="100" dirty="0" err="1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php</a:t>
            </a:r>
            <a: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, html, </a:t>
            </a:r>
            <a:r>
              <a:rPr lang="en-US" altLang="zh-CN" sz="1600" kern="100" dirty="0" err="1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mysql</a:t>
            </a:r>
            <a:endParaRPr sz="1600" dirty="0"/>
          </a:p>
        </p:txBody>
      </p:sp>
      <p:graphicFrame>
        <p:nvGraphicFramePr>
          <p:cNvPr id="113" name="Google Shape;113;p22">
            <a:extLst>
              <a:ext uri="{FF2B5EF4-FFF2-40B4-BE49-F238E27FC236}">
                <a16:creationId xmlns:a16="http://schemas.microsoft.com/office/drawing/2014/main" id="{8037F1D0-1955-E45E-E7A5-A60F7CE1F7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5339796"/>
              </p:ext>
            </p:extLst>
          </p:nvPr>
        </p:nvGraphicFramePr>
        <p:xfrm>
          <a:off x="719999" y="1692712"/>
          <a:ext cx="7851571" cy="1741864"/>
        </p:xfrm>
        <a:graphic>
          <a:graphicData uri="http://schemas.openxmlformats.org/drawingml/2006/table">
            <a:tbl>
              <a:tblPr>
                <a:noFill/>
                <a:tableStyleId>{578106B2-F171-4F47-A9EB-F15709E20E6C}</a:tableStyleId>
              </a:tblPr>
              <a:tblGrid>
                <a:gridCol w="2349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18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sng" dirty="0">
                          <a:solidFill>
                            <a:schemeClr val="dk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SASARAN PEMASARAN APLIKASI</a:t>
                      </a:r>
                      <a:endParaRPr sz="1000" b="1" u="sng" dirty="0">
                        <a:solidFill>
                          <a:schemeClr val="dk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3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52400" indent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altLang="zh-CN" sz="1600" kern="100" dirty="0" err="1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altLang="zh-CN" sz="16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orang yang </a:t>
                      </a:r>
                      <a:r>
                        <a:rPr lang="en-US" altLang="zh-CN" sz="1600" kern="100" dirty="0" err="1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seda</a:t>
                      </a:r>
                      <a:r>
                        <a:rPr lang="en-US" altLang="zh-CN" sz="1600" kern="100" dirty="0" err="1"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ng</a:t>
                      </a:r>
                      <a:r>
                        <a:rPr lang="zh-CN" altLang="en-US" sz="16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kern="100" dirty="0" err="1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mencari</a:t>
                      </a:r>
                      <a:r>
                        <a:rPr lang="en-US" altLang="zh-CN" sz="16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kern="100" dirty="0" err="1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informasi</a:t>
                      </a:r>
                      <a:r>
                        <a:rPr lang="en-US" altLang="zh-CN" sz="16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kern="100" dirty="0" err="1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terhadap</a:t>
                      </a:r>
                      <a:r>
                        <a:rPr lang="en-US" altLang="zh-CN" sz="16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kern="100" dirty="0" err="1"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produk</a:t>
                      </a:r>
                      <a:r>
                        <a:rPr lang="zh-CN" altLang="en-US" sz="16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yang </a:t>
                      </a:r>
                      <a:r>
                        <a:rPr lang="en-US" altLang="zh-CN" sz="1600" kern="1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kami </a:t>
                      </a:r>
                      <a:r>
                        <a:rPr lang="en-US" altLang="zh-CN" sz="1600" kern="100" dirty="0" err="1"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jual</a:t>
                      </a:r>
                      <a:r>
                        <a:rPr lang="en-US" altLang="zh-CN" sz="1600" kern="1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kern="100" dirty="0" err="1"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berupa</a:t>
                      </a:r>
                      <a:r>
                        <a:rPr lang="en-US" altLang="zh-CN" sz="1600" kern="1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kern="100" dirty="0" err="1"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barang</a:t>
                      </a:r>
                      <a:r>
                        <a:rPr lang="en-US" altLang="zh-CN" sz="1600" kern="1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kern="100" dirty="0" err="1"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atau</a:t>
                      </a:r>
                      <a:r>
                        <a:rPr lang="en-US" altLang="zh-CN" sz="1600" kern="1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kern="100" dirty="0" err="1"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jasa</a:t>
                      </a:r>
                      <a:endParaRPr lang="en-ID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3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6" name="Google Shape;116;p22">
            <a:extLst>
              <a:ext uri="{FF2B5EF4-FFF2-40B4-BE49-F238E27FC236}">
                <a16:creationId xmlns:a16="http://schemas.microsoft.com/office/drawing/2014/main" id="{4D488FC2-7E16-7490-2F6B-2F150E4BDC5A}"/>
              </a:ext>
            </a:extLst>
          </p:cNvPr>
          <p:cNvSpPr/>
          <p:nvPr/>
        </p:nvSpPr>
        <p:spPr>
          <a:xfrm>
            <a:off x="8735275" y="1296125"/>
            <a:ext cx="194100" cy="194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117" name="Google Shape;117;p22">
            <a:extLst>
              <a:ext uri="{FF2B5EF4-FFF2-40B4-BE49-F238E27FC236}">
                <a16:creationId xmlns:a16="http://schemas.microsoft.com/office/drawing/2014/main" id="{1D221192-8248-C596-E379-226A2B596E5B}"/>
              </a:ext>
            </a:extLst>
          </p:cNvPr>
          <p:cNvSpPr/>
          <p:nvPr/>
        </p:nvSpPr>
        <p:spPr>
          <a:xfrm>
            <a:off x="8367763" y="476500"/>
            <a:ext cx="126000" cy="12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118" name="Google Shape;118;p22">
            <a:extLst>
              <a:ext uri="{FF2B5EF4-FFF2-40B4-BE49-F238E27FC236}">
                <a16:creationId xmlns:a16="http://schemas.microsoft.com/office/drawing/2014/main" id="{39279675-53FD-E990-DA74-3E96D2B712B7}"/>
              </a:ext>
            </a:extLst>
          </p:cNvPr>
          <p:cNvSpPr/>
          <p:nvPr/>
        </p:nvSpPr>
        <p:spPr>
          <a:xfrm rot="10800000">
            <a:off x="8853175" y="539500"/>
            <a:ext cx="126000" cy="12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119" name="Google Shape;119;p22">
            <a:extLst>
              <a:ext uri="{FF2B5EF4-FFF2-40B4-BE49-F238E27FC236}">
                <a16:creationId xmlns:a16="http://schemas.microsoft.com/office/drawing/2014/main" id="{9D702F19-9450-56C4-BC2F-C74CAB6F9FAF}"/>
              </a:ext>
            </a:extLst>
          </p:cNvPr>
          <p:cNvSpPr/>
          <p:nvPr/>
        </p:nvSpPr>
        <p:spPr>
          <a:xfrm rot="10800000">
            <a:off x="713225" y="4831100"/>
            <a:ext cx="126000" cy="12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120" name="Google Shape;120;p22">
            <a:extLst>
              <a:ext uri="{FF2B5EF4-FFF2-40B4-BE49-F238E27FC236}">
                <a16:creationId xmlns:a16="http://schemas.microsoft.com/office/drawing/2014/main" id="{AD9CEA77-C69D-0F15-0198-C3D6CADBD5F5}"/>
              </a:ext>
            </a:extLst>
          </p:cNvPr>
          <p:cNvSpPr/>
          <p:nvPr/>
        </p:nvSpPr>
        <p:spPr>
          <a:xfrm>
            <a:off x="173475" y="4277025"/>
            <a:ext cx="194100" cy="194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</p:spTree>
    <p:extLst>
      <p:ext uri="{BB962C8B-B14F-4D97-AF65-F5344CB8AC3E}">
        <p14:creationId xmlns:p14="http://schemas.microsoft.com/office/powerpoint/2010/main" val="3710094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3AD1B1F5-7D80-F8FC-AD39-47EA29494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>
            <a:extLst>
              <a:ext uri="{FF2B5EF4-FFF2-40B4-BE49-F238E27FC236}">
                <a16:creationId xmlns:a16="http://schemas.microsoft.com/office/drawing/2014/main" id="{C15B5489-31AD-5DF9-6E29-1A1B1E1770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Company Profile berbasis website menggunakan </a:t>
            </a:r>
            <a: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Visual Studio code,</a:t>
            </a:r>
            <a:b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kern="100" dirty="0" err="1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php</a:t>
            </a:r>
            <a: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, html, </a:t>
            </a:r>
            <a:r>
              <a:rPr lang="en-US" altLang="zh-CN" sz="1600" kern="100" dirty="0" err="1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mysql</a:t>
            </a:r>
            <a:endParaRPr sz="1600" dirty="0"/>
          </a:p>
        </p:txBody>
      </p:sp>
      <p:graphicFrame>
        <p:nvGraphicFramePr>
          <p:cNvPr id="113" name="Google Shape;113;p22">
            <a:extLst>
              <a:ext uri="{FF2B5EF4-FFF2-40B4-BE49-F238E27FC236}">
                <a16:creationId xmlns:a16="http://schemas.microsoft.com/office/drawing/2014/main" id="{B3715D8C-30A6-76EE-F6B5-4D1844E8DD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7375324"/>
              </p:ext>
            </p:extLst>
          </p:nvPr>
        </p:nvGraphicFramePr>
        <p:xfrm>
          <a:off x="719999" y="1692712"/>
          <a:ext cx="7851571" cy="1741864"/>
        </p:xfrm>
        <a:graphic>
          <a:graphicData uri="http://schemas.openxmlformats.org/drawingml/2006/table">
            <a:tbl>
              <a:tblPr>
                <a:noFill/>
                <a:tableStyleId>{578106B2-F171-4F47-A9EB-F15709E20E6C}</a:tableStyleId>
              </a:tblPr>
              <a:tblGrid>
                <a:gridCol w="2349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18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sng" dirty="0">
                          <a:solidFill>
                            <a:schemeClr val="dk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FITUR APLIKASI</a:t>
                      </a:r>
                      <a:endParaRPr sz="1000" b="1" u="sng" dirty="0">
                        <a:solidFill>
                          <a:schemeClr val="dk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3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7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D" sz="16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Home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D" sz="16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About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D" sz="16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Service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D" sz="16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Contact &amp; Feedback</a:t>
                      </a: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Arial" panose="020B0604020202020204" pitchFamily="34" charset="0"/>
                        <a:buChar char="•"/>
                      </a:pPr>
                      <a:endParaRPr lang="en-ID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3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6" name="Google Shape;116;p22">
            <a:extLst>
              <a:ext uri="{FF2B5EF4-FFF2-40B4-BE49-F238E27FC236}">
                <a16:creationId xmlns:a16="http://schemas.microsoft.com/office/drawing/2014/main" id="{0D76D2C3-587E-A924-28F9-930B3113BA50}"/>
              </a:ext>
            </a:extLst>
          </p:cNvPr>
          <p:cNvSpPr/>
          <p:nvPr/>
        </p:nvSpPr>
        <p:spPr>
          <a:xfrm>
            <a:off x="8735275" y="1296125"/>
            <a:ext cx="194100" cy="194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117" name="Google Shape;117;p22">
            <a:extLst>
              <a:ext uri="{FF2B5EF4-FFF2-40B4-BE49-F238E27FC236}">
                <a16:creationId xmlns:a16="http://schemas.microsoft.com/office/drawing/2014/main" id="{EE0D94EF-5884-67A9-FF66-5648ACE288D2}"/>
              </a:ext>
            </a:extLst>
          </p:cNvPr>
          <p:cNvSpPr/>
          <p:nvPr/>
        </p:nvSpPr>
        <p:spPr>
          <a:xfrm>
            <a:off x="8367763" y="476500"/>
            <a:ext cx="126000" cy="12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118" name="Google Shape;118;p22">
            <a:extLst>
              <a:ext uri="{FF2B5EF4-FFF2-40B4-BE49-F238E27FC236}">
                <a16:creationId xmlns:a16="http://schemas.microsoft.com/office/drawing/2014/main" id="{47855838-D60D-3810-2EE7-6B6B0B01811E}"/>
              </a:ext>
            </a:extLst>
          </p:cNvPr>
          <p:cNvSpPr/>
          <p:nvPr/>
        </p:nvSpPr>
        <p:spPr>
          <a:xfrm rot="10800000">
            <a:off x="8853175" y="539500"/>
            <a:ext cx="126000" cy="12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119" name="Google Shape;119;p22">
            <a:extLst>
              <a:ext uri="{FF2B5EF4-FFF2-40B4-BE49-F238E27FC236}">
                <a16:creationId xmlns:a16="http://schemas.microsoft.com/office/drawing/2014/main" id="{525077CA-9A2A-805E-A8CD-04452623F9D6}"/>
              </a:ext>
            </a:extLst>
          </p:cNvPr>
          <p:cNvSpPr/>
          <p:nvPr/>
        </p:nvSpPr>
        <p:spPr>
          <a:xfrm rot="10800000">
            <a:off x="713225" y="4831100"/>
            <a:ext cx="126000" cy="12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120" name="Google Shape;120;p22">
            <a:extLst>
              <a:ext uri="{FF2B5EF4-FFF2-40B4-BE49-F238E27FC236}">
                <a16:creationId xmlns:a16="http://schemas.microsoft.com/office/drawing/2014/main" id="{746F811C-585F-ADB2-BE8D-22A2704EEA78}"/>
              </a:ext>
            </a:extLst>
          </p:cNvPr>
          <p:cNvSpPr/>
          <p:nvPr/>
        </p:nvSpPr>
        <p:spPr>
          <a:xfrm>
            <a:off x="173475" y="4277025"/>
            <a:ext cx="194100" cy="194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</p:spTree>
    <p:extLst>
      <p:ext uri="{BB962C8B-B14F-4D97-AF65-F5344CB8AC3E}">
        <p14:creationId xmlns:p14="http://schemas.microsoft.com/office/powerpoint/2010/main" val="200138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3EDD1C41-059E-E15A-7846-86B6F7CB4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>
            <a:extLst>
              <a:ext uri="{FF2B5EF4-FFF2-40B4-BE49-F238E27FC236}">
                <a16:creationId xmlns:a16="http://schemas.microsoft.com/office/drawing/2014/main" id="{3CA3A2D8-463A-5CED-6508-25BD8A45CB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Company Profile berbasis website menggunakan </a:t>
            </a:r>
            <a: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Visual Studio code,</a:t>
            </a:r>
            <a:b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kern="100" dirty="0" err="1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php</a:t>
            </a:r>
            <a: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, html, </a:t>
            </a:r>
            <a:r>
              <a:rPr lang="en-US" altLang="zh-CN" sz="1600" kern="100" dirty="0" err="1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mysql</a:t>
            </a:r>
            <a:endParaRPr sz="1600" dirty="0"/>
          </a:p>
        </p:txBody>
      </p:sp>
      <p:graphicFrame>
        <p:nvGraphicFramePr>
          <p:cNvPr id="113" name="Google Shape;113;p22">
            <a:extLst>
              <a:ext uri="{FF2B5EF4-FFF2-40B4-BE49-F238E27FC236}">
                <a16:creationId xmlns:a16="http://schemas.microsoft.com/office/drawing/2014/main" id="{09730706-942C-3861-C1E5-890D70CD86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3474996"/>
              </p:ext>
            </p:extLst>
          </p:nvPr>
        </p:nvGraphicFramePr>
        <p:xfrm>
          <a:off x="719999" y="1692712"/>
          <a:ext cx="7851571" cy="1741864"/>
        </p:xfrm>
        <a:graphic>
          <a:graphicData uri="http://schemas.openxmlformats.org/drawingml/2006/table">
            <a:tbl>
              <a:tblPr>
                <a:noFill/>
                <a:tableStyleId>{578106B2-F171-4F47-A9EB-F15709E20E6C}</a:tableStyleId>
              </a:tblPr>
              <a:tblGrid>
                <a:gridCol w="2349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18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sng" dirty="0">
                          <a:solidFill>
                            <a:schemeClr val="dk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KELEBIHAN </a:t>
                      </a:r>
                      <a:r>
                        <a:rPr lang="en-US" sz="1000" b="1" u="sng" dirty="0" err="1">
                          <a:solidFill>
                            <a:schemeClr val="dk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APLIKASi</a:t>
                      </a:r>
                      <a:endParaRPr sz="1000" b="1" u="sng" dirty="0">
                        <a:solidFill>
                          <a:schemeClr val="dk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3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52400" indent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altLang="zh-CN" sz="1600" kern="100" dirty="0" err="1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Memudahkan</a:t>
                      </a:r>
                      <a:r>
                        <a:rPr lang="en-US" altLang="zh-CN" sz="16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orang </a:t>
                      </a:r>
                      <a:r>
                        <a:rPr lang="en-US" altLang="zh-CN" sz="1600" kern="100" dirty="0" err="1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US" altLang="zh-CN" sz="16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kern="100" dirty="0" err="1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mencari</a:t>
                      </a:r>
                      <a:r>
                        <a:rPr lang="en-US" altLang="zh-CN" sz="16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kern="100" dirty="0" err="1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tahu</a:t>
                      </a:r>
                      <a:r>
                        <a:rPr lang="en-US" altLang="zh-CN" sz="16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kern="100" dirty="0" err="1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informasi</a:t>
                      </a:r>
                      <a:r>
                        <a:rPr lang="en-US" altLang="zh-CN" sz="16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d</a:t>
                      </a:r>
                      <a:r>
                        <a:rPr lang="en-US" altLang="zh-CN" sz="1600" kern="1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etail</a:t>
                      </a:r>
                      <a:r>
                        <a:rPr lang="zh-CN" altLang="en-US" sz="16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kern="100" dirty="0" err="1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tentang</a:t>
                      </a:r>
                      <a:r>
                        <a:rPr lang="en-US" altLang="zh-CN" sz="16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kern="100" dirty="0" err="1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perusahaan</a:t>
                      </a:r>
                      <a:r>
                        <a:rPr lang="en-US" altLang="zh-CN" sz="16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kern="100" dirty="0" err="1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kita</a:t>
                      </a:r>
                      <a:r>
                        <a:rPr lang="en-US" altLang="zh-CN" sz="16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CN" sz="1600" kern="100" dirty="0" err="1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adanya</a:t>
                      </a:r>
                      <a:r>
                        <a:rPr lang="en-US" altLang="zh-CN" sz="16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kern="100" dirty="0" err="1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fitur</a:t>
                      </a:r>
                      <a:r>
                        <a:rPr lang="en-US" altLang="zh-CN" sz="16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kern="100" dirty="0" err="1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komentar</a:t>
                      </a:r>
                      <a:r>
                        <a:rPr lang="en-US" altLang="zh-CN" sz="16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di </a:t>
                      </a:r>
                      <a:r>
                        <a:rPr lang="en-US" altLang="zh-CN" sz="1600" kern="100" dirty="0" err="1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dalam</a:t>
                      </a:r>
                      <a:r>
                        <a:rPr lang="en-US" altLang="zh-CN" sz="16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kern="100" dirty="0" err="1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aplikasi</a:t>
                      </a:r>
                      <a:r>
                        <a:rPr lang="en-US" altLang="zh-CN" sz="16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.</a:t>
                      </a:r>
                      <a:endParaRPr lang="en-ID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3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6" name="Google Shape;116;p22">
            <a:extLst>
              <a:ext uri="{FF2B5EF4-FFF2-40B4-BE49-F238E27FC236}">
                <a16:creationId xmlns:a16="http://schemas.microsoft.com/office/drawing/2014/main" id="{8E405D95-999B-44D7-6D2F-0D0AC859C519}"/>
              </a:ext>
            </a:extLst>
          </p:cNvPr>
          <p:cNvSpPr/>
          <p:nvPr/>
        </p:nvSpPr>
        <p:spPr>
          <a:xfrm>
            <a:off x="8735275" y="1296125"/>
            <a:ext cx="194100" cy="194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117" name="Google Shape;117;p22">
            <a:extLst>
              <a:ext uri="{FF2B5EF4-FFF2-40B4-BE49-F238E27FC236}">
                <a16:creationId xmlns:a16="http://schemas.microsoft.com/office/drawing/2014/main" id="{2B25E0D0-AEB7-DE17-8A77-A5454A754A04}"/>
              </a:ext>
            </a:extLst>
          </p:cNvPr>
          <p:cNvSpPr/>
          <p:nvPr/>
        </p:nvSpPr>
        <p:spPr>
          <a:xfrm>
            <a:off x="8367763" y="476500"/>
            <a:ext cx="126000" cy="12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118" name="Google Shape;118;p22">
            <a:extLst>
              <a:ext uri="{FF2B5EF4-FFF2-40B4-BE49-F238E27FC236}">
                <a16:creationId xmlns:a16="http://schemas.microsoft.com/office/drawing/2014/main" id="{E43A9A98-52C1-45A1-0CBC-D3C1100BA09D}"/>
              </a:ext>
            </a:extLst>
          </p:cNvPr>
          <p:cNvSpPr/>
          <p:nvPr/>
        </p:nvSpPr>
        <p:spPr>
          <a:xfrm rot="10800000">
            <a:off x="8853175" y="539500"/>
            <a:ext cx="126000" cy="12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119" name="Google Shape;119;p22">
            <a:extLst>
              <a:ext uri="{FF2B5EF4-FFF2-40B4-BE49-F238E27FC236}">
                <a16:creationId xmlns:a16="http://schemas.microsoft.com/office/drawing/2014/main" id="{52813B23-A307-907F-51E3-7653EEF36714}"/>
              </a:ext>
            </a:extLst>
          </p:cNvPr>
          <p:cNvSpPr/>
          <p:nvPr/>
        </p:nvSpPr>
        <p:spPr>
          <a:xfrm rot="10800000">
            <a:off x="713225" y="4831100"/>
            <a:ext cx="126000" cy="12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120" name="Google Shape;120;p22">
            <a:extLst>
              <a:ext uri="{FF2B5EF4-FFF2-40B4-BE49-F238E27FC236}">
                <a16:creationId xmlns:a16="http://schemas.microsoft.com/office/drawing/2014/main" id="{99B7CBA7-E152-D65E-1D2B-0225A978DF9D}"/>
              </a:ext>
            </a:extLst>
          </p:cNvPr>
          <p:cNvSpPr/>
          <p:nvPr/>
        </p:nvSpPr>
        <p:spPr>
          <a:xfrm>
            <a:off x="173475" y="4277025"/>
            <a:ext cx="194100" cy="194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</p:spTree>
    <p:extLst>
      <p:ext uri="{BB962C8B-B14F-4D97-AF65-F5344CB8AC3E}">
        <p14:creationId xmlns:p14="http://schemas.microsoft.com/office/powerpoint/2010/main" val="2308838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64E3E616-E229-9460-92A3-D2C483BE4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>
            <a:extLst>
              <a:ext uri="{FF2B5EF4-FFF2-40B4-BE49-F238E27FC236}">
                <a16:creationId xmlns:a16="http://schemas.microsoft.com/office/drawing/2014/main" id="{5CE3F755-5EAD-74BE-7407-B5B72ADE16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Company Profile berbasis website menggunakan </a:t>
            </a:r>
            <a: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Visual Studio code,</a:t>
            </a:r>
            <a:b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600" kern="100" dirty="0" err="1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php</a:t>
            </a:r>
            <a: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, html, </a:t>
            </a:r>
            <a:r>
              <a:rPr lang="en-US" altLang="zh-CN" sz="1600" kern="100" dirty="0" err="1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en-US" altLang="zh-CN" sz="16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600" kern="100" dirty="0" err="1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mysql</a:t>
            </a:r>
            <a:endParaRPr sz="1600" dirty="0"/>
          </a:p>
        </p:txBody>
      </p:sp>
      <p:graphicFrame>
        <p:nvGraphicFramePr>
          <p:cNvPr id="113" name="Google Shape;113;p22">
            <a:extLst>
              <a:ext uri="{FF2B5EF4-FFF2-40B4-BE49-F238E27FC236}">
                <a16:creationId xmlns:a16="http://schemas.microsoft.com/office/drawing/2014/main" id="{35E1957D-99E9-2B36-4371-7E1E67AAF5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8960480"/>
              </p:ext>
            </p:extLst>
          </p:nvPr>
        </p:nvGraphicFramePr>
        <p:xfrm>
          <a:off x="719999" y="1692712"/>
          <a:ext cx="7851571" cy="1741864"/>
        </p:xfrm>
        <a:graphic>
          <a:graphicData uri="http://schemas.openxmlformats.org/drawingml/2006/table">
            <a:tbl>
              <a:tblPr>
                <a:noFill/>
                <a:tableStyleId>{578106B2-F171-4F47-A9EB-F15709E20E6C}</a:tableStyleId>
              </a:tblPr>
              <a:tblGrid>
                <a:gridCol w="2349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186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sng" dirty="0">
                          <a:solidFill>
                            <a:schemeClr val="dk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KEKURANGAN </a:t>
                      </a:r>
                      <a:r>
                        <a:rPr lang="en-US" sz="1000" b="1" u="sng" dirty="0" err="1">
                          <a:solidFill>
                            <a:schemeClr val="dk1"/>
                          </a:solidFill>
                          <a:latin typeface="Gantari"/>
                          <a:ea typeface="Gantari"/>
                          <a:cs typeface="Gantari"/>
                          <a:sym typeface="Gantari"/>
                        </a:rPr>
                        <a:t>APLIKASi</a:t>
                      </a:r>
                      <a:endParaRPr sz="1000" b="1" u="sng" dirty="0">
                        <a:solidFill>
                          <a:schemeClr val="dk1"/>
                        </a:solidFill>
                        <a:latin typeface="Gantari"/>
                        <a:ea typeface="Gantari"/>
                        <a:cs typeface="Gantari"/>
                        <a:sym typeface="Gantari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3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52400" indent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altLang="zh-CN" sz="1600" kern="100" dirty="0" err="1"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Memerlukan</a:t>
                      </a:r>
                      <a:r>
                        <a:rPr lang="en-US" altLang="zh-CN" sz="1600" kern="1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kern="100" dirty="0" err="1"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akses</a:t>
                      </a:r>
                      <a:r>
                        <a:rPr lang="en-US" altLang="zh-CN" sz="1600" kern="100" dirty="0"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internet</a:t>
                      </a:r>
                      <a:r>
                        <a:rPr lang="en-US" altLang="zh-CN" sz="16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, Masi </a:t>
                      </a:r>
                      <a:r>
                        <a:rPr lang="en-US" altLang="zh-CN" sz="1600" kern="100" dirty="0" err="1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belum</a:t>
                      </a:r>
                      <a:r>
                        <a:rPr lang="en-US" altLang="zh-CN" sz="16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responsive </a:t>
                      </a:r>
                      <a:r>
                        <a:rPr lang="en-US" altLang="zh-CN" sz="1600" kern="100" dirty="0" err="1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US" altLang="zh-CN" sz="16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kern="100" dirty="0" err="1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semua</a:t>
                      </a:r>
                      <a:r>
                        <a:rPr lang="en-US" altLang="zh-CN" sz="16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kern="100" dirty="0" err="1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tampilan</a:t>
                      </a:r>
                      <a:r>
                        <a:rPr lang="en-US" altLang="zh-CN" sz="1600" kern="100" dirty="0"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.</a:t>
                      </a:r>
                      <a:endParaRPr lang="en-ID" sz="1600" kern="100" dirty="0"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3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3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3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6" name="Google Shape;116;p22">
            <a:extLst>
              <a:ext uri="{FF2B5EF4-FFF2-40B4-BE49-F238E27FC236}">
                <a16:creationId xmlns:a16="http://schemas.microsoft.com/office/drawing/2014/main" id="{B9135527-782F-0A6C-A22A-AADE20917977}"/>
              </a:ext>
            </a:extLst>
          </p:cNvPr>
          <p:cNvSpPr/>
          <p:nvPr/>
        </p:nvSpPr>
        <p:spPr>
          <a:xfrm>
            <a:off x="8735275" y="1296125"/>
            <a:ext cx="194100" cy="194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117" name="Google Shape;117;p22">
            <a:extLst>
              <a:ext uri="{FF2B5EF4-FFF2-40B4-BE49-F238E27FC236}">
                <a16:creationId xmlns:a16="http://schemas.microsoft.com/office/drawing/2014/main" id="{C23B2127-DF92-6CD2-2916-48C250CC30F3}"/>
              </a:ext>
            </a:extLst>
          </p:cNvPr>
          <p:cNvSpPr/>
          <p:nvPr/>
        </p:nvSpPr>
        <p:spPr>
          <a:xfrm>
            <a:off x="8367763" y="476500"/>
            <a:ext cx="126000" cy="126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118" name="Google Shape;118;p22">
            <a:extLst>
              <a:ext uri="{FF2B5EF4-FFF2-40B4-BE49-F238E27FC236}">
                <a16:creationId xmlns:a16="http://schemas.microsoft.com/office/drawing/2014/main" id="{485ACECB-6CE3-6BC2-39A2-033B85D3CDE4}"/>
              </a:ext>
            </a:extLst>
          </p:cNvPr>
          <p:cNvSpPr/>
          <p:nvPr/>
        </p:nvSpPr>
        <p:spPr>
          <a:xfrm rot="10800000">
            <a:off x="8853175" y="539500"/>
            <a:ext cx="126000" cy="12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119" name="Google Shape;119;p22">
            <a:extLst>
              <a:ext uri="{FF2B5EF4-FFF2-40B4-BE49-F238E27FC236}">
                <a16:creationId xmlns:a16="http://schemas.microsoft.com/office/drawing/2014/main" id="{53AEA961-2AA4-3947-98BC-A872E1D853EF}"/>
              </a:ext>
            </a:extLst>
          </p:cNvPr>
          <p:cNvSpPr/>
          <p:nvPr/>
        </p:nvSpPr>
        <p:spPr>
          <a:xfrm rot="10800000">
            <a:off x="713225" y="4831100"/>
            <a:ext cx="126000" cy="12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sp>
        <p:nvSpPr>
          <p:cNvPr id="120" name="Google Shape;120;p22">
            <a:extLst>
              <a:ext uri="{FF2B5EF4-FFF2-40B4-BE49-F238E27FC236}">
                <a16:creationId xmlns:a16="http://schemas.microsoft.com/office/drawing/2014/main" id="{8AE32BDD-57C2-8C8B-0504-EF51AFEDC909}"/>
              </a:ext>
            </a:extLst>
          </p:cNvPr>
          <p:cNvSpPr/>
          <p:nvPr/>
        </p:nvSpPr>
        <p:spPr>
          <a:xfrm>
            <a:off x="173475" y="4277025"/>
            <a:ext cx="194100" cy="194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</p:spTree>
    <p:extLst>
      <p:ext uri="{BB962C8B-B14F-4D97-AF65-F5344CB8AC3E}">
        <p14:creationId xmlns:p14="http://schemas.microsoft.com/office/powerpoint/2010/main" val="108547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 CHART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3726F9-3A35-B031-FF4E-6BE238F2ABD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77804" y="1099595"/>
            <a:ext cx="2240006" cy="35988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320B45-BF6B-3927-E39C-2EE151E91A4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674180" y="1367162"/>
            <a:ext cx="3060080" cy="24091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7"/>
          <p:cNvSpPr txBox="1">
            <a:spLocks noGrp="1"/>
          </p:cNvSpPr>
          <p:nvPr>
            <p:ph type="title"/>
          </p:nvPr>
        </p:nvSpPr>
        <p:spPr>
          <a:xfrm>
            <a:off x="2921166" y="1999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TERIMAKASIH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ycle Diagrams Theme for a Company Profile by Slidesgo">
  <a:themeElements>
    <a:clrScheme name="Simple Light">
      <a:dk1>
        <a:srgbClr val="0C2E3A"/>
      </a:dk1>
      <a:lt1>
        <a:srgbClr val="FFFFFF"/>
      </a:lt1>
      <a:dk2>
        <a:srgbClr val="3A43C7"/>
      </a:dk2>
      <a:lt2>
        <a:srgbClr val="92A0F7"/>
      </a:lt2>
      <a:accent1>
        <a:srgbClr val="CFB993"/>
      </a:accent1>
      <a:accent2>
        <a:srgbClr val="F6C674"/>
      </a:accent2>
      <a:accent3>
        <a:srgbClr val="E66C4A"/>
      </a:accent3>
      <a:accent4>
        <a:srgbClr val="EE87A9"/>
      </a:accent4>
      <a:accent5>
        <a:srgbClr val="865BF4"/>
      </a:accent5>
      <a:accent6>
        <a:srgbClr val="86CDBD"/>
      </a:accent6>
      <a:hlink>
        <a:srgbClr val="0C2E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Microsoft Office PowerPoint</Application>
  <PresentationFormat>On-screen Show (16:9)</PresentationFormat>
  <Paragraphs>26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DengXian</vt:lpstr>
      <vt:lpstr>Gabarito</vt:lpstr>
      <vt:lpstr>Blinker Light</vt:lpstr>
      <vt:lpstr>Bebas Neue</vt:lpstr>
      <vt:lpstr>Nunito Light</vt:lpstr>
      <vt:lpstr>Titillium Web SemiBold</vt:lpstr>
      <vt:lpstr>Arial</vt:lpstr>
      <vt:lpstr>Gantari</vt:lpstr>
      <vt:lpstr>Times New Roman</vt:lpstr>
      <vt:lpstr>Cycle Diagrams Theme for a Company Profile by Slidesgo</vt:lpstr>
      <vt:lpstr>Company Profile D-ARCHITECT </vt:lpstr>
      <vt:lpstr>Company Profile berbasis website menggunakan Visual Studio code, php, html, css, mysql</vt:lpstr>
      <vt:lpstr>Company Profile berbasis website menggunakan Visual Studio code, php, html, css, mysql</vt:lpstr>
      <vt:lpstr>Company Profile berbasis website menggunakan Visual Studio code, php, html, css, mysql</vt:lpstr>
      <vt:lpstr>Company Profile berbasis website menggunakan Visual Studio code, php, html, css, mysql</vt:lpstr>
      <vt:lpstr>Company Profile berbasis website menggunakan Visual Studio code, php, html, css, mysql</vt:lpstr>
      <vt:lpstr>Company Profile berbasis website menggunakan Visual Studio code, php, html, css, mysql</vt:lpstr>
      <vt:lpstr>FLOW CHART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 D-ARCHITECT </dc:title>
  <dc:creator>Asus</dc:creator>
  <cp:lastModifiedBy>Rizky Merdiansyah</cp:lastModifiedBy>
  <cp:revision>2</cp:revision>
  <dcterms:modified xsi:type="dcterms:W3CDTF">2024-02-28T13:11:05Z</dcterms:modified>
</cp:coreProperties>
</file>