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82" r:id="rId3"/>
    <p:sldId id="283" r:id="rId4"/>
    <p:sldId id="284" r:id="rId5"/>
    <p:sldId id="265" r:id="rId6"/>
    <p:sldId id="285" r:id="rId7"/>
    <p:sldId id="266" r:id="rId8"/>
    <p:sldId id="267" r:id="rId9"/>
    <p:sldId id="268" r:id="rId10"/>
    <p:sldId id="272" r:id="rId11"/>
    <p:sldId id="270" r:id="rId12"/>
    <p:sldId id="274" r:id="rId13"/>
    <p:sldId id="291" r:id="rId14"/>
    <p:sldId id="292" r:id="rId15"/>
    <p:sldId id="289" r:id="rId16"/>
    <p:sldId id="276" r:id="rId17"/>
    <p:sldId id="286" r:id="rId18"/>
    <p:sldId id="287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nf/VuPSFGfVmSE7waRDu6qHuS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44C8DD-1083-2AD3-A531-EC59B0AF14DF}" v="75" dt="2024-10-28T04:36:32.374"/>
    <p1510:client id="{A9CF03BA-FDC2-73C2-5572-72F65D794A62}" v="279" dt="2024-10-28T04:43:03.202"/>
    <p1510:client id="{E5767257-4A09-5EF0-F083-FE4CBBBE65D5}" v="18" dt="2024-10-28T17:25:06.923"/>
    <p1510:client id="{ED6F4079-D5EB-61A3-230F-50260D2A5A13}" v="18" dt="2024-10-28T15:22:05.425"/>
  </p1510:revLst>
</p1510:revInfo>
</file>

<file path=ppt/tableStyles.xml><?xml version="1.0" encoding="utf-8"?>
<a:tblStyleLst xmlns:a="http://schemas.openxmlformats.org/drawingml/2006/main" def="{26E60FB2-3CAF-40BC-B046-9FBC11E2DED8}">
  <a:tblStyle styleId="{26E60FB2-3CAF-40BC-B046-9FBC11E2DED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. GARATE SANHUEZA" userId="S::mig.garate@duocuc.cl::73db0003-1b5f-46c8-966d-6d607cb1cecf" providerId="AD" clId="Web-{ED6F4079-D5EB-61A3-230F-50260D2A5A13}"/>
    <pc:docChg chg="delSld modSld">
      <pc:chgData name="MIGUEL . GARATE SANHUEZA" userId="S::mig.garate@duocuc.cl::73db0003-1b5f-46c8-966d-6d607cb1cecf" providerId="AD" clId="Web-{ED6F4079-D5EB-61A3-230F-50260D2A5A13}" dt="2024-10-28T15:22:05.425" v="16"/>
      <pc:docMkLst>
        <pc:docMk/>
      </pc:docMkLst>
      <pc:sldChg chg="del">
        <pc:chgData name="MIGUEL . GARATE SANHUEZA" userId="S::mig.garate@duocuc.cl::73db0003-1b5f-46c8-966d-6d607cb1cecf" providerId="AD" clId="Web-{ED6F4079-D5EB-61A3-230F-50260D2A5A13}" dt="2024-10-28T15:22:05.425" v="16"/>
        <pc:sldMkLst>
          <pc:docMk/>
          <pc:sldMk cId="0" sldId="277"/>
        </pc:sldMkLst>
      </pc:sldChg>
      <pc:sldChg chg="del">
        <pc:chgData name="MIGUEL . GARATE SANHUEZA" userId="S::mig.garate@duocuc.cl::73db0003-1b5f-46c8-966d-6d607cb1cecf" providerId="AD" clId="Web-{ED6F4079-D5EB-61A3-230F-50260D2A5A13}" dt="2024-10-28T15:20:14.873" v="0"/>
        <pc:sldMkLst>
          <pc:docMk/>
          <pc:sldMk cId="2401463894" sldId="281"/>
        </pc:sldMkLst>
      </pc:sldChg>
      <pc:sldChg chg="modSp">
        <pc:chgData name="MIGUEL . GARATE SANHUEZA" userId="S::mig.garate@duocuc.cl::73db0003-1b5f-46c8-966d-6d607cb1cecf" providerId="AD" clId="Web-{ED6F4079-D5EB-61A3-230F-50260D2A5A13}" dt="2024-10-28T15:20:49.156" v="4" actId="20577"/>
        <pc:sldMkLst>
          <pc:docMk/>
          <pc:sldMk cId="4064863293" sldId="282"/>
        </pc:sldMkLst>
        <pc:spChg chg="mod">
          <ac:chgData name="MIGUEL . GARATE SANHUEZA" userId="S::mig.garate@duocuc.cl::73db0003-1b5f-46c8-966d-6d607cb1cecf" providerId="AD" clId="Web-{ED6F4079-D5EB-61A3-230F-50260D2A5A13}" dt="2024-10-28T15:20:49.156" v="4" actId="20577"/>
          <ac:spMkLst>
            <pc:docMk/>
            <pc:sldMk cId="4064863293" sldId="282"/>
            <ac:spMk id="5" creationId="{42421F90-FA04-4E56-1DE1-E81EB133735D}"/>
          </ac:spMkLst>
        </pc:spChg>
      </pc:sldChg>
      <pc:sldChg chg="addSp delSp modSp">
        <pc:chgData name="MIGUEL . GARATE SANHUEZA" userId="S::mig.garate@duocuc.cl::73db0003-1b5f-46c8-966d-6d607cb1cecf" providerId="AD" clId="Web-{ED6F4079-D5EB-61A3-230F-50260D2A5A13}" dt="2024-10-28T15:21:53.268" v="15" actId="1076"/>
        <pc:sldMkLst>
          <pc:docMk/>
          <pc:sldMk cId="3504559835" sldId="285"/>
        </pc:sldMkLst>
        <pc:picChg chg="del">
          <ac:chgData name="MIGUEL . GARATE SANHUEZA" userId="S::mig.garate@duocuc.cl::73db0003-1b5f-46c8-966d-6d607cb1cecf" providerId="AD" clId="Web-{ED6F4079-D5EB-61A3-230F-50260D2A5A13}" dt="2024-10-28T15:21:44.096" v="5"/>
          <ac:picMkLst>
            <pc:docMk/>
            <pc:sldMk cId="3504559835" sldId="285"/>
            <ac:picMk id="2" creationId="{F53E42CB-E26D-3D6D-4D05-CE015339842B}"/>
          </ac:picMkLst>
        </pc:picChg>
        <pc:picChg chg="add mod">
          <ac:chgData name="MIGUEL . GARATE SANHUEZA" userId="S::mig.garate@duocuc.cl::73db0003-1b5f-46c8-966d-6d607cb1cecf" providerId="AD" clId="Web-{ED6F4079-D5EB-61A3-230F-50260D2A5A13}" dt="2024-10-28T15:21:53.268" v="15" actId="1076"/>
          <ac:picMkLst>
            <pc:docMk/>
            <pc:sldMk cId="3504559835" sldId="285"/>
            <ac:picMk id="4" creationId="{ADA890F7-64D8-D166-01A9-783FA1D8AC52}"/>
          </ac:picMkLst>
        </pc:picChg>
      </pc:sldChg>
    </pc:docChg>
  </pc:docChgLst>
  <pc:docChgLst>
    <pc:chgData name="MIGUEL . GARATE SANHUEZA" userId="S::mig.garate@duocuc.cl::73db0003-1b5f-46c8-966d-6d607cb1cecf" providerId="AD" clId="Web-{A9CF03BA-FDC2-73C2-5572-72F65D794A62}"/>
    <pc:docChg chg="addSld modSld">
      <pc:chgData name="MIGUEL . GARATE SANHUEZA" userId="S::mig.garate@duocuc.cl::73db0003-1b5f-46c8-966d-6d607cb1cecf" providerId="AD" clId="Web-{A9CF03BA-FDC2-73C2-5572-72F65D794A62}" dt="2024-10-28T04:43:07.015" v="266"/>
      <pc:docMkLst>
        <pc:docMk/>
      </pc:docMkLst>
      <pc:sldChg chg="modSp">
        <pc:chgData name="MIGUEL . GARATE SANHUEZA" userId="S::mig.garate@duocuc.cl::73db0003-1b5f-46c8-966d-6d607cb1cecf" providerId="AD" clId="Web-{A9CF03BA-FDC2-73C2-5572-72F65D794A62}" dt="2024-10-28T03:02:52.006" v="57" actId="20577"/>
        <pc:sldMkLst>
          <pc:docMk/>
          <pc:sldMk cId="0" sldId="256"/>
        </pc:sldMkLst>
        <pc:spChg chg="mod">
          <ac:chgData name="MIGUEL . GARATE SANHUEZA" userId="S::mig.garate@duocuc.cl::73db0003-1b5f-46c8-966d-6d607cb1cecf" providerId="AD" clId="Web-{A9CF03BA-FDC2-73C2-5572-72F65D794A62}" dt="2024-10-28T03:02:52.006" v="57" actId="20577"/>
          <ac:spMkLst>
            <pc:docMk/>
            <pc:sldMk cId="0" sldId="256"/>
            <ac:spMk id="2" creationId="{C7FE1D10-5DF6-F56E-1F7F-51D485A426BA}"/>
          </ac:spMkLst>
        </pc:spChg>
        <pc:spChg chg="mod">
          <ac:chgData name="MIGUEL . GARATE SANHUEZA" userId="S::mig.garate@duocuc.cl::73db0003-1b5f-46c8-966d-6d607cb1cecf" providerId="AD" clId="Web-{A9CF03BA-FDC2-73C2-5572-72F65D794A62}" dt="2024-10-28T03:01:52.238" v="1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">
        <pc:chgData name="MIGUEL . GARATE SANHUEZA" userId="S::mig.garate@duocuc.cl::73db0003-1b5f-46c8-966d-6d607cb1cecf" providerId="AD" clId="Web-{A9CF03BA-FDC2-73C2-5572-72F65D794A62}" dt="2024-10-28T03:43:53.781" v="194"/>
        <pc:sldMkLst>
          <pc:docMk/>
          <pc:sldMk cId="0" sldId="265"/>
        </pc:sldMkLst>
        <pc:graphicFrameChg chg="mod modGraphic">
          <ac:chgData name="MIGUEL . GARATE SANHUEZA" userId="S::mig.garate@duocuc.cl::73db0003-1b5f-46c8-966d-6d607cb1cecf" providerId="AD" clId="Web-{A9CF03BA-FDC2-73C2-5572-72F65D794A62}" dt="2024-10-28T03:43:53.781" v="194"/>
          <ac:graphicFrameMkLst>
            <pc:docMk/>
            <pc:sldMk cId="0" sldId="265"/>
            <ac:graphicFrameMk id="179" creationId="{00000000-0000-0000-0000-000000000000}"/>
          </ac:graphicFrameMkLst>
        </pc:graphicFrameChg>
      </pc:sldChg>
      <pc:sldChg chg="addSp modSp">
        <pc:chgData name="MIGUEL . GARATE SANHUEZA" userId="S::mig.garate@duocuc.cl::73db0003-1b5f-46c8-966d-6d607cb1cecf" providerId="AD" clId="Web-{A9CF03BA-FDC2-73C2-5572-72F65D794A62}" dt="2024-10-28T03:44:58.361" v="205" actId="1076"/>
        <pc:sldMkLst>
          <pc:docMk/>
          <pc:sldMk cId="0" sldId="266"/>
        </pc:sldMkLst>
        <pc:picChg chg="add mod">
          <ac:chgData name="MIGUEL . GARATE SANHUEZA" userId="S::mig.garate@duocuc.cl::73db0003-1b5f-46c8-966d-6d607cb1cecf" providerId="AD" clId="Web-{A9CF03BA-FDC2-73C2-5572-72F65D794A62}" dt="2024-10-28T03:44:58.361" v="205" actId="1076"/>
          <ac:picMkLst>
            <pc:docMk/>
            <pc:sldMk cId="0" sldId="266"/>
            <ac:picMk id="2" creationId="{D1E3E7B6-A8F0-6589-E550-C29C0751056A}"/>
          </ac:picMkLst>
        </pc:picChg>
        <pc:picChg chg="mod">
          <ac:chgData name="MIGUEL . GARATE SANHUEZA" userId="S::mig.garate@duocuc.cl::73db0003-1b5f-46c8-966d-6d607cb1cecf" providerId="AD" clId="Web-{A9CF03BA-FDC2-73C2-5572-72F65D794A62}" dt="2024-10-28T03:44:42.408" v="196" actId="1076"/>
          <ac:picMkLst>
            <pc:docMk/>
            <pc:sldMk cId="0" sldId="266"/>
            <ac:picMk id="185" creationId="{00000000-0000-0000-0000-000000000000}"/>
          </ac:picMkLst>
        </pc:picChg>
      </pc:sldChg>
      <pc:sldChg chg="addSp modSp">
        <pc:chgData name="MIGUEL . GARATE SANHUEZA" userId="S::mig.garate@duocuc.cl::73db0003-1b5f-46c8-966d-6d607cb1cecf" providerId="AD" clId="Web-{A9CF03BA-FDC2-73C2-5572-72F65D794A62}" dt="2024-10-28T03:45:26.331" v="217" actId="14100"/>
        <pc:sldMkLst>
          <pc:docMk/>
          <pc:sldMk cId="0" sldId="267"/>
        </pc:sldMkLst>
        <pc:picChg chg="add mod">
          <ac:chgData name="MIGUEL . GARATE SANHUEZA" userId="S::mig.garate@duocuc.cl::73db0003-1b5f-46c8-966d-6d607cb1cecf" providerId="AD" clId="Web-{A9CF03BA-FDC2-73C2-5572-72F65D794A62}" dt="2024-10-28T03:45:26.331" v="217" actId="14100"/>
          <ac:picMkLst>
            <pc:docMk/>
            <pc:sldMk cId="0" sldId="267"/>
            <ac:picMk id="2" creationId="{9EA91D69-75CD-AECB-09B2-C2F510F7BA91}"/>
          </ac:picMkLst>
        </pc:picChg>
      </pc:sldChg>
      <pc:sldChg chg="addSp modSp">
        <pc:chgData name="MIGUEL . GARATE SANHUEZA" userId="S::mig.garate@duocuc.cl::73db0003-1b5f-46c8-966d-6d607cb1cecf" providerId="AD" clId="Web-{A9CF03BA-FDC2-73C2-5572-72F65D794A62}" dt="2024-10-28T03:48:55.853" v="242" actId="1076"/>
        <pc:sldMkLst>
          <pc:docMk/>
          <pc:sldMk cId="0" sldId="268"/>
        </pc:sldMkLst>
        <pc:picChg chg="add mod">
          <ac:chgData name="MIGUEL . GARATE SANHUEZA" userId="S::mig.garate@duocuc.cl::73db0003-1b5f-46c8-966d-6d607cb1cecf" providerId="AD" clId="Web-{A9CF03BA-FDC2-73C2-5572-72F65D794A62}" dt="2024-10-28T03:48:55.853" v="242" actId="1076"/>
          <ac:picMkLst>
            <pc:docMk/>
            <pc:sldMk cId="0" sldId="268"/>
            <ac:picMk id="2" creationId="{C1AC6789-A379-EF14-0C33-6EF688526524}"/>
          </ac:picMkLst>
        </pc:picChg>
      </pc:sldChg>
      <pc:sldChg chg="addSp modSp">
        <pc:chgData name="MIGUEL . GARATE SANHUEZA" userId="S::mig.garate@duocuc.cl::73db0003-1b5f-46c8-966d-6d607cb1cecf" providerId="AD" clId="Web-{A9CF03BA-FDC2-73C2-5572-72F65D794A62}" dt="2024-10-28T03:48:49.384" v="238" actId="1076"/>
        <pc:sldMkLst>
          <pc:docMk/>
          <pc:sldMk cId="0" sldId="270"/>
        </pc:sldMkLst>
        <pc:picChg chg="add mod">
          <ac:chgData name="MIGUEL . GARATE SANHUEZA" userId="S::mig.garate@duocuc.cl::73db0003-1b5f-46c8-966d-6d607cb1cecf" providerId="AD" clId="Web-{A9CF03BA-FDC2-73C2-5572-72F65D794A62}" dt="2024-10-28T03:48:49.384" v="238" actId="1076"/>
          <ac:picMkLst>
            <pc:docMk/>
            <pc:sldMk cId="0" sldId="270"/>
            <ac:picMk id="2" creationId="{B55733FD-B2E0-A7DA-474A-3D0657352246}"/>
          </ac:picMkLst>
        </pc:picChg>
      </pc:sldChg>
      <pc:sldChg chg="addSp modSp">
        <pc:chgData name="MIGUEL . GARATE SANHUEZA" userId="S::mig.garate@duocuc.cl::73db0003-1b5f-46c8-966d-6d607cb1cecf" providerId="AD" clId="Web-{A9CF03BA-FDC2-73C2-5572-72F65D794A62}" dt="2024-10-28T03:48:27.789" v="230" actId="14100"/>
        <pc:sldMkLst>
          <pc:docMk/>
          <pc:sldMk cId="0" sldId="272"/>
        </pc:sldMkLst>
        <pc:picChg chg="add mod">
          <ac:chgData name="MIGUEL . GARATE SANHUEZA" userId="S::mig.garate@duocuc.cl::73db0003-1b5f-46c8-966d-6d607cb1cecf" providerId="AD" clId="Web-{A9CF03BA-FDC2-73C2-5572-72F65D794A62}" dt="2024-10-28T03:48:27.789" v="230" actId="14100"/>
          <ac:picMkLst>
            <pc:docMk/>
            <pc:sldMk cId="0" sldId="272"/>
            <ac:picMk id="2" creationId="{234794C9-AB5D-6F15-56C6-87549FB2C559}"/>
          </ac:picMkLst>
        </pc:picChg>
      </pc:sldChg>
      <pc:sldChg chg="modSp">
        <pc:chgData name="MIGUEL . GARATE SANHUEZA" userId="S::mig.garate@duocuc.cl::73db0003-1b5f-46c8-966d-6d607cb1cecf" providerId="AD" clId="Web-{A9CF03BA-FDC2-73C2-5572-72F65D794A62}" dt="2024-10-28T03:50:44.700" v="243" actId="1076"/>
        <pc:sldMkLst>
          <pc:docMk/>
          <pc:sldMk cId="0" sldId="276"/>
        </pc:sldMkLst>
        <pc:spChg chg="mod">
          <ac:chgData name="MIGUEL . GARATE SANHUEZA" userId="S::mig.garate@duocuc.cl::73db0003-1b5f-46c8-966d-6d607cb1cecf" providerId="AD" clId="Web-{A9CF03BA-FDC2-73C2-5572-72F65D794A62}" dt="2024-10-28T03:50:44.700" v="243" actId="1076"/>
          <ac:spMkLst>
            <pc:docMk/>
            <pc:sldMk cId="0" sldId="276"/>
            <ac:spMk id="247" creationId="{00000000-0000-0000-0000-000000000000}"/>
          </ac:spMkLst>
        </pc:spChg>
      </pc:sldChg>
      <pc:sldChg chg="modSp">
        <pc:chgData name="MIGUEL . GARATE SANHUEZA" userId="S::mig.garate@duocuc.cl::73db0003-1b5f-46c8-966d-6d607cb1cecf" providerId="AD" clId="Web-{A9CF03BA-FDC2-73C2-5572-72F65D794A62}" dt="2024-10-28T03:32:14.118" v="69" actId="20577"/>
        <pc:sldMkLst>
          <pc:docMk/>
          <pc:sldMk cId="4064863293" sldId="282"/>
        </pc:sldMkLst>
        <pc:spChg chg="mod">
          <ac:chgData name="MIGUEL . GARATE SANHUEZA" userId="S::mig.garate@duocuc.cl::73db0003-1b5f-46c8-966d-6d607cb1cecf" providerId="AD" clId="Web-{A9CF03BA-FDC2-73C2-5572-72F65D794A62}" dt="2024-10-28T03:32:14.118" v="69" actId="20577"/>
          <ac:spMkLst>
            <pc:docMk/>
            <pc:sldMk cId="4064863293" sldId="282"/>
            <ac:spMk id="5" creationId="{42421F90-FA04-4E56-1DE1-E81EB133735D}"/>
          </ac:spMkLst>
        </pc:spChg>
      </pc:sldChg>
      <pc:sldChg chg="modSp">
        <pc:chgData name="MIGUEL . GARATE SANHUEZA" userId="S::mig.garate@duocuc.cl::73db0003-1b5f-46c8-966d-6d607cb1cecf" providerId="AD" clId="Web-{A9CF03BA-FDC2-73C2-5572-72F65D794A62}" dt="2024-10-28T03:36:48.455" v="114" actId="20577"/>
        <pc:sldMkLst>
          <pc:docMk/>
          <pc:sldMk cId="779077315" sldId="283"/>
        </pc:sldMkLst>
        <pc:spChg chg="mod">
          <ac:chgData name="MIGUEL . GARATE SANHUEZA" userId="S::mig.garate@duocuc.cl::73db0003-1b5f-46c8-966d-6d607cb1cecf" providerId="AD" clId="Web-{A9CF03BA-FDC2-73C2-5572-72F65D794A62}" dt="2024-10-28T03:36:48.455" v="114" actId="20577"/>
          <ac:spMkLst>
            <pc:docMk/>
            <pc:sldMk cId="779077315" sldId="283"/>
            <ac:spMk id="2" creationId="{AA054EED-B62E-5BA0-FF7A-9F050090FFF7}"/>
          </ac:spMkLst>
        </pc:spChg>
      </pc:sldChg>
      <pc:sldChg chg="addSp modSp">
        <pc:chgData name="MIGUEL . GARATE SANHUEZA" userId="S::mig.garate@duocuc.cl::73db0003-1b5f-46c8-966d-6d607cb1cecf" providerId="AD" clId="Web-{A9CF03BA-FDC2-73C2-5572-72F65D794A62}" dt="2024-10-28T03:42:44.623" v="156" actId="20577"/>
        <pc:sldMkLst>
          <pc:docMk/>
          <pc:sldMk cId="2243408467" sldId="284"/>
        </pc:sldMkLst>
        <pc:spChg chg="add mod">
          <ac:chgData name="MIGUEL . GARATE SANHUEZA" userId="S::mig.garate@duocuc.cl::73db0003-1b5f-46c8-966d-6d607cb1cecf" providerId="AD" clId="Web-{A9CF03BA-FDC2-73C2-5572-72F65D794A62}" dt="2024-10-28T03:42:44.623" v="156" actId="20577"/>
          <ac:spMkLst>
            <pc:docMk/>
            <pc:sldMk cId="2243408467" sldId="284"/>
            <ac:spMk id="2" creationId="{2981B8D1-E280-3AB4-706F-C7C91E408ECA}"/>
          </ac:spMkLst>
        </pc:spChg>
      </pc:sldChg>
      <pc:sldChg chg="addSp delSp modSp new mod setBg setClrOvrMap">
        <pc:chgData name="MIGUEL . GARATE SANHUEZA" userId="S::mig.garate@duocuc.cl::73db0003-1b5f-46c8-966d-6d607cb1cecf" providerId="AD" clId="Web-{A9CF03BA-FDC2-73C2-5572-72F65D794A62}" dt="2024-10-28T04:35:29.961" v="255"/>
        <pc:sldMkLst>
          <pc:docMk/>
          <pc:sldMk cId="2933782922" sldId="291"/>
        </pc:sldMkLst>
        <pc:spChg chg="del">
          <ac:chgData name="MIGUEL . GARATE SANHUEZA" userId="S::mig.garate@duocuc.cl::73db0003-1b5f-46c8-966d-6d607cb1cecf" providerId="AD" clId="Web-{A9CF03BA-FDC2-73C2-5572-72F65D794A62}" dt="2024-10-28T04:35:08.601" v="245"/>
          <ac:spMkLst>
            <pc:docMk/>
            <pc:sldMk cId="2933782922" sldId="291"/>
            <ac:spMk id="2" creationId="{6F88F44E-8D3B-5928-3867-015EEEB78B21}"/>
          </ac:spMkLst>
        </pc:spChg>
        <pc:spChg chg="add del">
          <ac:chgData name="MIGUEL . GARATE SANHUEZA" userId="S::mig.garate@duocuc.cl::73db0003-1b5f-46c8-966d-6d607cb1cecf" providerId="AD" clId="Web-{A9CF03BA-FDC2-73C2-5572-72F65D794A62}" dt="2024-10-28T04:35:19.070" v="248"/>
          <ac:spMkLst>
            <pc:docMk/>
            <pc:sldMk cId="2933782922" sldId="291"/>
            <ac:spMk id="8" creationId="{AB8C311F-7253-4AED-9701-7FC0708C41C7}"/>
          </ac:spMkLst>
        </pc:spChg>
        <pc:spChg chg="add del">
          <ac:chgData name="MIGUEL . GARATE SANHUEZA" userId="S::mig.garate@duocuc.cl::73db0003-1b5f-46c8-966d-6d607cb1cecf" providerId="AD" clId="Web-{A9CF03BA-FDC2-73C2-5572-72F65D794A62}" dt="2024-10-28T04:35:19.070" v="248"/>
          <ac:spMkLst>
            <pc:docMk/>
            <pc:sldMk cId="2933782922" sldId="291"/>
            <ac:spMk id="10" creationId="{E2384209-CB15-4CDF-9D31-C44FD9A3F20D}"/>
          </ac:spMkLst>
        </pc:spChg>
        <pc:spChg chg="add del">
          <ac:chgData name="MIGUEL . GARATE SANHUEZA" userId="S::mig.garate@duocuc.cl::73db0003-1b5f-46c8-966d-6d607cb1cecf" providerId="AD" clId="Web-{A9CF03BA-FDC2-73C2-5572-72F65D794A62}" dt="2024-10-28T04:35:19.070" v="248"/>
          <ac:spMkLst>
            <pc:docMk/>
            <pc:sldMk cId="2933782922" sldId="291"/>
            <ac:spMk id="12" creationId="{2633B3B5-CC90-43F0-8714-D31D1F3F0209}"/>
          </ac:spMkLst>
        </pc:spChg>
        <pc:spChg chg="add del">
          <ac:chgData name="MIGUEL . GARATE SANHUEZA" userId="S::mig.garate@duocuc.cl::73db0003-1b5f-46c8-966d-6d607cb1cecf" providerId="AD" clId="Web-{A9CF03BA-FDC2-73C2-5572-72F65D794A62}" dt="2024-10-28T04:35:19.070" v="248"/>
          <ac:spMkLst>
            <pc:docMk/>
            <pc:sldMk cId="2933782922" sldId="291"/>
            <ac:spMk id="14" creationId="{A8D57A06-A426-446D-B02C-A2DC6B62E45E}"/>
          </ac:spMkLst>
        </pc:spChg>
        <pc:spChg chg="add del">
          <ac:chgData name="MIGUEL . GARATE SANHUEZA" userId="S::mig.garate@duocuc.cl::73db0003-1b5f-46c8-966d-6d607cb1cecf" providerId="AD" clId="Web-{A9CF03BA-FDC2-73C2-5572-72F65D794A62}" dt="2024-10-28T04:35:22.289" v="250"/>
          <ac:spMkLst>
            <pc:docMk/>
            <pc:sldMk cId="2933782922" sldId="291"/>
            <ac:spMk id="16" creationId="{8B089790-F4B6-46A7-BB28-7B74A9A9EFDC}"/>
          </ac:spMkLst>
        </pc:spChg>
        <pc:spChg chg="add">
          <ac:chgData name="MIGUEL . GARATE SANHUEZA" userId="S::mig.garate@duocuc.cl::73db0003-1b5f-46c8-966d-6d607cb1cecf" providerId="AD" clId="Web-{A9CF03BA-FDC2-73C2-5572-72F65D794A62}" dt="2024-10-28T04:35:29.961" v="255"/>
          <ac:spMkLst>
            <pc:docMk/>
            <pc:sldMk cId="2933782922" sldId="291"/>
            <ac:spMk id="18" creationId="{FF9F2414-84E8-453E-B1F3-389FDE8192D9}"/>
          </ac:spMkLst>
        </pc:spChg>
        <pc:spChg chg="add">
          <ac:chgData name="MIGUEL . GARATE SANHUEZA" userId="S::mig.garate@duocuc.cl::73db0003-1b5f-46c8-966d-6d607cb1cecf" providerId="AD" clId="Web-{A9CF03BA-FDC2-73C2-5572-72F65D794A62}" dt="2024-10-28T04:35:29.961" v="255"/>
          <ac:spMkLst>
            <pc:docMk/>
            <pc:sldMk cId="2933782922" sldId="291"/>
            <ac:spMk id="20" creationId="{3ECA69A1-7536-43AC-85EF-C7106179F5ED}"/>
          </ac:spMkLst>
        </pc:spChg>
        <pc:spChg chg="add del">
          <ac:chgData name="MIGUEL . GARATE SANHUEZA" userId="S::mig.garate@duocuc.cl::73db0003-1b5f-46c8-966d-6d607cb1cecf" providerId="AD" clId="Web-{A9CF03BA-FDC2-73C2-5572-72F65D794A62}" dt="2024-10-28T04:35:27.727" v="252"/>
          <ac:spMkLst>
            <pc:docMk/>
            <pc:sldMk cId="2933782922" sldId="291"/>
            <ac:spMk id="21" creationId="{63644BFD-D22E-4019-B666-387DA51AEAFD}"/>
          </ac:spMkLst>
        </pc:spChg>
        <pc:spChg chg="add del">
          <ac:chgData name="MIGUEL . GARATE SANHUEZA" userId="S::mig.garate@duocuc.cl::73db0003-1b5f-46c8-966d-6d607cb1cecf" providerId="AD" clId="Web-{A9CF03BA-FDC2-73C2-5572-72F65D794A62}" dt="2024-10-28T04:35:27.727" v="252"/>
          <ac:spMkLst>
            <pc:docMk/>
            <pc:sldMk cId="2933782922" sldId="291"/>
            <ac:spMk id="24" creationId="{3776B14B-F2F4-4825-8DA8-8C7A0F2B3960}"/>
          </ac:spMkLst>
        </pc:spChg>
        <pc:spChg chg="add del">
          <ac:chgData name="MIGUEL . GARATE SANHUEZA" userId="S::mig.garate@duocuc.cl::73db0003-1b5f-46c8-966d-6d607cb1cecf" providerId="AD" clId="Web-{A9CF03BA-FDC2-73C2-5572-72F65D794A62}" dt="2024-10-28T04:35:29.946" v="254"/>
          <ac:spMkLst>
            <pc:docMk/>
            <pc:sldMk cId="2933782922" sldId="291"/>
            <ac:spMk id="26" creationId="{42A4FC2C-047E-45A5-965D-8E1E3BF09BC6}"/>
          </ac:spMkLst>
        </pc:spChg>
        <pc:spChg chg="add">
          <ac:chgData name="MIGUEL . GARATE SANHUEZA" userId="S::mig.garate@duocuc.cl::73db0003-1b5f-46c8-966d-6d607cb1cecf" providerId="AD" clId="Web-{A9CF03BA-FDC2-73C2-5572-72F65D794A62}" dt="2024-10-28T04:35:29.961" v="255"/>
          <ac:spMkLst>
            <pc:docMk/>
            <pc:sldMk cId="2933782922" sldId="291"/>
            <ac:spMk id="28" creationId="{F3060C83-F051-4F0E-ABAD-AA0DFC48B218}"/>
          </ac:spMkLst>
        </pc:spChg>
        <pc:spChg chg="add">
          <ac:chgData name="MIGUEL . GARATE SANHUEZA" userId="S::mig.garate@duocuc.cl::73db0003-1b5f-46c8-966d-6d607cb1cecf" providerId="AD" clId="Web-{A9CF03BA-FDC2-73C2-5572-72F65D794A62}" dt="2024-10-28T04:35:29.961" v="255"/>
          <ac:spMkLst>
            <pc:docMk/>
            <pc:sldMk cId="2933782922" sldId="291"/>
            <ac:spMk id="29" creationId="{83C98ABE-055B-441F-B07E-44F97F083C39}"/>
          </ac:spMkLst>
        </pc:spChg>
        <pc:spChg chg="add">
          <ac:chgData name="MIGUEL . GARATE SANHUEZA" userId="S::mig.garate@duocuc.cl::73db0003-1b5f-46c8-966d-6d607cb1cecf" providerId="AD" clId="Web-{A9CF03BA-FDC2-73C2-5572-72F65D794A62}" dt="2024-10-28T04:35:29.961" v="255"/>
          <ac:spMkLst>
            <pc:docMk/>
            <pc:sldMk cId="2933782922" sldId="291"/>
            <ac:spMk id="30" creationId="{29FDB030-9B49-4CED-8CCD-4D99382388AC}"/>
          </ac:spMkLst>
        </pc:spChg>
        <pc:spChg chg="add">
          <ac:chgData name="MIGUEL . GARATE SANHUEZA" userId="S::mig.garate@duocuc.cl::73db0003-1b5f-46c8-966d-6d607cb1cecf" providerId="AD" clId="Web-{A9CF03BA-FDC2-73C2-5572-72F65D794A62}" dt="2024-10-28T04:35:29.961" v="255"/>
          <ac:spMkLst>
            <pc:docMk/>
            <pc:sldMk cId="2933782922" sldId="291"/>
            <ac:spMk id="31" creationId="{3783CA14-24A1-485C-8B30-D6A5D87987AD}"/>
          </ac:spMkLst>
        </pc:spChg>
        <pc:spChg chg="add">
          <ac:chgData name="MIGUEL . GARATE SANHUEZA" userId="S::mig.garate@duocuc.cl::73db0003-1b5f-46c8-966d-6d607cb1cecf" providerId="AD" clId="Web-{A9CF03BA-FDC2-73C2-5572-72F65D794A62}" dt="2024-10-28T04:35:29.961" v="255"/>
          <ac:spMkLst>
            <pc:docMk/>
            <pc:sldMk cId="2933782922" sldId="291"/>
            <ac:spMk id="32" creationId="{9A97C86A-04D6-40F7-AE84-31AB43E6A846}"/>
          </ac:spMkLst>
        </pc:spChg>
        <pc:grpChg chg="add del">
          <ac:chgData name="MIGUEL . GARATE SANHUEZA" userId="S::mig.garate@duocuc.cl::73db0003-1b5f-46c8-966d-6d607cb1cecf" providerId="AD" clId="Web-{A9CF03BA-FDC2-73C2-5572-72F65D794A62}" dt="2024-10-28T04:35:22.289" v="250"/>
          <ac:grpSpMkLst>
            <pc:docMk/>
            <pc:sldMk cId="2933782922" sldId="291"/>
            <ac:grpSpMk id="17" creationId="{9DE3F54D-33BC-4382-A2AB-5E002F0F1166}"/>
          </ac:grpSpMkLst>
        </pc:grpChg>
        <pc:grpChg chg="add del">
          <ac:chgData name="MIGUEL . GARATE SANHUEZA" userId="S::mig.garate@duocuc.cl::73db0003-1b5f-46c8-966d-6d607cb1cecf" providerId="AD" clId="Web-{A9CF03BA-FDC2-73C2-5572-72F65D794A62}" dt="2024-10-28T04:35:27.727" v="252"/>
          <ac:grpSpMkLst>
            <pc:docMk/>
            <pc:sldMk cId="2933782922" sldId="291"/>
            <ac:grpSpMk id="22" creationId="{5FE9FE4C-C9E0-4C54-8010-EA9D29CD4D59}"/>
          </ac:grpSpMkLst>
        </pc:grpChg>
        <pc:picChg chg="add mod">
          <ac:chgData name="MIGUEL . GARATE SANHUEZA" userId="S::mig.garate@duocuc.cl::73db0003-1b5f-46c8-966d-6d607cb1cecf" providerId="AD" clId="Web-{A9CF03BA-FDC2-73C2-5572-72F65D794A62}" dt="2024-10-28T04:35:29.961" v="255"/>
          <ac:picMkLst>
            <pc:docMk/>
            <pc:sldMk cId="2933782922" sldId="291"/>
            <ac:picMk id="3" creationId="{A6646ED7-C92C-0CF1-7742-99E40223A0B8}"/>
          </ac:picMkLst>
        </pc:picChg>
      </pc:sldChg>
      <pc:sldChg chg="addSp delSp modSp new mod setBg setClrOvrMap">
        <pc:chgData name="MIGUEL . GARATE SANHUEZA" userId="S::mig.garate@duocuc.cl::73db0003-1b5f-46c8-966d-6d607cb1cecf" providerId="AD" clId="Web-{A9CF03BA-FDC2-73C2-5572-72F65D794A62}" dt="2024-10-28T04:43:07.015" v="266"/>
        <pc:sldMkLst>
          <pc:docMk/>
          <pc:sldMk cId="2136867723" sldId="292"/>
        </pc:sldMkLst>
        <pc:spChg chg="del">
          <ac:chgData name="MIGUEL . GARATE SANHUEZA" userId="S::mig.garate@duocuc.cl::73db0003-1b5f-46c8-966d-6d607cb1cecf" providerId="AD" clId="Web-{A9CF03BA-FDC2-73C2-5572-72F65D794A62}" dt="2024-10-28T04:42:57.764" v="257"/>
          <ac:spMkLst>
            <pc:docMk/>
            <pc:sldMk cId="2136867723" sldId="292"/>
            <ac:spMk id="2" creationId="{4E85FDE2-58BE-5512-04EE-7281397EBB00}"/>
          </ac:spMkLst>
        </pc:spChg>
        <pc:spChg chg="add del">
          <ac:chgData name="MIGUEL . GARATE SANHUEZA" userId="S::mig.garate@duocuc.cl::73db0003-1b5f-46c8-966d-6d607cb1cecf" providerId="AD" clId="Web-{A9CF03BA-FDC2-73C2-5572-72F65D794A62}" dt="2024-10-28T04:43:07.015" v="265"/>
          <ac:spMkLst>
            <pc:docMk/>
            <pc:sldMk cId="2136867723" sldId="292"/>
            <ac:spMk id="8" creationId="{86FF76B9-219D-4469-AF87-0236D29032F1}"/>
          </ac:spMkLst>
        </pc:spChg>
        <pc:spChg chg="add">
          <ac:chgData name="MIGUEL . GARATE SANHUEZA" userId="S::mig.garate@duocuc.cl::73db0003-1b5f-46c8-966d-6d607cb1cecf" providerId="AD" clId="Web-{A9CF03BA-FDC2-73C2-5572-72F65D794A62}" dt="2024-10-28T04:43:07.015" v="266"/>
          <ac:spMkLst>
            <pc:docMk/>
            <pc:sldMk cId="2136867723" sldId="292"/>
            <ac:spMk id="12" creationId="{29FDB030-9B49-4CED-8CCD-4D99382388AC}"/>
          </ac:spMkLst>
        </pc:spChg>
        <pc:spChg chg="add del">
          <ac:chgData name="MIGUEL . GARATE SANHUEZA" userId="S::mig.garate@duocuc.cl::73db0003-1b5f-46c8-966d-6d607cb1cecf" providerId="AD" clId="Web-{A9CF03BA-FDC2-73C2-5572-72F65D794A62}" dt="2024-10-28T04:43:07.015" v="265"/>
          <ac:spMkLst>
            <pc:docMk/>
            <pc:sldMk cId="2136867723" sldId="292"/>
            <ac:spMk id="14" creationId="{2E80C965-DB6D-4F81-9E9E-B027384D0BD6}"/>
          </ac:spMkLst>
        </pc:spChg>
        <pc:spChg chg="add del">
          <ac:chgData name="MIGUEL . GARATE SANHUEZA" userId="S::mig.garate@duocuc.cl::73db0003-1b5f-46c8-966d-6d607cb1cecf" providerId="AD" clId="Web-{A9CF03BA-FDC2-73C2-5572-72F65D794A62}" dt="2024-10-28T04:43:07.015" v="265"/>
          <ac:spMkLst>
            <pc:docMk/>
            <pc:sldMk cId="2136867723" sldId="292"/>
            <ac:spMk id="16" creationId="{633C5E46-DAC5-4661-9C87-22B08E2A512F}"/>
          </ac:spMkLst>
        </pc:spChg>
        <pc:spChg chg="add">
          <ac:chgData name="MIGUEL . GARATE SANHUEZA" userId="S::mig.garate@duocuc.cl::73db0003-1b5f-46c8-966d-6d607cb1cecf" providerId="AD" clId="Web-{A9CF03BA-FDC2-73C2-5572-72F65D794A62}" dt="2024-10-28T04:43:07.015" v="266"/>
          <ac:spMkLst>
            <pc:docMk/>
            <pc:sldMk cId="2136867723" sldId="292"/>
            <ac:spMk id="18" creationId="{FF9F2414-84E8-453E-B1F3-389FDE8192D9}"/>
          </ac:spMkLst>
        </pc:spChg>
        <pc:spChg chg="add">
          <ac:chgData name="MIGUEL . GARATE SANHUEZA" userId="S::mig.garate@duocuc.cl::73db0003-1b5f-46c8-966d-6d607cb1cecf" providerId="AD" clId="Web-{A9CF03BA-FDC2-73C2-5572-72F65D794A62}" dt="2024-10-28T04:43:07.015" v="266"/>
          <ac:spMkLst>
            <pc:docMk/>
            <pc:sldMk cId="2136867723" sldId="292"/>
            <ac:spMk id="19" creationId="{F3060C83-F051-4F0E-ABAD-AA0DFC48B218}"/>
          </ac:spMkLst>
        </pc:spChg>
        <pc:spChg chg="add">
          <ac:chgData name="MIGUEL . GARATE SANHUEZA" userId="S::mig.garate@duocuc.cl::73db0003-1b5f-46c8-966d-6d607cb1cecf" providerId="AD" clId="Web-{A9CF03BA-FDC2-73C2-5572-72F65D794A62}" dt="2024-10-28T04:43:07.015" v="266"/>
          <ac:spMkLst>
            <pc:docMk/>
            <pc:sldMk cId="2136867723" sldId="292"/>
            <ac:spMk id="20" creationId="{3ECA69A1-7536-43AC-85EF-C7106179F5ED}"/>
          </ac:spMkLst>
        </pc:spChg>
        <pc:spChg chg="add">
          <ac:chgData name="MIGUEL . GARATE SANHUEZA" userId="S::mig.garate@duocuc.cl::73db0003-1b5f-46c8-966d-6d607cb1cecf" providerId="AD" clId="Web-{A9CF03BA-FDC2-73C2-5572-72F65D794A62}" dt="2024-10-28T04:43:07.015" v="266"/>
          <ac:spMkLst>
            <pc:docMk/>
            <pc:sldMk cId="2136867723" sldId="292"/>
            <ac:spMk id="21" creationId="{83C98ABE-055B-441F-B07E-44F97F083C39}"/>
          </ac:spMkLst>
        </pc:spChg>
        <pc:spChg chg="add">
          <ac:chgData name="MIGUEL . GARATE SANHUEZA" userId="S::mig.garate@duocuc.cl::73db0003-1b5f-46c8-966d-6d607cb1cecf" providerId="AD" clId="Web-{A9CF03BA-FDC2-73C2-5572-72F65D794A62}" dt="2024-10-28T04:43:07.015" v="266"/>
          <ac:spMkLst>
            <pc:docMk/>
            <pc:sldMk cId="2136867723" sldId="292"/>
            <ac:spMk id="22" creationId="{3783CA14-24A1-485C-8B30-D6A5D87987AD}"/>
          </ac:spMkLst>
        </pc:spChg>
        <pc:spChg chg="add">
          <ac:chgData name="MIGUEL . GARATE SANHUEZA" userId="S::mig.garate@duocuc.cl::73db0003-1b5f-46c8-966d-6d607cb1cecf" providerId="AD" clId="Web-{A9CF03BA-FDC2-73C2-5572-72F65D794A62}" dt="2024-10-28T04:43:07.015" v="266"/>
          <ac:spMkLst>
            <pc:docMk/>
            <pc:sldMk cId="2136867723" sldId="292"/>
            <ac:spMk id="23" creationId="{9A97C86A-04D6-40F7-AE84-31AB43E6A846}"/>
          </ac:spMkLst>
        </pc:spChg>
        <pc:grpChg chg="add del">
          <ac:chgData name="MIGUEL . GARATE SANHUEZA" userId="S::mig.garate@duocuc.cl::73db0003-1b5f-46c8-966d-6d607cb1cecf" providerId="AD" clId="Web-{A9CF03BA-FDC2-73C2-5572-72F65D794A62}" dt="2024-10-28T04:43:07.015" v="265"/>
          <ac:grpSpMkLst>
            <pc:docMk/>
            <pc:sldMk cId="2136867723" sldId="292"/>
            <ac:grpSpMk id="10" creationId="{DB88BD78-87E1-424D-B479-C37D8E41B12E}"/>
          </ac:grpSpMkLst>
        </pc:grpChg>
        <pc:picChg chg="add mod">
          <ac:chgData name="MIGUEL . GARATE SANHUEZA" userId="S::mig.garate@duocuc.cl::73db0003-1b5f-46c8-966d-6d607cb1cecf" providerId="AD" clId="Web-{A9CF03BA-FDC2-73C2-5572-72F65D794A62}" dt="2024-10-28T04:43:07.015" v="266"/>
          <ac:picMkLst>
            <pc:docMk/>
            <pc:sldMk cId="2136867723" sldId="292"/>
            <ac:picMk id="3" creationId="{8E0B0FCE-B3A6-09E1-DD5F-B766C6EA6648}"/>
          </ac:picMkLst>
        </pc:picChg>
      </pc:sldChg>
    </pc:docChg>
  </pc:docChgLst>
  <pc:docChgLst>
    <pc:chgData name="FRANCO IGNACIO FUENTES MELLADO" userId="S::fr.fuentesm@duocuc.cl::dd108a6e-f101-4f73-bbfb-c98fc693d99f" providerId="AD" clId="Web-{3A44C8DD-1083-2AD3-A531-EC59B0AF14DF}"/>
    <pc:docChg chg="addSld delSld modSld">
      <pc:chgData name="FRANCO IGNACIO FUENTES MELLADO" userId="S::fr.fuentesm@duocuc.cl::dd108a6e-f101-4f73-bbfb-c98fc693d99f" providerId="AD" clId="Web-{3A44C8DD-1083-2AD3-A531-EC59B0AF14DF}" dt="2024-10-28T04:36:33.843" v="71"/>
      <pc:docMkLst>
        <pc:docMk/>
      </pc:docMkLst>
      <pc:sldChg chg="addSp delSp modSp">
        <pc:chgData name="FRANCO IGNACIO FUENTES MELLADO" userId="S::fr.fuentesm@duocuc.cl::dd108a6e-f101-4f73-bbfb-c98fc693d99f" providerId="AD" clId="Web-{3A44C8DD-1083-2AD3-A531-EC59B0AF14DF}" dt="2024-10-28T04:16:23.193" v="23"/>
        <pc:sldMkLst>
          <pc:docMk/>
          <pc:sldMk cId="2083826098" sldId="286"/>
        </pc:sldMkLst>
        <pc:spChg chg="mod">
          <ac:chgData name="FRANCO IGNACIO FUENTES MELLADO" userId="S::fr.fuentesm@duocuc.cl::dd108a6e-f101-4f73-bbfb-c98fc693d99f" providerId="AD" clId="Web-{3A44C8DD-1083-2AD3-A531-EC59B0AF14DF}" dt="2024-10-28T04:16:23.193" v="23"/>
          <ac:spMkLst>
            <pc:docMk/>
            <pc:sldMk cId="2083826098" sldId="286"/>
            <ac:spMk id="4" creationId="{F8339BE0-8C5B-DEF7-4661-ACFF3C246EF1}"/>
          </ac:spMkLst>
        </pc:spChg>
        <pc:spChg chg="del">
          <ac:chgData name="FRANCO IGNACIO FUENTES MELLADO" userId="S::fr.fuentesm@duocuc.cl::dd108a6e-f101-4f73-bbfb-c98fc693d99f" providerId="AD" clId="Web-{3A44C8DD-1083-2AD3-A531-EC59B0AF14DF}" dt="2024-10-28T03:48:59.710" v="1"/>
          <ac:spMkLst>
            <pc:docMk/>
            <pc:sldMk cId="2083826098" sldId="286"/>
            <ac:spMk id="3090" creationId="{00BADEB4-5030-2058-17E8-97311A2BEFCB}"/>
          </ac:spMkLst>
        </pc:spChg>
        <pc:spChg chg="del">
          <ac:chgData name="FRANCO IGNACIO FUENTES MELLADO" userId="S::fr.fuentesm@duocuc.cl::dd108a6e-f101-4f73-bbfb-c98fc693d99f" providerId="AD" clId="Web-{3A44C8DD-1083-2AD3-A531-EC59B0AF14DF}" dt="2024-10-28T03:50:24.775" v="12"/>
          <ac:spMkLst>
            <pc:docMk/>
            <pc:sldMk cId="2083826098" sldId="286"/>
            <ac:spMk id="3091" creationId="{621326B4-25D3-74E2-F4AA-6BB5B8CCF9E5}"/>
          </ac:spMkLst>
        </pc:spChg>
        <pc:spChg chg="del">
          <ac:chgData name="FRANCO IGNACIO FUENTES MELLADO" userId="S::fr.fuentesm@duocuc.cl::dd108a6e-f101-4f73-bbfb-c98fc693d99f" providerId="AD" clId="Web-{3A44C8DD-1083-2AD3-A531-EC59B0AF14DF}" dt="2024-10-28T03:49:12.663" v="6"/>
          <ac:spMkLst>
            <pc:docMk/>
            <pc:sldMk cId="2083826098" sldId="286"/>
            <ac:spMk id="3092" creationId="{D84DA205-778A-8FD2-BBD4-FA5A5C4A78C6}"/>
          </ac:spMkLst>
        </pc:spChg>
        <pc:spChg chg="add del">
          <ac:chgData name="FRANCO IGNACIO FUENTES MELLADO" userId="S::fr.fuentesm@duocuc.cl::dd108a6e-f101-4f73-bbfb-c98fc693d99f" providerId="AD" clId="Web-{3A44C8DD-1083-2AD3-A531-EC59B0AF14DF}" dt="2024-10-28T04:16:23.193" v="23"/>
          <ac:spMkLst>
            <pc:docMk/>
            <pc:sldMk cId="2083826098" sldId="286"/>
            <ac:spMk id="3096" creationId="{D4771268-CB57-404A-9271-370EB28F6090}"/>
          </ac:spMkLst>
        </pc:spChg>
        <pc:spChg chg="add">
          <ac:chgData name="FRANCO IGNACIO FUENTES MELLADO" userId="S::fr.fuentesm@duocuc.cl::dd108a6e-f101-4f73-bbfb-c98fc693d99f" providerId="AD" clId="Web-{3A44C8DD-1083-2AD3-A531-EC59B0AF14DF}" dt="2024-10-28T04:16:23.193" v="23"/>
          <ac:spMkLst>
            <pc:docMk/>
            <pc:sldMk cId="2083826098" sldId="286"/>
            <ac:spMk id="3101" creationId="{D4771268-CB57-404A-9271-370EB28F6090}"/>
          </ac:spMkLst>
        </pc:spChg>
        <pc:picChg chg="add del mod">
          <ac:chgData name="FRANCO IGNACIO FUENTES MELLADO" userId="S::fr.fuentesm@duocuc.cl::dd108a6e-f101-4f73-bbfb-c98fc693d99f" providerId="AD" clId="Web-{3A44C8DD-1083-2AD3-A531-EC59B0AF14DF}" dt="2024-10-28T04:16:19.474" v="21"/>
          <ac:picMkLst>
            <pc:docMk/>
            <pc:sldMk cId="2083826098" sldId="286"/>
            <ac:picMk id="2" creationId="{20B2233C-82A6-2962-5047-1E7E8067146B}"/>
          </ac:picMkLst>
        </pc:picChg>
        <pc:picChg chg="add mod">
          <ac:chgData name="FRANCO IGNACIO FUENTES MELLADO" userId="S::fr.fuentesm@duocuc.cl::dd108a6e-f101-4f73-bbfb-c98fc693d99f" providerId="AD" clId="Web-{3A44C8DD-1083-2AD3-A531-EC59B0AF14DF}" dt="2024-10-28T04:16:23.193" v="23"/>
          <ac:picMkLst>
            <pc:docMk/>
            <pc:sldMk cId="2083826098" sldId="286"/>
            <ac:picMk id="3" creationId="{8F835357-EB26-B70E-731A-3DC02C7B471B}"/>
          </ac:picMkLst>
        </pc:picChg>
        <pc:picChg chg="del">
          <ac:chgData name="FRANCO IGNACIO FUENTES MELLADO" userId="S::fr.fuentesm@duocuc.cl::dd108a6e-f101-4f73-bbfb-c98fc693d99f" providerId="AD" clId="Web-{3A44C8DD-1083-2AD3-A531-EC59B0AF14DF}" dt="2024-10-28T03:48:50.006" v="0"/>
          <ac:picMkLst>
            <pc:docMk/>
            <pc:sldMk cId="2083826098" sldId="286"/>
            <ac:picMk id="3074" creationId="{72C4F4C7-FC47-D69A-1F28-76B76DE611FF}"/>
          </ac:picMkLst>
        </pc:picChg>
      </pc:sldChg>
      <pc:sldChg chg="add replId">
        <pc:chgData name="FRANCO IGNACIO FUENTES MELLADO" userId="S::fr.fuentesm@duocuc.cl::dd108a6e-f101-4f73-bbfb-c98fc693d99f" providerId="AD" clId="Web-{3A44C8DD-1083-2AD3-A531-EC59B0AF14DF}" dt="2024-10-28T03:50:35.432" v="17"/>
        <pc:sldMkLst>
          <pc:docMk/>
          <pc:sldMk cId="268410432" sldId="287"/>
        </pc:sldMkLst>
      </pc:sldChg>
      <pc:sldChg chg="addSp delSp modSp add del mod replId setBg">
        <pc:chgData name="FRANCO IGNACIO FUENTES MELLADO" userId="S::fr.fuentesm@duocuc.cl::dd108a6e-f101-4f73-bbfb-c98fc693d99f" providerId="AD" clId="Web-{3A44C8DD-1083-2AD3-A531-EC59B0AF14DF}" dt="2024-10-28T04:34:06.479" v="58"/>
        <pc:sldMkLst>
          <pc:docMk/>
          <pc:sldMk cId="733422048" sldId="288"/>
        </pc:sldMkLst>
        <pc:spChg chg="mod">
          <ac:chgData name="FRANCO IGNACIO FUENTES MELLADO" userId="S::fr.fuentesm@duocuc.cl::dd108a6e-f101-4f73-bbfb-c98fc693d99f" providerId="AD" clId="Web-{3A44C8DD-1083-2AD3-A531-EC59B0AF14DF}" dt="2024-10-28T04:33:22.056" v="50" actId="20577"/>
          <ac:spMkLst>
            <pc:docMk/>
            <pc:sldMk cId="733422048" sldId="288"/>
            <ac:spMk id="234" creationId="{00000000-0000-0000-0000-000000000000}"/>
          </ac:spMkLst>
        </pc:spChg>
        <pc:spChg chg="add">
          <ac:chgData name="FRANCO IGNACIO FUENTES MELLADO" userId="S::fr.fuentesm@duocuc.cl::dd108a6e-f101-4f73-bbfb-c98fc693d99f" providerId="AD" clId="Web-{3A44C8DD-1083-2AD3-A531-EC59B0AF14DF}" dt="2024-10-28T04:33:01.055" v="27"/>
          <ac:spMkLst>
            <pc:docMk/>
            <pc:sldMk cId="733422048" sldId="288"/>
            <ac:spMk id="239" creationId="{D4771268-CB57-404A-9271-370EB28F6090}"/>
          </ac:spMkLst>
        </pc:spChg>
        <pc:picChg chg="add mod">
          <ac:chgData name="FRANCO IGNACIO FUENTES MELLADO" userId="S::fr.fuentesm@duocuc.cl::dd108a6e-f101-4f73-bbfb-c98fc693d99f" providerId="AD" clId="Web-{3A44C8DD-1083-2AD3-A531-EC59B0AF14DF}" dt="2024-10-28T04:33:01.055" v="27"/>
          <ac:picMkLst>
            <pc:docMk/>
            <pc:sldMk cId="733422048" sldId="288"/>
            <ac:picMk id="2" creationId="{E253D2EA-B051-AC2F-949A-98031A80A4D5}"/>
          </ac:picMkLst>
        </pc:picChg>
        <pc:picChg chg="del">
          <ac:chgData name="FRANCO IGNACIO FUENTES MELLADO" userId="S::fr.fuentesm@duocuc.cl::dd108a6e-f101-4f73-bbfb-c98fc693d99f" providerId="AD" clId="Web-{3A44C8DD-1083-2AD3-A531-EC59B0AF14DF}" dt="2024-10-28T04:32:24.929" v="25"/>
          <ac:picMkLst>
            <pc:docMk/>
            <pc:sldMk cId="733422048" sldId="288"/>
            <ac:picMk id="235" creationId="{00000000-0000-0000-0000-000000000000}"/>
          </ac:picMkLst>
        </pc:picChg>
      </pc:sldChg>
      <pc:sldChg chg="addSp delSp modSp add replId">
        <pc:chgData name="FRANCO IGNACIO FUENTES MELLADO" userId="S::fr.fuentesm@duocuc.cl::dd108a6e-f101-4f73-bbfb-c98fc693d99f" providerId="AD" clId="Web-{3A44C8DD-1083-2AD3-A531-EC59B0AF14DF}" dt="2024-10-28T04:36:33.843" v="71"/>
        <pc:sldMkLst>
          <pc:docMk/>
          <pc:sldMk cId="3317515841" sldId="289"/>
        </pc:sldMkLst>
        <pc:spChg chg="mod ord">
          <ac:chgData name="FRANCO IGNACIO FUENTES MELLADO" userId="S::fr.fuentesm@duocuc.cl::dd108a6e-f101-4f73-bbfb-c98fc693d99f" providerId="AD" clId="Web-{3A44C8DD-1083-2AD3-A531-EC59B0AF14DF}" dt="2024-10-28T04:36:33.843" v="71"/>
          <ac:spMkLst>
            <pc:docMk/>
            <pc:sldMk cId="3317515841" sldId="289"/>
            <ac:spMk id="234" creationId="{00000000-0000-0000-0000-000000000000}"/>
          </ac:spMkLst>
        </pc:spChg>
        <pc:spChg chg="del">
          <ac:chgData name="FRANCO IGNACIO FUENTES MELLADO" userId="S::fr.fuentesm@duocuc.cl::dd108a6e-f101-4f73-bbfb-c98fc693d99f" providerId="AD" clId="Web-{3A44C8DD-1083-2AD3-A531-EC59B0AF14DF}" dt="2024-10-28T04:33:48.931" v="53"/>
          <ac:spMkLst>
            <pc:docMk/>
            <pc:sldMk cId="3317515841" sldId="289"/>
            <ac:spMk id="239" creationId="{D4771268-CB57-404A-9271-370EB28F6090}"/>
          </ac:spMkLst>
        </pc:spChg>
        <pc:spChg chg="add del">
          <ac:chgData name="FRANCO IGNACIO FUENTES MELLADO" userId="S::fr.fuentesm@duocuc.cl::dd108a6e-f101-4f73-bbfb-c98fc693d99f" providerId="AD" clId="Web-{3A44C8DD-1083-2AD3-A531-EC59B0AF14DF}" dt="2024-10-28T04:34:46.074" v="63"/>
          <ac:spMkLst>
            <pc:docMk/>
            <pc:sldMk cId="3317515841" sldId="289"/>
            <ac:spMk id="244" creationId="{6234BCC6-39B9-47D9-8BF8-C665401AE23C}"/>
          </ac:spMkLst>
        </pc:spChg>
        <pc:spChg chg="add del">
          <ac:chgData name="FRANCO IGNACIO FUENTES MELLADO" userId="S::fr.fuentesm@duocuc.cl::dd108a6e-f101-4f73-bbfb-c98fc693d99f" providerId="AD" clId="Web-{3A44C8DD-1083-2AD3-A531-EC59B0AF14DF}" dt="2024-10-28T04:34:46.074" v="63"/>
          <ac:spMkLst>
            <pc:docMk/>
            <pc:sldMk cId="3317515841" sldId="289"/>
            <ac:spMk id="246" creationId="{72A9CE9D-DAC3-40AF-B504-78A64A909F9D}"/>
          </ac:spMkLst>
        </pc:spChg>
        <pc:spChg chg="add del">
          <ac:chgData name="FRANCO IGNACIO FUENTES MELLADO" userId="S::fr.fuentesm@duocuc.cl::dd108a6e-f101-4f73-bbfb-c98fc693d99f" providerId="AD" clId="Web-{3A44C8DD-1083-2AD3-A531-EC59B0AF14DF}" dt="2024-10-28T04:34:46.074" v="63"/>
          <ac:spMkLst>
            <pc:docMk/>
            <pc:sldMk cId="3317515841" sldId="289"/>
            <ac:spMk id="248" creationId="{506D7452-6CDE-4381-86CE-07B2459383D5}"/>
          </ac:spMkLst>
        </pc:spChg>
        <pc:spChg chg="add del">
          <ac:chgData name="FRANCO IGNACIO FUENTES MELLADO" userId="S::fr.fuentesm@duocuc.cl::dd108a6e-f101-4f73-bbfb-c98fc693d99f" providerId="AD" clId="Web-{3A44C8DD-1083-2AD3-A531-EC59B0AF14DF}" dt="2024-10-28T04:34:46.074" v="63"/>
          <ac:spMkLst>
            <pc:docMk/>
            <pc:sldMk cId="3317515841" sldId="289"/>
            <ac:spMk id="250" creationId="{762DA937-8B55-4317-BD32-98D7AF30E39E}"/>
          </ac:spMkLst>
        </pc:spChg>
        <pc:spChg chg="add del">
          <ac:chgData name="FRANCO IGNACIO FUENTES MELLADO" userId="S::fr.fuentesm@duocuc.cl::dd108a6e-f101-4f73-bbfb-c98fc693d99f" providerId="AD" clId="Web-{3A44C8DD-1083-2AD3-A531-EC59B0AF14DF}" dt="2024-10-28T04:34:46.074" v="63"/>
          <ac:spMkLst>
            <pc:docMk/>
            <pc:sldMk cId="3317515841" sldId="289"/>
            <ac:spMk id="252" creationId="{C52EE5A8-045B-4D39-8ED1-513334085EEC}"/>
          </ac:spMkLst>
        </pc:spChg>
        <pc:spChg chg="add del">
          <ac:chgData name="FRANCO IGNACIO FUENTES MELLADO" userId="S::fr.fuentesm@duocuc.cl::dd108a6e-f101-4f73-bbfb-c98fc693d99f" providerId="AD" clId="Web-{3A44C8DD-1083-2AD3-A531-EC59B0AF14DF}" dt="2024-10-28T04:36:33.843" v="71"/>
          <ac:spMkLst>
            <pc:docMk/>
            <pc:sldMk cId="3317515841" sldId="289"/>
            <ac:spMk id="257" creationId="{3B47FC9C-2ED3-4100-A4EF-E8CDFEE106C9}"/>
          </ac:spMkLst>
        </pc:spChg>
        <pc:spChg chg="add">
          <ac:chgData name="FRANCO IGNACIO FUENTES MELLADO" userId="S::fr.fuentesm@duocuc.cl::dd108a6e-f101-4f73-bbfb-c98fc693d99f" providerId="AD" clId="Web-{3A44C8DD-1083-2AD3-A531-EC59B0AF14DF}" dt="2024-10-28T04:36:33.843" v="71"/>
          <ac:spMkLst>
            <pc:docMk/>
            <pc:sldMk cId="3317515841" sldId="289"/>
            <ac:spMk id="262" creationId="{D4771268-CB57-404A-9271-370EB28F6090}"/>
          </ac:spMkLst>
        </pc:spChg>
        <pc:picChg chg="del mod ord">
          <ac:chgData name="FRANCO IGNACIO FUENTES MELLADO" userId="S::fr.fuentesm@duocuc.cl::dd108a6e-f101-4f73-bbfb-c98fc693d99f" providerId="AD" clId="Web-{3A44C8DD-1083-2AD3-A531-EC59B0AF14DF}" dt="2024-10-28T04:35:45.170" v="68"/>
          <ac:picMkLst>
            <pc:docMk/>
            <pc:sldMk cId="3317515841" sldId="289"/>
            <ac:picMk id="2" creationId="{E253D2EA-B051-AC2F-949A-98031A80A4D5}"/>
          </ac:picMkLst>
        </pc:picChg>
        <pc:picChg chg="add del mod">
          <ac:chgData name="FRANCO IGNACIO FUENTES MELLADO" userId="S::fr.fuentesm@duocuc.cl::dd108a6e-f101-4f73-bbfb-c98fc693d99f" providerId="AD" clId="Web-{3A44C8DD-1083-2AD3-A531-EC59B0AF14DF}" dt="2024-10-28T04:34:37.839" v="62"/>
          <ac:picMkLst>
            <pc:docMk/>
            <pc:sldMk cId="3317515841" sldId="289"/>
            <ac:picMk id="3" creationId="{F5B3BEA9-178B-0B10-8FB2-851A248F95ED}"/>
          </ac:picMkLst>
        </pc:picChg>
        <pc:picChg chg="add mod">
          <ac:chgData name="FRANCO IGNACIO FUENTES MELLADO" userId="S::fr.fuentesm@duocuc.cl::dd108a6e-f101-4f73-bbfb-c98fc693d99f" providerId="AD" clId="Web-{3A44C8DD-1083-2AD3-A531-EC59B0AF14DF}" dt="2024-10-28T04:36:33.843" v="71"/>
          <ac:picMkLst>
            <pc:docMk/>
            <pc:sldMk cId="3317515841" sldId="289"/>
            <ac:picMk id="4" creationId="{0545D42E-1922-441C-8DCA-76130E18218E}"/>
          </ac:picMkLst>
        </pc:picChg>
      </pc:sldChg>
      <pc:sldChg chg="addSp delSp modSp add del replId">
        <pc:chgData name="FRANCO IGNACIO FUENTES MELLADO" userId="S::fr.fuentesm@duocuc.cl::dd108a6e-f101-4f73-bbfb-c98fc693d99f" providerId="AD" clId="Web-{3A44C8DD-1083-2AD3-A531-EC59B0AF14DF}" dt="2024-10-28T04:36:11.764" v="69"/>
        <pc:sldMkLst>
          <pc:docMk/>
          <pc:sldMk cId="3230329698" sldId="290"/>
        </pc:sldMkLst>
        <pc:picChg chg="del">
          <ac:chgData name="FRANCO IGNACIO FUENTES MELLADO" userId="S::fr.fuentesm@duocuc.cl::dd108a6e-f101-4f73-bbfb-c98fc693d99f" providerId="AD" clId="Web-{3A44C8DD-1083-2AD3-A531-EC59B0AF14DF}" dt="2024-10-28T04:34:54.684" v="65"/>
          <ac:picMkLst>
            <pc:docMk/>
            <pc:sldMk cId="3230329698" sldId="290"/>
            <ac:picMk id="2" creationId="{E253D2EA-B051-AC2F-949A-98031A80A4D5}"/>
          </ac:picMkLst>
        </pc:picChg>
        <pc:picChg chg="add del mod">
          <ac:chgData name="FRANCO IGNACIO FUENTES MELLADO" userId="S::fr.fuentesm@duocuc.cl::dd108a6e-f101-4f73-bbfb-c98fc693d99f" providerId="AD" clId="Web-{3A44C8DD-1083-2AD3-A531-EC59B0AF14DF}" dt="2024-10-28T04:35:38.404" v="67"/>
          <ac:picMkLst>
            <pc:docMk/>
            <pc:sldMk cId="3230329698" sldId="290"/>
            <ac:picMk id="3" creationId="{9A4A6E1D-83DB-B74A-696B-FFAE1F732736}"/>
          </ac:picMkLst>
        </pc:picChg>
      </pc:sldChg>
      <pc:sldChg chg="add del replId">
        <pc:chgData name="FRANCO IGNACIO FUENTES MELLADO" userId="S::fr.fuentesm@duocuc.cl::dd108a6e-f101-4f73-bbfb-c98fc693d99f" providerId="AD" clId="Web-{3A44C8DD-1083-2AD3-A531-EC59B0AF14DF}" dt="2024-10-28T04:34:25.792" v="60"/>
        <pc:sldMkLst>
          <pc:docMk/>
          <pc:sldMk cId="3435401088" sldId="290"/>
        </pc:sldMkLst>
      </pc:sldChg>
    </pc:docChg>
  </pc:docChgLst>
  <pc:docChgLst>
    <pc:chgData name="FRANCO IGNACIO FUENTES MELLADO" userId="S::fr.fuentesm@duocuc.cl::dd108a6e-f101-4f73-bbfb-c98fc693d99f" providerId="AD" clId="Web-{E5767257-4A09-5EF0-F083-FE4CBBBE65D5}"/>
    <pc:docChg chg="modSld">
      <pc:chgData name="FRANCO IGNACIO FUENTES MELLADO" userId="S::fr.fuentesm@duocuc.cl::dd108a6e-f101-4f73-bbfb-c98fc693d99f" providerId="AD" clId="Web-{E5767257-4A09-5EF0-F083-FE4CBBBE65D5}" dt="2024-10-28T17:25:06.923" v="16" actId="14100"/>
      <pc:docMkLst>
        <pc:docMk/>
      </pc:docMkLst>
      <pc:sldChg chg="addSp delSp modSp mod setBg">
        <pc:chgData name="FRANCO IGNACIO FUENTES MELLADO" userId="S::fr.fuentesm@duocuc.cl::dd108a6e-f101-4f73-bbfb-c98fc693d99f" providerId="AD" clId="Web-{E5767257-4A09-5EF0-F083-FE4CBBBE65D5}" dt="2024-10-28T17:25:06.923" v="16" actId="14100"/>
        <pc:sldMkLst>
          <pc:docMk/>
          <pc:sldMk cId="0" sldId="276"/>
        </pc:sldMkLst>
        <pc:spChg chg="mod">
          <ac:chgData name="FRANCO IGNACIO FUENTES MELLADO" userId="S::fr.fuentesm@duocuc.cl::dd108a6e-f101-4f73-bbfb-c98fc693d99f" providerId="AD" clId="Web-{E5767257-4A09-5EF0-F083-FE4CBBBE65D5}" dt="2024-10-28T17:25:06.923" v="16" actId="14100"/>
          <ac:spMkLst>
            <pc:docMk/>
            <pc:sldMk cId="0" sldId="276"/>
            <ac:spMk id="247" creationId="{00000000-0000-0000-0000-000000000000}"/>
          </ac:spMkLst>
        </pc:spChg>
        <pc:spChg chg="add">
          <ac:chgData name="FRANCO IGNACIO FUENTES MELLADO" userId="S::fr.fuentesm@duocuc.cl::dd108a6e-f101-4f73-bbfb-c98fc693d99f" providerId="AD" clId="Web-{E5767257-4A09-5EF0-F083-FE4CBBBE65D5}" dt="2024-10-28T17:24:08.606" v="1"/>
          <ac:spMkLst>
            <pc:docMk/>
            <pc:sldMk cId="0" sldId="276"/>
            <ac:spMk id="253" creationId="{164F1BC8-800F-4040-BB8C-7D2E38AEE780}"/>
          </ac:spMkLst>
        </pc:spChg>
        <pc:spChg chg="add">
          <ac:chgData name="FRANCO IGNACIO FUENTES MELLADO" userId="S::fr.fuentesm@duocuc.cl::dd108a6e-f101-4f73-bbfb-c98fc693d99f" providerId="AD" clId="Web-{E5767257-4A09-5EF0-F083-FE4CBBBE65D5}" dt="2024-10-28T17:24:08.606" v="1"/>
          <ac:spMkLst>
            <pc:docMk/>
            <pc:sldMk cId="0" sldId="276"/>
            <ac:spMk id="255" creationId="{158B3569-73B2-4D05-8E95-886A6EE17F1F}"/>
          </ac:spMkLst>
        </pc:spChg>
        <pc:grpChg chg="add">
          <ac:chgData name="FRANCO IGNACIO FUENTES MELLADO" userId="S::fr.fuentesm@duocuc.cl::dd108a6e-f101-4f73-bbfb-c98fc693d99f" providerId="AD" clId="Web-{E5767257-4A09-5EF0-F083-FE4CBBBE65D5}" dt="2024-10-28T17:24:08.606" v="1"/>
          <ac:grpSpMkLst>
            <pc:docMk/>
            <pc:sldMk cId="0" sldId="276"/>
            <ac:grpSpMk id="259" creationId="{97AFA794-AF2F-45AA-AD9A-03B9214E7DB5}"/>
          </ac:grpSpMkLst>
        </pc:grpChg>
        <pc:picChg chg="add del mod">
          <ac:chgData name="FRANCO IGNACIO FUENTES MELLADO" userId="S::fr.fuentesm@duocuc.cl::dd108a6e-f101-4f73-bbfb-c98fc693d99f" providerId="AD" clId="Web-{E5767257-4A09-5EF0-F083-FE4CBBBE65D5}" dt="2024-10-28T17:24:36.592" v="10"/>
          <ac:picMkLst>
            <pc:docMk/>
            <pc:sldMk cId="0" sldId="276"/>
            <ac:picMk id="2" creationId="{BD5D5DF8-17FD-E8C4-29EC-40F346A256FF}"/>
          </ac:picMkLst>
        </pc:picChg>
        <pc:picChg chg="add mod">
          <ac:chgData name="FRANCO IGNACIO FUENTES MELLADO" userId="S::fr.fuentesm@duocuc.cl::dd108a6e-f101-4f73-bbfb-c98fc693d99f" providerId="AD" clId="Web-{E5767257-4A09-5EF0-F083-FE4CBBBE65D5}" dt="2024-10-28T17:25:03.672" v="15" actId="1076"/>
          <ac:picMkLst>
            <pc:docMk/>
            <pc:sldMk cId="0" sldId="276"/>
            <ac:picMk id="3" creationId="{D814CA76-61DF-7788-4157-EF93EF449543}"/>
          </ac:picMkLst>
        </pc:picChg>
        <pc:picChg chg="del mod">
          <ac:chgData name="FRANCO IGNACIO FUENTES MELLADO" userId="S::fr.fuentesm@duocuc.cl::dd108a6e-f101-4f73-bbfb-c98fc693d99f" providerId="AD" clId="Web-{E5767257-4A09-5EF0-F083-FE4CBBBE65D5}" dt="2024-10-28T17:24:13.247" v="2"/>
          <ac:picMkLst>
            <pc:docMk/>
            <pc:sldMk cId="0" sldId="276"/>
            <ac:picMk id="248" creationId="{00000000-0000-0000-0000-000000000000}"/>
          </ac:picMkLst>
        </pc:picChg>
        <pc:cxnChg chg="add">
          <ac:chgData name="FRANCO IGNACIO FUENTES MELLADO" userId="S::fr.fuentesm@duocuc.cl::dd108a6e-f101-4f73-bbfb-c98fc693d99f" providerId="AD" clId="Web-{E5767257-4A09-5EF0-F083-FE4CBBBE65D5}" dt="2024-10-28T17:24:08.606" v="1"/>
          <ac:cxnSpMkLst>
            <pc:docMk/>
            <pc:sldMk cId="0" sldId="276"/>
            <ac:cxnSpMk id="257" creationId="{56020367-4FD5-4596-8E10-C5F095CD8DB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419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Poner ficha Nombre Actor usuario/Rol o función en el sistema</a:t>
            </a:r>
            <a:endParaRPr/>
          </a:p>
        </p:txBody>
      </p:sp>
      <p:sp>
        <p:nvSpPr>
          <p:cNvPr id="173" name="Google Shape;17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b59b7e26b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27b59b7e26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b59b7e26b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g27b59b7e26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Desarrollar con Figma las principales vistas de usuario estáticas con diseño de alta fidelidad.</a:t>
            </a:r>
            <a:endParaRPr/>
          </a:p>
        </p:txBody>
      </p:sp>
      <p:sp>
        <p:nvSpPr>
          <p:cNvPr id="232" name="Google Shape;2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Desarrollar con Figma las principales vistas de usuario estáticas con diseño de alta fidelidad.</a:t>
            </a:r>
            <a:endParaRPr/>
          </a:p>
        </p:txBody>
      </p:sp>
      <p:sp>
        <p:nvSpPr>
          <p:cNvPr id="232" name="Google Shape;2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7900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799518" y="3190830"/>
            <a:ext cx="10788424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2800" b="0" i="0" u="none" strike="noStrike" cap="none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</a:t>
            </a:r>
            <a:r>
              <a:rPr lang="es-MX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FASE 2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419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de negocio {</a:t>
            </a:r>
            <a:r>
              <a:rPr lang="es-419" sz="28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Rhea</a:t>
            </a:r>
            <a:r>
              <a:rPr lang="es-419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419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</a:t>
            </a:r>
            <a:r>
              <a:rPr lang="es-419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Solución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419" sz="28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Primer set de pruebas funcionales unitarias e integradas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93;p2">
            <a:extLst>
              <a:ext uri="{FF2B5EF4-FFF2-40B4-BE49-F238E27FC236}">
                <a16:creationId xmlns:a16="http://schemas.microsoft.com/office/drawing/2014/main" id="{C7FE1D10-5DF6-F56E-1F7F-51D485A426BA}"/>
              </a:ext>
            </a:extLst>
          </p:cNvPr>
          <p:cNvSpPr txBox="1">
            <a:spLocks/>
          </p:cNvSpPr>
          <p:nvPr/>
        </p:nvSpPr>
        <p:spPr>
          <a:xfrm>
            <a:off x="6240" y="5324167"/>
            <a:ext cx="4454188" cy="1058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2800"/>
              <a:buFont typeface="Calibri"/>
            </a:pPr>
            <a:r>
              <a:rPr lang="es-419" sz="2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Sección	:</a:t>
            </a:r>
            <a:r>
              <a:rPr lang="es-419" sz="2800">
                <a:solidFill>
                  <a:schemeClr val="bg1"/>
                </a:solidFill>
                <a:latin typeface="Calibri"/>
                <a:ea typeface="Noto Serif"/>
                <a:cs typeface="Calibri"/>
                <a:sym typeface="Calibri"/>
              </a:rPr>
              <a:t>001D</a:t>
            </a:r>
            <a:br>
              <a:rPr lang="es-419" sz="2800">
                <a:latin typeface="Calibri"/>
                <a:ea typeface="Calibri"/>
                <a:cs typeface="Calibri"/>
              </a:rPr>
            </a:br>
            <a:r>
              <a:rPr lang="es-419" sz="2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Integrantes: Franco Fuentes, Miguel Garate</a:t>
            </a:r>
            <a:br>
              <a:rPr lang="es-419" sz="2800">
                <a:latin typeface="Calibri"/>
                <a:ea typeface="Calibri"/>
                <a:cs typeface="Calibri"/>
              </a:rPr>
            </a:br>
            <a:r>
              <a:rPr lang="es-419" sz="2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Docente	: </a:t>
            </a:r>
            <a:r>
              <a:rPr lang="es-419" sz="2800">
                <a:solidFill>
                  <a:schemeClr val="bg1"/>
                </a:solidFill>
                <a:latin typeface="Calibri"/>
                <a:ea typeface="Open Sans"/>
                <a:cs typeface="Calibri"/>
                <a:sym typeface="Calibri"/>
              </a:rPr>
              <a:t>CHRISTIAN LAZCANO</a:t>
            </a:r>
            <a:endParaRPr lang="es-419" sz="5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title"/>
          </p:nvPr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lang="es-419" sz="2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 de Datos (MER)</a:t>
            </a:r>
            <a:endParaRPr sz="2800" b="1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14" descr="Dentistas 3.0: Diagnóstico por imagen - IMED Dental"/>
          <p:cNvPicPr preferRelativeResize="0"/>
          <p:nvPr/>
        </p:nvPicPr>
        <p:blipFill rotWithShape="1">
          <a:blip r:embed="rId3">
            <a:alphaModFix/>
          </a:blip>
          <a:srcRect t="14591" b="27437"/>
          <a:stretch/>
        </p:blipFill>
        <p:spPr>
          <a:xfrm>
            <a:off x="20" y="10"/>
            <a:ext cx="12192000" cy="3710552"/>
          </a:xfrm>
          <a:custGeom>
            <a:avLst/>
            <a:gdLst/>
            <a:ahLst/>
            <a:cxnLst/>
            <a:rect l="l" t="t" r="r" b="b"/>
            <a:pathLst>
              <a:path w="12192000" h="3692092" extrusionOk="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" name="Imagen 1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234794C9-AB5D-6F15-56C6-87549FB2C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776" y="-2894"/>
            <a:ext cx="3594422" cy="62078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b59b7e26b_0_30"/>
          <p:cNvSpPr txBox="1">
            <a:spLocks noGrp="1"/>
          </p:cNvSpPr>
          <p:nvPr>
            <p:ph type="title"/>
          </p:nvPr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lang="es-419" sz="2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 sz="2800" b="1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27b59b7e26b_0_30" descr="Dentistas 3.0: Diagnóstico por imagen - IMED Dental"/>
          <p:cNvPicPr preferRelativeResize="0"/>
          <p:nvPr/>
        </p:nvPicPr>
        <p:blipFill rotWithShape="1">
          <a:blip r:embed="rId3">
            <a:alphaModFix/>
          </a:blip>
          <a:srcRect t="14591" b="27437"/>
          <a:stretch/>
        </p:blipFill>
        <p:spPr>
          <a:xfrm>
            <a:off x="20" y="10"/>
            <a:ext cx="12192000" cy="3710552"/>
          </a:xfrm>
          <a:custGeom>
            <a:avLst/>
            <a:gdLst/>
            <a:ahLst/>
            <a:cxnLst/>
            <a:rect l="l" t="t" r="r" b="b"/>
            <a:pathLst>
              <a:path w="12192000" h="3692092" extrusionOk="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B55733FD-B2E0-A7DA-474A-3D0657352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053" y="411866"/>
            <a:ext cx="6204274" cy="60342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>
            <a:spLocks noGrp="1"/>
          </p:cNvSpPr>
          <p:nvPr>
            <p:ph type="title"/>
          </p:nvPr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lang="es-419" sz="2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 b="1">
                <a:solidFill>
                  <a:srgbClr val="000000"/>
                </a:solidFill>
              </a:rPr>
              <a:t>Diseño de Front-end</a:t>
            </a:r>
            <a:endParaRPr sz="2800" b="1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16" descr="Dentistas 3.0: Diagnóstico por imagen - IMED Dental"/>
          <p:cNvPicPr preferRelativeResize="0"/>
          <p:nvPr/>
        </p:nvPicPr>
        <p:blipFill rotWithShape="1">
          <a:blip r:embed="rId3">
            <a:alphaModFix/>
          </a:blip>
          <a:srcRect t="14591" b="27437"/>
          <a:stretch/>
        </p:blipFill>
        <p:spPr>
          <a:xfrm>
            <a:off x="20" y="10"/>
            <a:ext cx="12192000" cy="3710552"/>
          </a:xfrm>
          <a:custGeom>
            <a:avLst/>
            <a:gdLst/>
            <a:ahLst/>
            <a:cxnLst/>
            <a:rect l="l" t="t" r="r" b="b"/>
            <a:pathLst>
              <a:path w="12192000" h="3692092" extrusionOk="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6646ED7-C92C-0CF1-7742-99E40223A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28" y="643467"/>
            <a:ext cx="10765344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82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E0B0FCE-B3A6-09E1-DD5F-B766C6EA6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28" y="643467"/>
            <a:ext cx="10765344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67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Google Shape;234;p16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br>
              <a:rPr lang="en-US" sz="3300" b="0" i="0" u="none" strike="noStrike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Diseño de Front-end</a:t>
            </a:r>
            <a:br>
              <a:rPr lang="en-US" sz="3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Creacion de Empleado</a:t>
            </a:r>
            <a:endParaRPr lang="en-US" sz="3300" b="1" i="0" u="none" strike="noStrike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0545D42E-1922-441C-8DCA-76130E182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16" y="1800467"/>
            <a:ext cx="6780700" cy="325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15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3" name="Rectangle 252">
            <a:extLst>
              <a:ext uri="{FF2B5EF4-FFF2-40B4-BE49-F238E27FC236}">
                <a16:creationId xmlns:a16="http://schemas.microsoft.com/office/drawing/2014/main" id="{164F1BC8-800F-4040-BB8C-7D2E38AEE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7" name="Google Shape;247;p17"/>
          <p:cNvSpPr txBox="1">
            <a:spLocks noGrp="1"/>
          </p:cNvSpPr>
          <p:nvPr>
            <p:ph type="title"/>
          </p:nvPr>
        </p:nvSpPr>
        <p:spPr>
          <a:xfrm>
            <a:off x="457200" y="1542218"/>
            <a:ext cx="2787567" cy="361501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>
              <a:spcBef>
                <a:spcPct val="0"/>
              </a:spcBef>
              <a:spcAft>
                <a:spcPts val="0"/>
              </a:spcAft>
              <a:buSzPts val="1800"/>
            </a:pPr>
            <a:r>
              <a:rPr lang="en-US" sz="3800" b="1" i="0" u="none" strike="noStrike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Estándares y Criterios de Calidad</a:t>
            </a:r>
            <a:br>
              <a:rPr lang="en-US" sz="3800" b="1" i="0" u="none" strike="noStrike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</a:br>
            <a:r>
              <a:rPr lang="en-US" sz="3800" b="1" i="0" u="none" strike="noStrike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Pruebas y técnicas de pruebas</a:t>
            </a:r>
            <a:endParaRPr lang="en-US" sz="3800" b="1" i="0" u="none" strike="noStrike" kern="1200">
              <a:solidFill>
                <a:srgbClr val="FFFFFF"/>
              </a:solidFill>
              <a:latin typeface="+mj-lt"/>
              <a:ea typeface="+mj-ea"/>
              <a:cs typeface="+mj-cs"/>
              <a:sym typeface="Arial"/>
            </a:endParaRP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6816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7AFA794-AF2F-45AA-AD9A-03B9214E7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260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1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D814CA76-61DF-7788-4157-EF93EF449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735" y="1669371"/>
            <a:ext cx="8191501" cy="346322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7A32AF-E2E5-E3E0-D6F0-A6DBCEC2E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2;p31">
            <a:extLst>
              <a:ext uri="{FF2B5EF4-FFF2-40B4-BE49-F238E27FC236}">
                <a16:creationId xmlns:a16="http://schemas.microsoft.com/office/drawing/2014/main" id="{F8339BE0-8C5B-DEF7-4661-ACFF3C246EF1}"/>
              </a:ext>
            </a:extLst>
          </p:cNvPr>
          <p:cNvSpPr txBox="1">
            <a:spLocks/>
          </p:cNvSpPr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ts val="1800"/>
            </a:pPr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Tablero Jira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ts val="1800"/>
            </a:pP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F835357-EB26-B70E-731A-3DC02C7B4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2241213"/>
            <a:ext cx="6780700" cy="237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26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7A32AF-E2E5-E3E0-D6F0-A6DBCEC2E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2;p31">
            <a:extLst>
              <a:ext uri="{FF2B5EF4-FFF2-40B4-BE49-F238E27FC236}">
                <a16:creationId xmlns:a16="http://schemas.microsoft.com/office/drawing/2014/main" id="{F8339BE0-8C5B-DEF7-4661-ACFF3C246EF1}"/>
              </a:ext>
            </a:extLst>
          </p:cNvPr>
          <p:cNvSpPr txBox="1">
            <a:spLocks/>
          </p:cNvSpPr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ts val="1800"/>
            </a:pPr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Roadmap</a:t>
            </a:r>
            <a:endParaRPr lang="en-US" sz="3600" b="1" kern="1200">
              <a:solidFill>
                <a:srgbClr val="FFFFFF"/>
              </a:solidFill>
              <a:latin typeface="+mj-lt"/>
              <a:ea typeface="+mj-ea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ts val="1800"/>
            </a:pP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20B2233C-82A6-2962-5047-1E7E80671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164777"/>
            <a:ext cx="6780700" cy="452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718309-74A2-829A-C3A8-8F0AA8C68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1" name="Rectangle 3085">
            <a:extLst>
              <a:ext uri="{FF2B5EF4-FFF2-40B4-BE49-F238E27FC236}">
                <a16:creationId xmlns:a16="http://schemas.microsoft.com/office/drawing/2014/main" id="{9B6A81E7-2A43-4366-8431-1FA7A780A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rquitectura de microservicios: qué es, ventajas y desventajas">
            <a:extLst>
              <a:ext uri="{FF2B5EF4-FFF2-40B4-BE49-F238E27FC236}">
                <a16:creationId xmlns:a16="http://schemas.microsoft.com/office/drawing/2014/main" id="{0E64BB55-DEC3-5B53-962B-E48248BF6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93" r="21765"/>
          <a:stretch/>
        </p:blipFill>
        <p:spPr bwMode="auto">
          <a:xfrm>
            <a:off x="20" y="10"/>
            <a:ext cx="54098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2" name="Rectangle 3087">
            <a:extLst>
              <a:ext uri="{FF2B5EF4-FFF2-40B4-BE49-F238E27FC236}">
                <a16:creationId xmlns:a16="http://schemas.microsoft.com/office/drawing/2014/main" id="{D09B7001-6C15-47E8-8C3B-A6EB53C98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Rectangle 3089">
            <a:extLst>
              <a:ext uri="{FF2B5EF4-FFF2-40B4-BE49-F238E27FC236}">
                <a16:creationId xmlns:a16="http://schemas.microsoft.com/office/drawing/2014/main" id="{7D3D7337-C310-4B2B-BE2D-98E9D6EC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2;p31">
            <a:extLst>
              <a:ext uri="{FF2B5EF4-FFF2-40B4-BE49-F238E27FC236}">
                <a16:creationId xmlns:a16="http://schemas.microsoft.com/office/drawing/2014/main" id="{2B81167E-1621-F1AD-3229-DBE444761DEE}"/>
              </a:ext>
            </a:extLst>
          </p:cNvPr>
          <p:cNvSpPr txBox="1">
            <a:spLocks/>
          </p:cNvSpPr>
          <p:nvPr/>
        </p:nvSpPr>
        <p:spPr>
          <a:xfrm>
            <a:off x="6746000" y="1253266"/>
            <a:ext cx="4110197" cy="90719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ts val="1800"/>
            </a:pPr>
            <a:r>
              <a:rPr lang="en-US"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Descripción caso de negocio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2421F90-FA04-4E56-1DE1-E81EB133735D}"/>
              </a:ext>
            </a:extLst>
          </p:cNvPr>
          <p:cNvSpPr txBox="1"/>
          <p:nvPr/>
        </p:nvSpPr>
        <p:spPr>
          <a:xfrm>
            <a:off x="6746001" y="2458095"/>
            <a:ext cx="4110198" cy="3075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ea typeface="open sans"/>
                <a:cs typeface="open sans"/>
              </a:rPr>
              <a:t>La </a:t>
            </a:r>
            <a:r>
              <a:rPr lang="en-US" sz="18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ea typeface="open sans"/>
                <a:cs typeface="open sans"/>
              </a:rPr>
              <a:t>falta</a:t>
            </a:r>
            <a:r>
              <a: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ea typeface="open sans"/>
                <a:cs typeface="open sans"/>
              </a:rPr>
              <a:t> de </a:t>
            </a:r>
            <a:r>
              <a:rPr lang="en-US" sz="18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ea typeface="open sans"/>
                <a:cs typeface="open sans"/>
              </a:rPr>
              <a:t>eficiencia</a:t>
            </a:r>
            <a:r>
              <a: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ea typeface="open sans"/>
                <a:cs typeface="open sans"/>
              </a:rPr>
              <a:t> </a:t>
            </a:r>
            <a:r>
              <a:rPr lang="en-US" sz="18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ea typeface="open sans"/>
                <a:cs typeface="open sans"/>
              </a:rPr>
              <a:t>en</a:t>
            </a:r>
            <a:r>
              <a: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ea typeface="open sans"/>
                <a:cs typeface="open sans"/>
              </a:rPr>
              <a:t> la </a:t>
            </a:r>
            <a:r>
              <a:rPr lang="en-US" sz="18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ea typeface="open sans"/>
                <a:cs typeface="open sans"/>
              </a:rPr>
              <a:t>gestión</a:t>
            </a:r>
            <a:r>
              <a: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ea typeface="open sans"/>
                <a:cs typeface="open sans"/>
              </a:rPr>
              <a:t> de </a:t>
            </a:r>
            <a:r>
              <a:rPr lang="en-US" sz="18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ea typeface="open sans"/>
                <a:cs typeface="open sans"/>
              </a:rPr>
              <a:t>reservas</a:t>
            </a:r>
            <a:r>
              <a: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ea typeface="open sans"/>
                <a:cs typeface="open sans"/>
              </a:rPr>
              <a:t> y la </a:t>
            </a:r>
            <a:r>
              <a:rPr lang="en-US" sz="18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ea typeface="open sans"/>
                <a:cs typeface="open sans"/>
              </a:rPr>
              <a:t>interacción</a:t>
            </a:r>
            <a:r>
              <a: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ea typeface="open sans"/>
                <a:cs typeface="open sans"/>
              </a:rPr>
              <a:t> con </a:t>
            </a:r>
            <a:r>
              <a:rPr lang="en-US" sz="18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ea typeface="open sans"/>
                <a:cs typeface="open sans"/>
              </a:rPr>
              <a:t>los</a:t>
            </a:r>
            <a:r>
              <a: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ea typeface="open sans"/>
                <a:cs typeface="open sans"/>
              </a:rPr>
              <a:t> </a:t>
            </a:r>
            <a:r>
              <a:rPr lang="en-US" sz="18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ea typeface="open sans"/>
                <a:cs typeface="open sans"/>
              </a:rPr>
              <a:t>clientes</a:t>
            </a:r>
            <a:r>
              <a: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ea typeface="open sans"/>
                <a:cs typeface="open sans"/>
              </a:rPr>
              <a:t> </a:t>
            </a:r>
            <a:r>
              <a:rPr lang="en-US" sz="18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ea typeface="open sans"/>
                <a:cs typeface="open sans"/>
              </a:rPr>
              <a:t>afecta</a:t>
            </a:r>
            <a:r>
              <a: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ea typeface="open sans"/>
                <a:cs typeface="open sans"/>
              </a:rPr>
              <a:t> la </a:t>
            </a:r>
            <a:r>
              <a:rPr lang="en-US" sz="18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ea typeface="open sans"/>
                <a:cs typeface="open sans"/>
              </a:rPr>
              <a:t>operatividad</a:t>
            </a:r>
            <a:r>
              <a: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ea typeface="open sans"/>
                <a:cs typeface="open sans"/>
              </a:rPr>
              <a:t> y </a:t>
            </a:r>
            <a:r>
              <a:rPr lang="en-US" sz="18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ea typeface="open sans"/>
                <a:cs typeface="open sans"/>
              </a:rPr>
              <a:t>retención</a:t>
            </a:r>
            <a:r>
              <a: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ea typeface="open sans"/>
                <a:cs typeface="open sans"/>
              </a:rPr>
              <a:t> de </a:t>
            </a:r>
            <a:r>
              <a:rPr lang="en-US" sz="18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ea typeface="open sans"/>
                <a:cs typeface="open sans"/>
              </a:rPr>
              <a:t>clientela</a:t>
            </a:r>
            <a:r>
              <a: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ea typeface="open sans"/>
                <a:cs typeface="open sans"/>
              </a:rPr>
              <a:t> </a:t>
            </a:r>
            <a:r>
              <a:rPr lang="en-US" sz="18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ea typeface="open sans"/>
                <a:cs typeface="open sans"/>
              </a:rPr>
              <a:t>en</a:t>
            </a:r>
            <a:r>
              <a: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ea typeface="open sans"/>
                <a:cs typeface="open sans"/>
              </a:rPr>
              <a:t> las PYMEs de </a:t>
            </a:r>
            <a:r>
              <a:rPr lang="en-US" sz="18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ea typeface="open sans"/>
                <a:cs typeface="open sans"/>
              </a:rPr>
              <a:t>cuidado</a:t>
            </a:r>
            <a:r>
              <a: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ea typeface="open sans"/>
                <a:cs typeface="open sans"/>
              </a:rPr>
              <a:t> y </a:t>
            </a:r>
            <a:r>
              <a:rPr lang="en-US" sz="18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ea typeface="open sans"/>
                <a:cs typeface="open sans"/>
              </a:rPr>
              <a:t>belleza</a:t>
            </a:r>
            <a:r>
              <a: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ea typeface="open sans"/>
                <a:cs typeface="open sans"/>
              </a:rPr>
              <a:t>.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  <a:latin typeface="Microsoft Sans Serif"/>
              <a:ea typeface="open sans"/>
              <a:cs typeface="open sans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486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6F2BD3-6227-0344-8198-EE6E2F32A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1" name="Rectangle 3085">
            <a:extLst>
              <a:ext uri="{FF2B5EF4-FFF2-40B4-BE49-F238E27FC236}">
                <a16:creationId xmlns:a16="http://schemas.microsoft.com/office/drawing/2014/main" id="{06B0F38B-80E2-1C7E-B117-9DF3294F1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rquitectura de microservicios: qué es, ventajas y desventajas">
            <a:extLst>
              <a:ext uri="{FF2B5EF4-FFF2-40B4-BE49-F238E27FC236}">
                <a16:creationId xmlns:a16="http://schemas.microsoft.com/office/drawing/2014/main" id="{F9EB6676-E723-46D3-6479-A997635D8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93" r="21765"/>
          <a:stretch/>
        </p:blipFill>
        <p:spPr bwMode="auto">
          <a:xfrm>
            <a:off x="20" y="10"/>
            <a:ext cx="54098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2" name="Rectangle 3087">
            <a:extLst>
              <a:ext uri="{FF2B5EF4-FFF2-40B4-BE49-F238E27FC236}">
                <a16:creationId xmlns:a16="http://schemas.microsoft.com/office/drawing/2014/main" id="{C8019F8A-DD69-3A38-D899-7ED3E186F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Rectangle 3089">
            <a:extLst>
              <a:ext uri="{FF2B5EF4-FFF2-40B4-BE49-F238E27FC236}">
                <a16:creationId xmlns:a16="http://schemas.microsoft.com/office/drawing/2014/main" id="{993A04C4-AB1B-D769-40A3-4108DF56F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2;p31">
            <a:extLst>
              <a:ext uri="{FF2B5EF4-FFF2-40B4-BE49-F238E27FC236}">
                <a16:creationId xmlns:a16="http://schemas.microsoft.com/office/drawing/2014/main" id="{60B97DF7-0D24-8D08-18DC-295B6305CB99}"/>
              </a:ext>
            </a:extLst>
          </p:cNvPr>
          <p:cNvSpPr txBox="1">
            <a:spLocks/>
          </p:cNvSpPr>
          <p:nvPr/>
        </p:nvSpPr>
        <p:spPr>
          <a:xfrm>
            <a:off x="6746000" y="1253266"/>
            <a:ext cx="4110197" cy="90719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ts val="1800"/>
            </a:pPr>
            <a:r>
              <a:rPr lang="en-US"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Descripción caso de negocio</a:t>
            </a:r>
          </a:p>
        </p:txBody>
      </p:sp>
      <p:sp>
        <p:nvSpPr>
          <p:cNvPr id="2" name="Google Shape;102;p31">
            <a:extLst>
              <a:ext uri="{FF2B5EF4-FFF2-40B4-BE49-F238E27FC236}">
                <a16:creationId xmlns:a16="http://schemas.microsoft.com/office/drawing/2014/main" id="{AA054EED-B62E-5BA0-FF7A-9F050090FFF7}"/>
              </a:ext>
            </a:extLst>
          </p:cNvPr>
          <p:cNvSpPr txBox="1">
            <a:spLocks/>
          </p:cNvSpPr>
          <p:nvPr/>
        </p:nvSpPr>
        <p:spPr>
          <a:xfrm>
            <a:off x="6244806" y="2493170"/>
            <a:ext cx="5149876" cy="367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SzPts val="1800"/>
            </a:pPr>
            <a:r>
              <a:rPr lang="es-419" sz="2000">
                <a:solidFill>
                  <a:schemeClr val="accent4"/>
                </a:solidFill>
                <a:latin typeface="Open Sans"/>
                <a:ea typeface="Calibri"/>
                <a:cs typeface="Calibri"/>
                <a:sym typeface="Calibri"/>
              </a:rPr>
              <a:t>Objetivo estratégico</a:t>
            </a:r>
            <a:endParaRPr lang="es-419" sz="2000">
              <a:solidFill>
                <a:schemeClr val="accent4"/>
              </a:solidFill>
              <a:latin typeface="Open Sans"/>
              <a:ea typeface="Calibri"/>
            </a:endParaRPr>
          </a:p>
          <a:p>
            <a:pPr algn="ctr">
              <a:lnSpc>
                <a:spcPct val="90000"/>
              </a:lnSpc>
              <a:buSzPts val="1800"/>
            </a:pPr>
            <a:endParaRPr lang="es-419" sz="2800">
              <a:solidFill>
                <a:schemeClr val="accent4"/>
              </a:solidFill>
              <a:latin typeface="Open Sans"/>
              <a:ea typeface="Calibri"/>
              <a:cs typeface="Calibri"/>
            </a:endParaRPr>
          </a:p>
          <a:p>
            <a:pPr algn="ctr">
              <a:lnSpc>
                <a:spcPct val="90000"/>
              </a:lnSpc>
            </a:pPr>
            <a:r>
              <a:rPr lang="es-419" sz="1800">
                <a:solidFill>
                  <a:srgbClr val="595959"/>
                </a:solidFill>
                <a:latin typeface="Open Sans"/>
                <a:ea typeface="Calibri"/>
                <a:sym typeface="Calibri"/>
              </a:rPr>
              <a:t>Facilitar a las </a:t>
            </a:r>
            <a:r>
              <a:rPr lang="es-419" sz="1800" err="1">
                <a:solidFill>
                  <a:srgbClr val="595959"/>
                </a:solidFill>
                <a:latin typeface="Open Sans"/>
                <a:ea typeface="Calibri"/>
                <a:sym typeface="Calibri"/>
              </a:rPr>
              <a:t>PYMEs</a:t>
            </a:r>
            <a:r>
              <a:rPr lang="es-419" sz="1800">
                <a:solidFill>
                  <a:srgbClr val="595959"/>
                </a:solidFill>
                <a:latin typeface="Open Sans"/>
                <a:ea typeface="Calibri"/>
                <a:sym typeface="Calibri"/>
              </a:rPr>
              <a:t> de cuidado y belleza una plataforma digital que optimice la gestión de reservas y permita una mejor interacción con sus clientes.</a:t>
            </a:r>
            <a:br>
              <a:rPr lang="es-419" sz="2500">
                <a:latin typeface="Open Sans"/>
                <a:ea typeface="Calibri"/>
                <a:cs typeface="Calibri"/>
              </a:rPr>
            </a:br>
            <a:br>
              <a:rPr lang="es-419" sz="2500">
                <a:latin typeface="Open Sans"/>
                <a:ea typeface="Calibri"/>
                <a:cs typeface="Calibri"/>
              </a:rPr>
            </a:br>
            <a:br>
              <a:rPr lang="es-419" sz="2500">
                <a:latin typeface="Open Sans"/>
                <a:ea typeface="Calibri"/>
                <a:cs typeface="Calibri"/>
              </a:rPr>
            </a:br>
            <a:r>
              <a:rPr lang="es-419" sz="2000">
                <a:solidFill>
                  <a:schemeClr val="accent4"/>
                </a:solidFill>
                <a:latin typeface="Open Sans"/>
                <a:ea typeface="Calibri"/>
                <a:cs typeface="Calibri"/>
                <a:sym typeface="Calibri"/>
              </a:rPr>
              <a:t>Objetivo de Proyecto</a:t>
            </a:r>
            <a:endParaRPr lang="es-419" sz="2000">
              <a:solidFill>
                <a:schemeClr val="accent4"/>
              </a:solidFill>
              <a:latin typeface="Open Sans"/>
              <a:ea typeface="Calibri"/>
              <a:cs typeface="Calibri"/>
            </a:endParaRPr>
          </a:p>
          <a:p>
            <a:pPr algn="ctr">
              <a:lnSpc>
                <a:spcPct val="90000"/>
              </a:lnSpc>
            </a:pPr>
            <a:endParaRPr lang="es-419" sz="1800">
              <a:solidFill>
                <a:schemeClr val="accent2"/>
              </a:solidFill>
              <a:latin typeface="Open Sans"/>
              <a:cs typeface="Calibri"/>
            </a:endParaRPr>
          </a:p>
          <a:p>
            <a:pPr algn="ctr"/>
            <a:r>
              <a:rPr lang="es-419"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Desarrollar una plataforma web para la gestión de citas, pagos, notificaciones automáticas y administración de clientes, servicios y empleados.</a:t>
            </a:r>
          </a:p>
          <a:p>
            <a:pPr algn="ctr">
              <a:lnSpc>
                <a:spcPct val="90000"/>
              </a:lnSpc>
            </a:pPr>
            <a:endParaRPr lang="es-419" sz="280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07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DCA401-75B5-00B5-6B43-64964E066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1" name="Rectangle 3085">
            <a:extLst>
              <a:ext uri="{FF2B5EF4-FFF2-40B4-BE49-F238E27FC236}">
                <a16:creationId xmlns:a16="http://schemas.microsoft.com/office/drawing/2014/main" id="{96F0635F-FECE-4D45-56AC-240090823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rquitectura de microservicios: qué es, ventajas y desventajas">
            <a:extLst>
              <a:ext uri="{FF2B5EF4-FFF2-40B4-BE49-F238E27FC236}">
                <a16:creationId xmlns:a16="http://schemas.microsoft.com/office/drawing/2014/main" id="{4A73E89D-4D2F-AA42-F4D4-AE157041B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93" r="21765"/>
          <a:stretch/>
        </p:blipFill>
        <p:spPr bwMode="auto">
          <a:xfrm>
            <a:off x="20" y="10"/>
            <a:ext cx="54098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2" name="Rectangle 3087">
            <a:extLst>
              <a:ext uri="{FF2B5EF4-FFF2-40B4-BE49-F238E27FC236}">
                <a16:creationId xmlns:a16="http://schemas.microsoft.com/office/drawing/2014/main" id="{23C448B9-394B-3D8E-920C-9506E8A9D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Rectangle 3089">
            <a:extLst>
              <a:ext uri="{FF2B5EF4-FFF2-40B4-BE49-F238E27FC236}">
                <a16:creationId xmlns:a16="http://schemas.microsoft.com/office/drawing/2014/main" id="{AF5BE052-8DC3-A0BE-7DF8-691AE01CB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2;p31">
            <a:extLst>
              <a:ext uri="{FF2B5EF4-FFF2-40B4-BE49-F238E27FC236}">
                <a16:creationId xmlns:a16="http://schemas.microsoft.com/office/drawing/2014/main" id="{C3B4323E-2061-3CD4-C3D6-015862725149}"/>
              </a:ext>
            </a:extLst>
          </p:cNvPr>
          <p:cNvSpPr txBox="1">
            <a:spLocks/>
          </p:cNvSpPr>
          <p:nvPr/>
        </p:nvSpPr>
        <p:spPr>
          <a:xfrm>
            <a:off x="6416336" y="685799"/>
            <a:ext cx="4403781" cy="90719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ts val="1800"/>
            </a:pPr>
            <a:r>
              <a:rPr lang="es-419"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Requerimientos de alto nivel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81B8D1-E280-3AB4-706F-C7C91E408ECA}"/>
              </a:ext>
            </a:extLst>
          </p:cNvPr>
          <p:cNvSpPr txBox="1"/>
          <p:nvPr/>
        </p:nvSpPr>
        <p:spPr>
          <a:xfrm>
            <a:off x="6155669" y="2202355"/>
            <a:ext cx="5291958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Open Sans"/>
              </a:rPr>
              <a:t>Administración del Negocio:</a:t>
            </a:r>
          </a:p>
          <a:p>
            <a:pPr marL="285750" indent="-285750">
              <a:buChar char="•"/>
            </a:pPr>
            <a:r>
              <a:rPr lang="es-ES">
                <a:latin typeface="Open Sans"/>
              </a:rPr>
              <a:t>Los dueños de negocios deben poder configurar su perfil, gestionar empleados, definir servicios, y ajustar horarios.</a:t>
            </a:r>
          </a:p>
          <a:p>
            <a:pPr marL="285750" indent="-285750">
              <a:buChar char="•"/>
            </a:pPr>
            <a:r>
              <a:rPr lang="es-ES">
                <a:latin typeface="Open Sans"/>
              </a:rPr>
              <a:t>Acceso a reportes de reservas, estadísticas de clientes y del negocio.</a:t>
            </a:r>
          </a:p>
          <a:p>
            <a:endParaRPr lang="es-ES"/>
          </a:p>
          <a:p>
            <a:r>
              <a:rPr lang="es-ES">
                <a:latin typeface="Open Sans"/>
              </a:rPr>
              <a:t>Gestión de Usuarios y Roles:</a:t>
            </a:r>
          </a:p>
          <a:p>
            <a:pPr marL="285750" indent="-285750">
              <a:buChar char="•"/>
            </a:pPr>
            <a:r>
              <a:rPr lang="es-ES">
                <a:latin typeface="Open Sans"/>
              </a:rPr>
              <a:t>Los dueños deben tener control sobre los permisos y roles asignados a los empleados.</a:t>
            </a:r>
          </a:p>
          <a:p>
            <a:pPr marL="285750" indent="-285750">
              <a:buChar char="•"/>
            </a:pPr>
            <a:r>
              <a:rPr lang="es-ES">
                <a:latin typeface="Open Sans"/>
              </a:rPr>
              <a:t>Cada empleado podrá acceder solo a la información y funcionalidades necesarias para su rol.</a:t>
            </a:r>
          </a:p>
          <a:p>
            <a:pPr marL="285750" indent="-285750">
              <a:buChar char="•"/>
            </a:pPr>
            <a:endParaRPr lang="es-ES">
              <a:latin typeface="Open Sans"/>
            </a:endParaRPr>
          </a:p>
          <a:p>
            <a:r>
              <a:rPr lang="es-ES">
                <a:latin typeface="Open Sans"/>
              </a:rPr>
              <a:t>Sistema de Gestión de Reservas:</a:t>
            </a:r>
          </a:p>
          <a:p>
            <a:pPr marL="285750" indent="-285750">
              <a:buChar char="•"/>
            </a:pPr>
            <a:r>
              <a:rPr lang="es-ES">
                <a:latin typeface="Open Sans"/>
                <a:ea typeface="Open Sans"/>
                <a:cs typeface="Open Sans"/>
              </a:rPr>
              <a:t>Los clientes deben poder seleccionar un servicio, profesional, y horario, realizar y gestionar reservas de forma sencilla.</a:t>
            </a:r>
            <a:endParaRPr lang="es-ES"/>
          </a:p>
          <a:p>
            <a:pPr marL="285750" indent="-285750">
              <a:buChar char="•"/>
            </a:pPr>
            <a:r>
              <a:rPr lang="es-ES">
                <a:latin typeface="Open Sans"/>
                <a:ea typeface="Open Sans"/>
                <a:cs typeface="Open Sans"/>
              </a:rPr>
              <a:t>Los empleados deben poder visualizar y administrar sus citas diarias.</a:t>
            </a:r>
            <a:endParaRPr lang="es-ES"/>
          </a:p>
          <a:p>
            <a:pPr marL="285750" indent="-285750">
              <a:buChar char="•"/>
            </a:pPr>
            <a:endParaRPr lang="es-ES"/>
          </a:p>
          <a:p>
            <a:pPr marL="285750" indent="-285750">
              <a:buChar char="•"/>
            </a:pPr>
            <a:endParaRPr lang="es-ES">
              <a:latin typeface="Open Sans"/>
            </a:endParaRP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40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Actores usuarios del Sistema</a:t>
            </a:r>
            <a:endParaRPr sz="2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37" descr="Dentistas 3.0: Diagnóstico por imagen - IMED Dental"/>
          <p:cNvPicPr preferRelativeResize="0"/>
          <p:nvPr/>
        </p:nvPicPr>
        <p:blipFill rotWithShape="1">
          <a:blip r:embed="rId3">
            <a:alphaModFix/>
          </a:blip>
          <a:srcRect t="14589" b="27439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 extrusionOk="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7" name="Google Shape;177;p37"/>
          <p:cNvSpPr txBox="1"/>
          <p:nvPr/>
        </p:nvSpPr>
        <p:spPr>
          <a:xfrm>
            <a:off x="4074875" y="3752839"/>
            <a:ext cx="748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9" name="Google Shape;179;p37"/>
          <p:cNvGraphicFramePr/>
          <p:nvPr>
            <p:extLst>
              <p:ext uri="{D42A27DB-BD31-4B8C-83A1-F6EECF244321}">
                <p14:modId xmlns:p14="http://schemas.microsoft.com/office/powerpoint/2010/main" val="3002948267"/>
              </p:ext>
            </p:extLst>
          </p:nvPr>
        </p:nvGraphicFramePr>
        <p:xfrm>
          <a:off x="4719484" y="4456436"/>
          <a:ext cx="6840691" cy="2265985"/>
        </p:xfrm>
        <a:graphic>
          <a:graphicData uri="http://schemas.openxmlformats.org/drawingml/2006/table">
            <a:tbl>
              <a:tblPr>
                <a:noFill/>
                <a:tableStyleId>{26E60FB2-3CAF-40BC-B046-9FBC11E2DED8}</a:tableStyleId>
              </a:tblPr>
              <a:tblGrid>
                <a:gridCol w="223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0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Nombre Actor / Usuario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Función en el sistema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275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 err="1">
                          <a:latin typeface="Arial"/>
                        </a:rPr>
                        <a:t>Clientes</a:t>
                      </a:r>
                      <a:endParaRPr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baseline="0" noProof="0" err="1">
                          <a:solidFill>
                            <a:srgbClr val="000000"/>
                          </a:solidFill>
                          <a:latin typeface="Arial"/>
                        </a:rPr>
                        <a:t>Reservan</a:t>
                      </a:r>
                      <a:r>
                        <a:rPr lang="en-US" sz="1400" b="0" i="0" u="none" strike="noStrike" cap="none" baseline="0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400" b="0" i="0" u="none" strike="noStrike" cap="none" baseline="0" noProof="0" err="1">
                          <a:solidFill>
                            <a:srgbClr val="000000"/>
                          </a:solidFill>
                          <a:latin typeface="Arial"/>
                        </a:rPr>
                        <a:t>servicios</a:t>
                      </a:r>
                      <a:r>
                        <a:rPr lang="en-US" sz="1400" b="0" i="0" u="none" strike="noStrike" cap="none" baseline="0" noProof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en-US" sz="1400" b="0" i="0" u="none" strike="noStrike" cap="none" baseline="0" noProof="0" err="1">
                          <a:solidFill>
                            <a:srgbClr val="000000"/>
                          </a:solidFill>
                          <a:latin typeface="Arial"/>
                        </a:rPr>
                        <a:t>seleccionan</a:t>
                      </a:r>
                      <a:r>
                        <a:rPr lang="en-US" sz="1400" b="0" i="0" u="none" strike="noStrike" cap="none" baseline="0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400" b="0" i="0" u="none" strike="noStrike" cap="none" baseline="0" noProof="0" err="1">
                          <a:solidFill>
                            <a:srgbClr val="000000"/>
                          </a:solidFill>
                          <a:latin typeface="Arial"/>
                        </a:rPr>
                        <a:t>profesionales</a:t>
                      </a:r>
                      <a:r>
                        <a:rPr lang="en-US" sz="1400" b="0" i="0" u="none" strike="noStrike" cap="none" baseline="0" noProof="0">
                          <a:solidFill>
                            <a:srgbClr val="000000"/>
                          </a:solidFill>
                          <a:latin typeface="Arial"/>
                        </a:rPr>
                        <a:t>, pagan </a:t>
                      </a:r>
                      <a:r>
                        <a:rPr lang="en-US" sz="1400" b="0" i="0" u="none" strike="noStrike" cap="none" baseline="0" noProof="0" err="1">
                          <a:solidFill>
                            <a:srgbClr val="000000"/>
                          </a:solidFill>
                          <a:latin typeface="Arial"/>
                        </a:rPr>
                        <a:t>en</a:t>
                      </a:r>
                      <a:r>
                        <a:rPr lang="en-US" sz="1400" b="0" i="0" u="none" strike="noStrike" cap="none" baseline="0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400" b="0" i="0" u="none" strike="noStrike" cap="none" baseline="0" noProof="0" err="1">
                          <a:solidFill>
                            <a:srgbClr val="000000"/>
                          </a:solidFill>
                          <a:latin typeface="Arial"/>
                        </a:rPr>
                        <a:t>línea</a:t>
                      </a:r>
                      <a:r>
                        <a:rPr lang="en-US" sz="1400" b="0" i="0" u="none" strike="noStrike" cap="none" baseline="0" noProof="0">
                          <a:solidFill>
                            <a:srgbClr val="000000"/>
                          </a:solidFill>
                          <a:latin typeface="Arial"/>
                        </a:rPr>
                        <a:t> y </a:t>
                      </a:r>
                      <a:r>
                        <a:rPr lang="en-US" sz="1400" b="0" i="0" u="none" strike="noStrike" cap="none" baseline="0" noProof="0" err="1">
                          <a:solidFill>
                            <a:srgbClr val="000000"/>
                          </a:solidFill>
                          <a:latin typeface="Arial"/>
                        </a:rPr>
                        <a:t>reciben</a:t>
                      </a:r>
                      <a:r>
                        <a:rPr lang="en-US" sz="1400" b="0" i="0" u="none" strike="noStrike" cap="none" baseline="0" noProof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400" b="0" i="0" u="none" strike="noStrike" cap="none" baseline="0" noProof="0" err="1">
                          <a:solidFill>
                            <a:srgbClr val="000000"/>
                          </a:solidFill>
                          <a:latin typeface="Arial"/>
                        </a:rPr>
                        <a:t>notificaciones</a:t>
                      </a:r>
                      <a:r>
                        <a:rPr lang="en-US" sz="1400" b="0" i="0" u="none" strike="noStrike" cap="none" baseline="0" noProof="0">
                          <a:solidFill>
                            <a:srgbClr val="000000"/>
                          </a:solidFill>
                          <a:latin typeface="Arial"/>
                        </a:rPr>
                        <a:t> de la </a:t>
                      </a:r>
                      <a:r>
                        <a:rPr lang="en-US" sz="1400" b="0" i="0" u="none" strike="noStrike" cap="none" baseline="0" noProof="0" err="1">
                          <a:solidFill>
                            <a:srgbClr val="000000"/>
                          </a:solidFill>
                          <a:latin typeface="Arial"/>
                        </a:rPr>
                        <a:t>cita</a:t>
                      </a:r>
                      <a:r>
                        <a:rPr lang="en-US" sz="1400" b="0" i="0" u="none" strike="noStrike" cap="none" baseline="0" noProof="0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275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 err="1">
                          <a:latin typeface="Arial"/>
                        </a:rPr>
                        <a:t>Dueños</a:t>
                      </a:r>
                      <a:r>
                        <a:rPr lang="en-US" sz="1400" b="0" i="0" u="none" strike="noStrike" cap="none" noProof="0">
                          <a:latin typeface="Arial"/>
                        </a:rPr>
                        <a:t> de </a:t>
                      </a:r>
                      <a:r>
                        <a:rPr lang="en-US" sz="1400" b="0" i="0" u="none" strike="noStrike" cap="none" noProof="0" err="1">
                          <a:latin typeface="Arial"/>
                        </a:rPr>
                        <a:t>negocio</a:t>
                      </a:r>
                      <a:endParaRPr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 err="1">
                          <a:latin typeface="Arial"/>
                        </a:rPr>
                        <a:t>Configuran</a:t>
                      </a:r>
                      <a:r>
                        <a:rPr lang="en-US" sz="1400" b="0" i="0" u="none" strike="noStrike" cap="none" noProof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cap="none" noProof="0" err="1">
                          <a:latin typeface="Arial"/>
                        </a:rPr>
                        <a:t>el</a:t>
                      </a:r>
                      <a:r>
                        <a:rPr lang="en-US" sz="1400" b="0" i="0" u="none" strike="noStrike" cap="none" noProof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cap="none" noProof="0" err="1">
                          <a:latin typeface="Arial"/>
                        </a:rPr>
                        <a:t>negocio</a:t>
                      </a:r>
                      <a:r>
                        <a:rPr lang="en-US" sz="1400" b="0" i="0" u="none" strike="noStrike" cap="none" noProof="0">
                          <a:latin typeface="Arial"/>
                        </a:rPr>
                        <a:t>, </a:t>
                      </a:r>
                      <a:r>
                        <a:rPr lang="en-US" sz="1400" b="0" i="0" u="none" strike="noStrike" cap="none" noProof="0" err="1">
                          <a:latin typeface="Arial"/>
                        </a:rPr>
                        <a:t>gestionan</a:t>
                      </a:r>
                      <a:r>
                        <a:rPr lang="en-US" sz="1400" b="0" i="0" u="none" strike="noStrike" cap="none" noProof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cap="none" noProof="0" err="1">
                          <a:latin typeface="Arial"/>
                        </a:rPr>
                        <a:t>empleados</a:t>
                      </a:r>
                      <a:r>
                        <a:rPr lang="en-US" sz="1400" b="0" i="0" u="none" strike="noStrike" cap="none" noProof="0">
                          <a:latin typeface="Arial"/>
                        </a:rPr>
                        <a:t>, </a:t>
                      </a:r>
                      <a:r>
                        <a:rPr lang="en-US" sz="1400" b="0" i="0" u="none" strike="noStrike" cap="none" noProof="0" err="1">
                          <a:latin typeface="Arial"/>
                        </a:rPr>
                        <a:t>servicios</a:t>
                      </a:r>
                      <a:r>
                        <a:rPr lang="en-US" sz="1400" b="0" i="0" u="none" strike="noStrike" cap="none" noProof="0">
                          <a:latin typeface="Arial"/>
                        </a:rPr>
                        <a:t> y </a:t>
                      </a:r>
                      <a:r>
                        <a:rPr lang="en-US" sz="1400" b="0" i="0" u="none" strike="noStrike" cap="none" noProof="0" err="1">
                          <a:latin typeface="Arial"/>
                        </a:rPr>
                        <a:t>horarios</a:t>
                      </a:r>
                      <a:r>
                        <a:rPr lang="en-US" sz="1400" b="0" i="0" u="none" strike="noStrike" cap="none" noProof="0">
                          <a:latin typeface="Arial"/>
                        </a:rPr>
                        <a:t>, y </a:t>
                      </a:r>
                      <a:r>
                        <a:rPr lang="en-US" sz="1400" b="0" i="0" u="none" strike="noStrike" cap="none" noProof="0" err="1">
                          <a:latin typeface="Arial"/>
                        </a:rPr>
                        <a:t>acceden</a:t>
                      </a:r>
                      <a:r>
                        <a:rPr lang="en-US" sz="1400" b="0" i="0" u="none" strike="noStrike" cap="none" noProof="0">
                          <a:latin typeface="Arial"/>
                        </a:rPr>
                        <a:t> a </a:t>
                      </a:r>
                      <a:r>
                        <a:rPr lang="en-US" sz="1400" b="0" i="0" u="none" strike="noStrike" cap="none" noProof="0" err="1">
                          <a:latin typeface="Arial"/>
                        </a:rPr>
                        <a:t>reportes</a:t>
                      </a:r>
                      <a:r>
                        <a:rPr lang="en-US" sz="1400" b="0" i="0" u="none" strike="noStrike" cap="none" noProof="0">
                          <a:latin typeface="Arial"/>
                        </a:rPr>
                        <a:t> de </a:t>
                      </a:r>
                      <a:r>
                        <a:rPr lang="en-US" sz="1400" b="0" i="0" u="none" strike="noStrike" cap="none" noProof="0" err="1">
                          <a:latin typeface="Arial"/>
                        </a:rPr>
                        <a:t>reservas</a:t>
                      </a:r>
                      <a:r>
                        <a:rPr lang="en-US" sz="1400" b="0" i="0" u="none" strike="noStrike" cap="none" noProof="0">
                          <a:latin typeface="Arial"/>
                        </a:rPr>
                        <a:t>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275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latin typeface="Arial"/>
                        </a:rPr>
                        <a:t>Profesionales/</a:t>
                      </a:r>
                      <a:r>
                        <a:rPr lang="en-US" sz="1400" b="0" i="0" u="none" strike="noStrike" cap="none" noProof="0" err="1">
                          <a:latin typeface="Arial"/>
                        </a:rPr>
                        <a:t>Empleados</a:t>
                      </a:r>
                      <a:endParaRPr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latin typeface="Arial"/>
                        </a:rPr>
                        <a:t>Ven sus agendas, </a:t>
                      </a:r>
                      <a:r>
                        <a:rPr lang="en-US" sz="1400" b="0" i="0" u="none" strike="noStrike" cap="none" noProof="0" err="1">
                          <a:latin typeface="Arial"/>
                        </a:rPr>
                        <a:t>ajustan</a:t>
                      </a:r>
                      <a:r>
                        <a:rPr lang="en-US" sz="1400" b="0" i="0" u="none" strike="noStrike" cap="none" noProof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cap="none" noProof="0" err="1">
                          <a:latin typeface="Arial"/>
                        </a:rPr>
                        <a:t>su</a:t>
                      </a:r>
                      <a:r>
                        <a:rPr lang="en-US" sz="1400" b="0" i="0" u="none" strike="noStrike" cap="none" noProof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cap="none" noProof="0" err="1">
                          <a:latin typeface="Arial"/>
                        </a:rPr>
                        <a:t>disponibilidad</a:t>
                      </a:r>
                      <a:r>
                        <a:rPr lang="en-US" sz="1400" b="0" i="0" u="none" strike="noStrike" cap="none" noProof="0">
                          <a:latin typeface="Arial"/>
                        </a:rPr>
                        <a:t>, </a:t>
                      </a:r>
                      <a:r>
                        <a:rPr lang="en-US" sz="1400" b="0" i="0" u="none" strike="noStrike" cap="none" noProof="0" err="1">
                          <a:latin typeface="Arial"/>
                        </a:rPr>
                        <a:t>consultan</a:t>
                      </a:r>
                      <a:r>
                        <a:rPr lang="en-US" sz="1400" b="0" i="0" u="none" strike="noStrike" cap="none" noProof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cap="none" noProof="0" err="1">
                          <a:latin typeface="Arial"/>
                        </a:rPr>
                        <a:t>información</a:t>
                      </a:r>
                      <a:r>
                        <a:rPr lang="en-US" sz="1400" b="0" i="0" u="none" strike="noStrike" cap="none" noProof="0">
                          <a:latin typeface="Arial"/>
                        </a:rPr>
                        <a:t> de </a:t>
                      </a:r>
                      <a:r>
                        <a:rPr lang="en-US" sz="1400" b="0" i="0" u="none" strike="noStrike" cap="none" noProof="0" err="1">
                          <a:latin typeface="Arial"/>
                        </a:rPr>
                        <a:t>clientes</a:t>
                      </a:r>
                      <a:r>
                        <a:rPr lang="en-US" sz="1400" b="0" i="0" u="none" strike="noStrike" cap="none" noProof="0">
                          <a:latin typeface="Arial"/>
                        </a:rPr>
                        <a:t> y </a:t>
                      </a:r>
                      <a:r>
                        <a:rPr lang="en-US" sz="1400" b="0" i="0" u="none" strike="noStrike" cap="none" noProof="0" err="1">
                          <a:latin typeface="Arial"/>
                        </a:rPr>
                        <a:t>gestionan</a:t>
                      </a:r>
                      <a:r>
                        <a:rPr lang="en-US" sz="1400" b="0" i="0" u="none" strike="noStrike" cap="none" noProof="0">
                          <a:latin typeface="Arial"/>
                        </a:rPr>
                        <a:t> </a:t>
                      </a:r>
                      <a:r>
                        <a:rPr lang="en-US" sz="1400" b="0" i="0" u="none" strike="noStrike" cap="none" noProof="0" err="1">
                          <a:latin typeface="Arial"/>
                        </a:rPr>
                        <a:t>citas</a:t>
                      </a:r>
                      <a:r>
                        <a:rPr lang="en-US" sz="1400" b="0" i="0" u="none" strike="noStrike" cap="none" noProof="0">
                          <a:latin typeface="Arial"/>
                        </a:rPr>
                        <a:t>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EC0EB1-92CE-E4C4-8A69-E1287E1CA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7" name="Rectangle 3096">
            <a:extLst>
              <a:ext uri="{FF2B5EF4-FFF2-40B4-BE49-F238E27FC236}">
                <a16:creationId xmlns:a16="http://schemas.microsoft.com/office/drawing/2014/main" id="{654982E2-E5D3-4959-B20C-63A421F6D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rquitectura de microservicios: qué es, ventajas y desventajas">
            <a:extLst>
              <a:ext uri="{FF2B5EF4-FFF2-40B4-BE49-F238E27FC236}">
                <a16:creationId xmlns:a16="http://schemas.microsoft.com/office/drawing/2014/main" id="{0DBF97B7-1F38-06A9-DB24-5239FAD93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8" r="11669" b="-1"/>
          <a:stretch/>
        </p:blipFill>
        <p:spPr bwMode="auto">
          <a:xfrm>
            <a:off x="-3" y="2345922"/>
            <a:ext cx="5375372" cy="4507038"/>
          </a:xfrm>
          <a:custGeom>
            <a:avLst/>
            <a:gdLst/>
            <a:ahLst/>
            <a:cxnLst/>
            <a:rect l="l" t="t" r="r" b="b"/>
            <a:pathLst>
              <a:path w="5485419" h="4610469">
                <a:moveTo>
                  <a:pt x="2345076" y="0"/>
                </a:moveTo>
                <a:cubicBezTo>
                  <a:pt x="4079439" y="0"/>
                  <a:pt x="5485419" y="1405980"/>
                  <a:pt x="5485419" y="3140344"/>
                </a:cubicBezTo>
                <a:cubicBezTo>
                  <a:pt x="5485419" y="3573935"/>
                  <a:pt x="5397545" y="3987002"/>
                  <a:pt x="5238635" y="4362707"/>
                </a:cubicBezTo>
                <a:lnTo>
                  <a:pt x="5119282" y="4610469"/>
                </a:lnTo>
                <a:lnTo>
                  <a:pt x="0" y="4610469"/>
                </a:lnTo>
                <a:lnTo>
                  <a:pt x="0" y="1056789"/>
                </a:lnTo>
                <a:lnTo>
                  <a:pt x="124518" y="919786"/>
                </a:lnTo>
                <a:cubicBezTo>
                  <a:pt x="692808" y="351495"/>
                  <a:pt x="1477894" y="0"/>
                  <a:pt x="234507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99" name="Group 3098">
            <a:extLst>
              <a:ext uri="{FF2B5EF4-FFF2-40B4-BE49-F238E27FC236}">
                <a16:creationId xmlns:a16="http://schemas.microsoft.com/office/drawing/2014/main" id="{2771FEA5-1BB0-4DEA-9432-D1A5CA9E5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32560" y="1"/>
            <a:ext cx="4532812" cy="2513100"/>
            <a:chOff x="1346372" y="-12150"/>
            <a:chExt cx="4619000" cy="2609160"/>
          </a:xfrm>
        </p:grpSpPr>
        <p:sp>
          <p:nvSpPr>
            <p:cNvPr id="3115" name="Freeform: Shape 3099">
              <a:extLst>
                <a:ext uri="{FF2B5EF4-FFF2-40B4-BE49-F238E27FC236}">
                  <a16:creationId xmlns:a16="http://schemas.microsoft.com/office/drawing/2014/main" id="{9B7BCF50-78C8-4292-9E98-3738BDFB3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2815" y="-12150"/>
              <a:ext cx="4387261" cy="2594536"/>
            </a:xfrm>
            <a:custGeom>
              <a:avLst/>
              <a:gdLst>
                <a:gd name="connsiteX0" fmla="*/ 2393 w 4387261"/>
                <a:gd name="connsiteY0" fmla="*/ 0 h 2594536"/>
                <a:gd name="connsiteX1" fmla="*/ 212977 w 4387261"/>
                <a:gd name="connsiteY1" fmla="*/ 0 h 2594536"/>
                <a:gd name="connsiteX2" fmla="*/ 211747 w 4387261"/>
                <a:gd name="connsiteY2" fmla="*/ 154553 h 2594536"/>
                <a:gd name="connsiteX3" fmla="*/ 227489 w 4387261"/>
                <a:gd name="connsiteY3" fmla="*/ 352309 h 2594536"/>
                <a:gd name="connsiteX4" fmla="*/ 309247 w 4387261"/>
                <a:gd name="connsiteY4" fmla="*/ 741223 h 2594536"/>
                <a:gd name="connsiteX5" fmla="*/ 451519 w 4387261"/>
                <a:gd name="connsiteY5" fmla="*/ 1113237 h 2594536"/>
                <a:gd name="connsiteX6" fmla="*/ 888634 w 4387261"/>
                <a:gd name="connsiteY6" fmla="*/ 1778003 h 2594536"/>
                <a:gd name="connsiteX7" fmla="*/ 1180339 w 4387261"/>
                <a:gd name="connsiteY7" fmla="*/ 2049751 h 2594536"/>
                <a:gd name="connsiteX8" fmla="*/ 1515337 w 4387261"/>
                <a:gd name="connsiteY8" fmla="*/ 2264607 h 2594536"/>
                <a:gd name="connsiteX9" fmla="*/ 1885662 w 4387261"/>
                <a:gd name="connsiteY9" fmla="*/ 2410420 h 2594536"/>
                <a:gd name="connsiteX10" fmla="*/ 2280450 w 4387261"/>
                <a:gd name="connsiteY10" fmla="*/ 2463450 h 2594536"/>
                <a:gd name="connsiteX11" fmla="*/ 2473740 w 4387261"/>
                <a:gd name="connsiteY11" fmla="*/ 2441079 h 2594536"/>
                <a:gd name="connsiteX12" fmla="*/ 2654556 w 4387261"/>
                <a:gd name="connsiteY12" fmla="*/ 2375013 h 2594536"/>
                <a:gd name="connsiteX13" fmla="*/ 2739694 w 4387261"/>
                <a:gd name="connsiteY13" fmla="*/ 2328903 h 2594536"/>
                <a:gd name="connsiteX14" fmla="*/ 2822096 w 4387261"/>
                <a:gd name="connsiteY14" fmla="*/ 2275954 h 2594536"/>
                <a:gd name="connsiteX15" fmla="*/ 2981347 w 4387261"/>
                <a:gd name="connsiteY15" fmla="*/ 2153639 h 2594536"/>
                <a:gd name="connsiteX16" fmla="*/ 3141805 w 4387261"/>
                <a:gd name="connsiteY16" fmla="*/ 2021265 h 2594536"/>
                <a:gd name="connsiteX17" fmla="*/ 3225574 w 4387261"/>
                <a:gd name="connsiteY17" fmla="*/ 1955440 h 2594536"/>
                <a:gd name="connsiteX18" fmla="*/ 3266695 w 4387261"/>
                <a:gd name="connsiteY18" fmla="*/ 1923815 h 2594536"/>
                <a:gd name="connsiteX19" fmla="*/ 3306045 w 4387261"/>
                <a:gd name="connsiteY19" fmla="*/ 1892834 h 2594536"/>
                <a:gd name="connsiteX20" fmla="*/ 3596865 w 4387261"/>
                <a:gd name="connsiteY20" fmla="*/ 1626638 h 2594536"/>
                <a:gd name="connsiteX21" fmla="*/ 3727709 w 4387261"/>
                <a:gd name="connsiteY21" fmla="*/ 1485091 h 2594536"/>
                <a:gd name="connsiteX22" fmla="*/ 3848335 w 4387261"/>
                <a:gd name="connsiteY22" fmla="*/ 1336864 h 2594536"/>
                <a:gd name="connsiteX23" fmla="*/ 4039130 w 4387261"/>
                <a:gd name="connsiteY23" fmla="*/ 1005729 h 2594536"/>
                <a:gd name="connsiteX24" fmla="*/ 4093045 w 4387261"/>
                <a:gd name="connsiteY24" fmla="*/ 820486 h 2594536"/>
                <a:gd name="connsiteX25" fmla="*/ 4102540 w 4387261"/>
                <a:gd name="connsiteY25" fmla="*/ 773008 h 2594536"/>
                <a:gd name="connsiteX26" fmla="*/ 4110507 w 4387261"/>
                <a:gd name="connsiteY26" fmla="*/ 725128 h 2594536"/>
                <a:gd name="connsiteX27" fmla="*/ 4121934 w 4387261"/>
                <a:gd name="connsiteY27" fmla="*/ 628483 h 2594536"/>
                <a:gd name="connsiteX28" fmla="*/ 4125635 w 4387261"/>
                <a:gd name="connsiteY28" fmla="*/ 579879 h 2594536"/>
                <a:gd name="connsiteX29" fmla="*/ 4128210 w 4387261"/>
                <a:gd name="connsiteY29" fmla="*/ 531114 h 2594536"/>
                <a:gd name="connsiteX30" fmla="*/ 4129337 w 4387261"/>
                <a:gd name="connsiteY30" fmla="*/ 482188 h 2594536"/>
                <a:gd name="connsiteX31" fmla="*/ 4129096 w 4387261"/>
                <a:gd name="connsiteY31" fmla="*/ 433182 h 2594536"/>
                <a:gd name="connsiteX32" fmla="*/ 4128854 w 4387261"/>
                <a:gd name="connsiteY32" fmla="*/ 408638 h 2594536"/>
                <a:gd name="connsiteX33" fmla="*/ 4127808 w 4387261"/>
                <a:gd name="connsiteY33" fmla="*/ 384980 h 2594536"/>
                <a:gd name="connsiteX34" fmla="*/ 4126601 w 4387261"/>
                <a:gd name="connsiteY34" fmla="*/ 361402 h 2594536"/>
                <a:gd name="connsiteX35" fmla="*/ 4124670 w 4387261"/>
                <a:gd name="connsiteY35" fmla="*/ 337905 h 2594536"/>
                <a:gd name="connsiteX36" fmla="*/ 4113162 w 4387261"/>
                <a:gd name="connsiteY36" fmla="*/ 244720 h 2594536"/>
                <a:gd name="connsiteX37" fmla="*/ 4068270 w 4387261"/>
                <a:gd name="connsiteY37" fmla="*/ 63350 h 2594536"/>
                <a:gd name="connsiteX38" fmla="*/ 4042130 w 4387261"/>
                <a:gd name="connsiteY38" fmla="*/ 0 h 2594536"/>
                <a:gd name="connsiteX39" fmla="*/ 4342981 w 4387261"/>
                <a:gd name="connsiteY39" fmla="*/ 0 h 2594536"/>
                <a:gd name="connsiteX40" fmla="*/ 4363778 w 4387261"/>
                <a:gd name="connsiteY40" fmla="*/ 96966 h 2594536"/>
                <a:gd name="connsiteX41" fmla="*/ 4379439 w 4387261"/>
                <a:gd name="connsiteY41" fmla="*/ 210199 h 2594536"/>
                <a:gd name="connsiteX42" fmla="*/ 4386601 w 4387261"/>
                <a:gd name="connsiteY42" fmla="*/ 323823 h 2594536"/>
                <a:gd name="connsiteX43" fmla="*/ 4387245 w 4387261"/>
                <a:gd name="connsiteY43" fmla="*/ 352229 h 2594536"/>
                <a:gd name="connsiteX44" fmla="*/ 4387084 w 4387261"/>
                <a:gd name="connsiteY44" fmla="*/ 380554 h 2594536"/>
                <a:gd name="connsiteX45" fmla="*/ 4386762 w 4387261"/>
                <a:gd name="connsiteY45" fmla="*/ 408799 h 2594536"/>
                <a:gd name="connsiteX46" fmla="*/ 4385716 w 4387261"/>
                <a:gd name="connsiteY46" fmla="*/ 436240 h 2594536"/>
                <a:gd name="connsiteX47" fmla="*/ 4368254 w 4387261"/>
                <a:gd name="connsiteY47" fmla="*/ 655441 h 2594536"/>
                <a:gd name="connsiteX48" fmla="*/ 4329789 w 4387261"/>
                <a:gd name="connsiteY48" fmla="*/ 873274 h 2594536"/>
                <a:gd name="connsiteX49" fmla="*/ 4269517 w 4387261"/>
                <a:gd name="connsiteY49" fmla="*/ 1087245 h 2594536"/>
                <a:gd name="connsiteX50" fmla="*/ 4088297 w 4387261"/>
                <a:gd name="connsiteY50" fmla="*/ 1496839 h 2594536"/>
                <a:gd name="connsiteX51" fmla="*/ 3806168 w 4387261"/>
                <a:gd name="connsiteY51" fmla="*/ 1842057 h 2594536"/>
                <a:gd name="connsiteX52" fmla="*/ 3636375 w 4387261"/>
                <a:gd name="connsiteY52" fmla="*/ 1981995 h 2594536"/>
                <a:gd name="connsiteX53" fmla="*/ 3456605 w 4387261"/>
                <a:gd name="connsiteY53" fmla="*/ 2104230 h 2594536"/>
                <a:gd name="connsiteX54" fmla="*/ 3410817 w 4387261"/>
                <a:gd name="connsiteY54" fmla="*/ 2132797 h 2594536"/>
                <a:gd name="connsiteX55" fmla="*/ 3366397 w 4387261"/>
                <a:gd name="connsiteY55" fmla="*/ 2160076 h 2594536"/>
                <a:gd name="connsiteX56" fmla="*/ 3280294 w 4387261"/>
                <a:gd name="connsiteY56" fmla="*/ 2213911 h 2594536"/>
                <a:gd name="connsiteX57" fmla="*/ 3104386 w 4387261"/>
                <a:gd name="connsiteY57" fmla="*/ 2325443 h 2594536"/>
                <a:gd name="connsiteX58" fmla="*/ 2918419 w 4387261"/>
                <a:gd name="connsiteY58" fmla="*/ 2434319 h 2594536"/>
                <a:gd name="connsiteX59" fmla="*/ 2819843 w 4387261"/>
                <a:gd name="connsiteY59" fmla="*/ 2483406 h 2594536"/>
                <a:gd name="connsiteX60" fmla="*/ 2716680 w 4387261"/>
                <a:gd name="connsiteY60" fmla="*/ 2525090 h 2594536"/>
                <a:gd name="connsiteX61" fmla="*/ 2609654 w 4387261"/>
                <a:gd name="connsiteY61" fmla="*/ 2557037 h 2594536"/>
                <a:gd name="connsiteX62" fmla="*/ 2555095 w 4387261"/>
                <a:gd name="connsiteY62" fmla="*/ 2568946 h 2594536"/>
                <a:gd name="connsiteX63" fmla="*/ 2527735 w 4387261"/>
                <a:gd name="connsiteY63" fmla="*/ 2574177 h 2594536"/>
                <a:gd name="connsiteX64" fmla="*/ 2500295 w 4387261"/>
                <a:gd name="connsiteY64" fmla="*/ 2578522 h 2594536"/>
                <a:gd name="connsiteX65" fmla="*/ 2280450 w 4387261"/>
                <a:gd name="connsiteY65" fmla="*/ 2594536 h 2594536"/>
                <a:gd name="connsiteX66" fmla="*/ 1852106 w 4387261"/>
                <a:gd name="connsiteY66" fmla="*/ 2549875 h 2594536"/>
                <a:gd name="connsiteX67" fmla="*/ 1441707 w 4387261"/>
                <a:gd name="connsiteY67" fmla="*/ 2415650 h 2594536"/>
                <a:gd name="connsiteX68" fmla="*/ 744753 w 4387261"/>
                <a:gd name="connsiteY68" fmla="*/ 1912389 h 2594536"/>
                <a:gd name="connsiteX69" fmla="*/ 471717 w 4387261"/>
                <a:gd name="connsiteY69" fmla="*/ 1578678 h 2594536"/>
                <a:gd name="connsiteX70" fmla="*/ 254930 w 4387261"/>
                <a:gd name="connsiteY70" fmla="*/ 1205698 h 2594536"/>
                <a:gd name="connsiteX71" fmla="*/ 15852 w 4387261"/>
                <a:gd name="connsiteY71" fmla="*/ 377738 h 2594536"/>
                <a:gd name="connsiteX72" fmla="*/ 0 w 4387261"/>
                <a:gd name="connsiteY72" fmla="*/ 161283 h 259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4387261" h="2594536">
                  <a:moveTo>
                    <a:pt x="2393" y="0"/>
                  </a:moveTo>
                  <a:lnTo>
                    <a:pt x="212977" y="0"/>
                  </a:lnTo>
                  <a:lnTo>
                    <a:pt x="211747" y="154553"/>
                  </a:lnTo>
                  <a:cubicBezTo>
                    <a:pt x="214071" y="220619"/>
                    <a:pt x="219281" y="286565"/>
                    <a:pt x="227489" y="352309"/>
                  </a:cubicBezTo>
                  <a:cubicBezTo>
                    <a:pt x="243986" y="483717"/>
                    <a:pt x="271587" y="613918"/>
                    <a:pt x="309247" y="741223"/>
                  </a:cubicBezTo>
                  <a:cubicBezTo>
                    <a:pt x="346746" y="868607"/>
                    <a:pt x="395270" y="992853"/>
                    <a:pt x="451519" y="1113237"/>
                  </a:cubicBezTo>
                  <a:cubicBezTo>
                    <a:pt x="562809" y="1354729"/>
                    <a:pt x="710392" y="1580207"/>
                    <a:pt x="888634" y="1778003"/>
                  </a:cubicBezTo>
                  <a:cubicBezTo>
                    <a:pt x="978036" y="1876579"/>
                    <a:pt x="1075567" y="1967913"/>
                    <a:pt x="1180339" y="2049751"/>
                  </a:cubicBezTo>
                  <a:cubicBezTo>
                    <a:pt x="1284950" y="2131751"/>
                    <a:pt x="1397126" y="2204094"/>
                    <a:pt x="1515337" y="2264607"/>
                  </a:cubicBezTo>
                  <a:cubicBezTo>
                    <a:pt x="1633468" y="2325121"/>
                    <a:pt x="1757151" y="2375496"/>
                    <a:pt x="1885662" y="2410420"/>
                  </a:cubicBezTo>
                  <a:cubicBezTo>
                    <a:pt x="2013851" y="2445344"/>
                    <a:pt x="2147110" y="2463530"/>
                    <a:pt x="2280450" y="2463450"/>
                  </a:cubicBezTo>
                  <a:cubicBezTo>
                    <a:pt x="2345953" y="2462726"/>
                    <a:pt x="2410972" y="2456288"/>
                    <a:pt x="2473740" y="2441079"/>
                  </a:cubicBezTo>
                  <a:cubicBezTo>
                    <a:pt x="2536587" y="2426111"/>
                    <a:pt x="2596698" y="2402856"/>
                    <a:pt x="2654556" y="2375013"/>
                  </a:cubicBezTo>
                  <a:cubicBezTo>
                    <a:pt x="2683445" y="2360930"/>
                    <a:pt x="2711771" y="2345319"/>
                    <a:pt x="2739694" y="2328903"/>
                  </a:cubicBezTo>
                  <a:cubicBezTo>
                    <a:pt x="2767537" y="2312246"/>
                    <a:pt x="2794977" y="2294462"/>
                    <a:pt x="2822096" y="2275954"/>
                  </a:cubicBezTo>
                  <a:cubicBezTo>
                    <a:pt x="2876172" y="2238455"/>
                    <a:pt x="2928639" y="2196771"/>
                    <a:pt x="2981347" y="2153639"/>
                  </a:cubicBezTo>
                  <a:cubicBezTo>
                    <a:pt x="3034135" y="2110507"/>
                    <a:pt x="3086924" y="2065443"/>
                    <a:pt x="3141805" y="2021265"/>
                  </a:cubicBezTo>
                  <a:cubicBezTo>
                    <a:pt x="3169164" y="1999136"/>
                    <a:pt x="3197168" y="1977248"/>
                    <a:pt x="3225574" y="1955440"/>
                  </a:cubicBezTo>
                  <a:lnTo>
                    <a:pt x="3266695" y="1923815"/>
                  </a:lnTo>
                  <a:cubicBezTo>
                    <a:pt x="3279811" y="1913435"/>
                    <a:pt x="3293250" y="1903537"/>
                    <a:pt x="3306045" y="1892834"/>
                  </a:cubicBezTo>
                  <a:cubicBezTo>
                    <a:pt x="3410173" y="1809306"/>
                    <a:pt x="3506014" y="1718696"/>
                    <a:pt x="3596865" y="1626638"/>
                  </a:cubicBezTo>
                  <a:cubicBezTo>
                    <a:pt x="3642089" y="1580368"/>
                    <a:pt x="3685784" y="1533292"/>
                    <a:pt x="3727709" y="1485091"/>
                  </a:cubicBezTo>
                  <a:cubicBezTo>
                    <a:pt x="3769635" y="1436889"/>
                    <a:pt x="3810192" y="1387802"/>
                    <a:pt x="3848335" y="1336864"/>
                  </a:cubicBezTo>
                  <a:cubicBezTo>
                    <a:pt x="3924782" y="1235391"/>
                    <a:pt x="3993101" y="1125951"/>
                    <a:pt x="4039130" y="1005729"/>
                  </a:cubicBezTo>
                  <a:cubicBezTo>
                    <a:pt x="4062145" y="945778"/>
                    <a:pt x="4079768" y="883655"/>
                    <a:pt x="4093045" y="820486"/>
                  </a:cubicBezTo>
                  <a:cubicBezTo>
                    <a:pt x="4096183" y="804633"/>
                    <a:pt x="4099805" y="788941"/>
                    <a:pt x="4102540" y="773008"/>
                  </a:cubicBezTo>
                  <a:lnTo>
                    <a:pt x="4110507" y="725128"/>
                  </a:lnTo>
                  <a:cubicBezTo>
                    <a:pt x="4114772" y="693021"/>
                    <a:pt x="4119278" y="660913"/>
                    <a:pt x="4121934" y="628483"/>
                  </a:cubicBezTo>
                  <a:cubicBezTo>
                    <a:pt x="4123463" y="612309"/>
                    <a:pt x="4124911" y="596134"/>
                    <a:pt x="4125635" y="579879"/>
                  </a:cubicBezTo>
                  <a:cubicBezTo>
                    <a:pt x="4126440" y="563624"/>
                    <a:pt x="4127728" y="547450"/>
                    <a:pt x="4128210" y="531114"/>
                  </a:cubicBezTo>
                  <a:lnTo>
                    <a:pt x="4129337" y="482188"/>
                  </a:lnTo>
                  <a:cubicBezTo>
                    <a:pt x="4129739" y="465933"/>
                    <a:pt x="4129176" y="449517"/>
                    <a:pt x="4129096" y="433182"/>
                  </a:cubicBezTo>
                  <a:lnTo>
                    <a:pt x="4128854" y="408638"/>
                  </a:lnTo>
                  <a:cubicBezTo>
                    <a:pt x="4128613" y="400672"/>
                    <a:pt x="4128130" y="392866"/>
                    <a:pt x="4127808" y="384980"/>
                  </a:cubicBezTo>
                  <a:cubicBezTo>
                    <a:pt x="4127406" y="377094"/>
                    <a:pt x="4127164" y="369208"/>
                    <a:pt x="4126601" y="361402"/>
                  </a:cubicBezTo>
                  <a:lnTo>
                    <a:pt x="4124670" y="337905"/>
                  </a:lnTo>
                  <a:cubicBezTo>
                    <a:pt x="4122175" y="306602"/>
                    <a:pt x="4117991" y="275540"/>
                    <a:pt x="4113162" y="244720"/>
                  </a:cubicBezTo>
                  <a:cubicBezTo>
                    <a:pt x="4102943" y="183040"/>
                    <a:pt x="4087834" y="122546"/>
                    <a:pt x="4068270" y="63350"/>
                  </a:cubicBezTo>
                  <a:lnTo>
                    <a:pt x="4042130" y="0"/>
                  </a:lnTo>
                  <a:lnTo>
                    <a:pt x="4342981" y="0"/>
                  </a:lnTo>
                  <a:lnTo>
                    <a:pt x="4363778" y="96966"/>
                  </a:lnTo>
                  <a:cubicBezTo>
                    <a:pt x="4370412" y="134527"/>
                    <a:pt x="4375657" y="172318"/>
                    <a:pt x="4379439" y="210199"/>
                  </a:cubicBezTo>
                  <a:cubicBezTo>
                    <a:pt x="4383061" y="248100"/>
                    <a:pt x="4385796" y="286001"/>
                    <a:pt x="4386601" y="323823"/>
                  </a:cubicBezTo>
                  <a:lnTo>
                    <a:pt x="4387245" y="352229"/>
                  </a:lnTo>
                  <a:cubicBezTo>
                    <a:pt x="4387325" y="361644"/>
                    <a:pt x="4387084" y="371139"/>
                    <a:pt x="4387084" y="380554"/>
                  </a:cubicBezTo>
                  <a:lnTo>
                    <a:pt x="4386762" y="408799"/>
                  </a:lnTo>
                  <a:lnTo>
                    <a:pt x="4385716" y="436240"/>
                  </a:lnTo>
                  <a:cubicBezTo>
                    <a:pt x="4383382" y="509307"/>
                    <a:pt x="4377588" y="582535"/>
                    <a:pt x="4368254" y="655441"/>
                  </a:cubicBezTo>
                  <a:cubicBezTo>
                    <a:pt x="4359402" y="728428"/>
                    <a:pt x="4346688" y="801253"/>
                    <a:pt x="4329789" y="873274"/>
                  </a:cubicBezTo>
                  <a:cubicBezTo>
                    <a:pt x="4312729" y="945215"/>
                    <a:pt x="4292531" y="1016592"/>
                    <a:pt x="4269517" y="1087245"/>
                  </a:cubicBezTo>
                  <a:cubicBezTo>
                    <a:pt x="4223085" y="1228310"/>
                    <a:pt x="4165308" y="1367765"/>
                    <a:pt x="4088297" y="1496839"/>
                  </a:cubicBezTo>
                  <a:cubicBezTo>
                    <a:pt x="4011448" y="1625994"/>
                    <a:pt x="3913998" y="1741309"/>
                    <a:pt x="3806168" y="1842057"/>
                  </a:cubicBezTo>
                  <a:cubicBezTo>
                    <a:pt x="3752333" y="1892673"/>
                    <a:pt x="3695038" y="1938702"/>
                    <a:pt x="3636375" y="1981995"/>
                  </a:cubicBezTo>
                  <a:cubicBezTo>
                    <a:pt x="3577471" y="2025047"/>
                    <a:pt x="3517682" y="2066006"/>
                    <a:pt x="3456605" y="2104230"/>
                  </a:cubicBezTo>
                  <a:cubicBezTo>
                    <a:pt x="3441476" y="2114047"/>
                    <a:pt x="3426107" y="2123301"/>
                    <a:pt x="3410817" y="2132797"/>
                  </a:cubicBezTo>
                  <a:lnTo>
                    <a:pt x="3366397" y="2160076"/>
                  </a:lnTo>
                  <a:cubicBezTo>
                    <a:pt x="3337669" y="2177538"/>
                    <a:pt x="3309183" y="2195644"/>
                    <a:pt x="3280294" y="2213911"/>
                  </a:cubicBezTo>
                  <a:lnTo>
                    <a:pt x="3104386" y="2325443"/>
                  </a:lnTo>
                  <a:cubicBezTo>
                    <a:pt x="3044435" y="2362862"/>
                    <a:pt x="2982715" y="2399798"/>
                    <a:pt x="2918419" y="2434319"/>
                  </a:cubicBezTo>
                  <a:cubicBezTo>
                    <a:pt x="2886231" y="2451540"/>
                    <a:pt x="2853479" y="2468197"/>
                    <a:pt x="2819843" y="2483406"/>
                  </a:cubicBezTo>
                  <a:cubicBezTo>
                    <a:pt x="2786126" y="2498535"/>
                    <a:pt x="2751765" y="2512617"/>
                    <a:pt x="2716680" y="2525090"/>
                  </a:cubicBezTo>
                  <a:cubicBezTo>
                    <a:pt x="2681514" y="2537322"/>
                    <a:pt x="2645866" y="2548185"/>
                    <a:pt x="2609654" y="2557037"/>
                  </a:cubicBezTo>
                  <a:cubicBezTo>
                    <a:pt x="2591548" y="2561221"/>
                    <a:pt x="2573362" y="2565486"/>
                    <a:pt x="2555095" y="2568946"/>
                  </a:cubicBezTo>
                  <a:lnTo>
                    <a:pt x="2527735" y="2574177"/>
                  </a:lnTo>
                  <a:lnTo>
                    <a:pt x="2500295" y="2578522"/>
                  </a:lnTo>
                  <a:cubicBezTo>
                    <a:pt x="2427067" y="2589788"/>
                    <a:pt x="2353436" y="2594536"/>
                    <a:pt x="2280450" y="2594536"/>
                  </a:cubicBezTo>
                  <a:cubicBezTo>
                    <a:pt x="2136810" y="2594134"/>
                    <a:pt x="1993170" y="2579166"/>
                    <a:pt x="1852106" y="2549875"/>
                  </a:cubicBezTo>
                  <a:cubicBezTo>
                    <a:pt x="1711122" y="2520664"/>
                    <a:pt x="1572873" y="2475923"/>
                    <a:pt x="1441707" y="2415650"/>
                  </a:cubicBezTo>
                  <a:cubicBezTo>
                    <a:pt x="1179373" y="2294542"/>
                    <a:pt x="944641" y="2119036"/>
                    <a:pt x="744753" y="1912389"/>
                  </a:cubicBezTo>
                  <a:cubicBezTo>
                    <a:pt x="644809" y="1808823"/>
                    <a:pt x="553636" y="1696889"/>
                    <a:pt x="471717" y="1578678"/>
                  </a:cubicBezTo>
                  <a:cubicBezTo>
                    <a:pt x="389878" y="1460306"/>
                    <a:pt x="316972" y="1335738"/>
                    <a:pt x="254930" y="1205698"/>
                  </a:cubicBezTo>
                  <a:cubicBezTo>
                    <a:pt x="131729" y="945295"/>
                    <a:pt x="50293" y="664937"/>
                    <a:pt x="15852" y="377738"/>
                  </a:cubicBezTo>
                  <a:cubicBezTo>
                    <a:pt x="7363" y="305959"/>
                    <a:pt x="2092" y="233656"/>
                    <a:pt x="0" y="16128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01" name="Freeform: Shape 3100">
              <a:extLst>
                <a:ext uri="{FF2B5EF4-FFF2-40B4-BE49-F238E27FC236}">
                  <a16:creationId xmlns:a16="http://schemas.microsoft.com/office/drawing/2014/main" id="{9137EFD7-7283-4FBF-AECA-050D1599D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91623" y="-12150"/>
              <a:ext cx="4328502" cy="2582465"/>
            </a:xfrm>
            <a:custGeom>
              <a:avLst/>
              <a:gdLst>
                <a:gd name="connsiteX0" fmla="*/ 1734 w 4328502"/>
                <a:gd name="connsiteY0" fmla="*/ 0 h 2582465"/>
                <a:gd name="connsiteX1" fmla="*/ 484478 w 4328502"/>
                <a:gd name="connsiteY1" fmla="*/ 0 h 2582465"/>
                <a:gd name="connsiteX2" fmla="*/ 482822 w 4328502"/>
                <a:gd name="connsiteY2" fmla="*/ 34048 h 2582465"/>
                <a:gd name="connsiteX3" fmla="*/ 628796 w 4328502"/>
                <a:gd name="connsiteY3" fmla="*/ 792561 h 2582465"/>
                <a:gd name="connsiteX4" fmla="*/ 1030826 w 4328502"/>
                <a:gd name="connsiteY4" fmla="*/ 1468513 h 2582465"/>
                <a:gd name="connsiteX5" fmla="*/ 1606511 w 4328502"/>
                <a:gd name="connsiteY5" fmla="*/ 1933149 h 2582465"/>
                <a:gd name="connsiteX6" fmla="*/ 2267816 w 4328502"/>
                <a:gd name="connsiteY6" fmla="*/ 2099643 h 2582465"/>
                <a:gd name="connsiteX7" fmla="*/ 2868689 w 4328502"/>
                <a:gd name="connsiteY7" fmla="*/ 1824756 h 2582465"/>
                <a:gd name="connsiteX8" fmla="*/ 3076705 w 4328502"/>
                <a:gd name="connsiteY8" fmla="*/ 1676851 h 2582465"/>
                <a:gd name="connsiteX9" fmla="*/ 3652712 w 4328502"/>
                <a:gd name="connsiteY9" fmla="*/ 1112593 h 2582465"/>
                <a:gd name="connsiteX10" fmla="*/ 3845680 w 4328502"/>
                <a:gd name="connsiteY10" fmla="*/ 370736 h 2582465"/>
                <a:gd name="connsiteX11" fmla="*/ 3777375 w 4328502"/>
                <a:gd name="connsiteY11" fmla="*/ 13757 h 2582465"/>
                <a:gd name="connsiteX12" fmla="*/ 3771130 w 4328502"/>
                <a:gd name="connsiteY12" fmla="*/ 0 h 2582465"/>
                <a:gd name="connsiteX13" fmla="*/ 4280386 w 4328502"/>
                <a:gd name="connsiteY13" fmla="*/ 0 h 2582465"/>
                <a:gd name="connsiteX14" fmla="*/ 4315979 w 4328502"/>
                <a:gd name="connsiteY14" fmla="*/ 179000 h 2582465"/>
                <a:gd name="connsiteX15" fmla="*/ 4328502 w 4328502"/>
                <a:gd name="connsiteY15" fmla="*/ 370736 h 2582465"/>
                <a:gd name="connsiteX16" fmla="*/ 3347729 w 4328502"/>
                <a:gd name="connsiteY16" fmla="*/ 2076387 h 2582465"/>
                <a:gd name="connsiteX17" fmla="*/ 2267816 w 4328502"/>
                <a:gd name="connsiteY17" fmla="*/ 2582465 h 2582465"/>
                <a:gd name="connsiteX18" fmla="*/ 0 w 4328502"/>
                <a:gd name="connsiteY18" fmla="*/ 34048 h 258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28502" h="2582465">
                  <a:moveTo>
                    <a:pt x="1734" y="0"/>
                  </a:moveTo>
                  <a:lnTo>
                    <a:pt x="484478" y="0"/>
                  </a:lnTo>
                  <a:lnTo>
                    <a:pt x="482822" y="34048"/>
                  </a:lnTo>
                  <a:cubicBezTo>
                    <a:pt x="482822" y="282058"/>
                    <a:pt x="533277" y="544392"/>
                    <a:pt x="628796" y="792561"/>
                  </a:cubicBezTo>
                  <a:cubicBezTo>
                    <a:pt x="723268" y="1038077"/>
                    <a:pt x="862321" y="1271844"/>
                    <a:pt x="1030826" y="1468513"/>
                  </a:cubicBezTo>
                  <a:cubicBezTo>
                    <a:pt x="1199089" y="1664942"/>
                    <a:pt x="1398173" y="1825561"/>
                    <a:pt x="1606511" y="1933149"/>
                  </a:cubicBezTo>
                  <a:cubicBezTo>
                    <a:pt x="1820482" y="2043635"/>
                    <a:pt x="2042982" y="2099643"/>
                    <a:pt x="2267816" y="2099643"/>
                  </a:cubicBezTo>
                  <a:cubicBezTo>
                    <a:pt x="2482672" y="2099643"/>
                    <a:pt x="2607321" y="2015390"/>
                    <a:pt x="2868689" y="1824756"/>
                  </a:cubicBezTo>
                  <a:cubicBezTo>
                    <a:pt x="2934111" y="1777037"/>
                    <a:pt x="3001787" y="1727709"/>
                    <a:pt x="3076705" y="1676851"/>
                  </a:cubicBezTo>
                  <a:cubicBezTo>
                    <a:pt x="3341774" y="1497000"/>
                    <a:pt x="3530236" y="1312481"/>
                    <a:pt x="3652712" y="1112593"/>
                  </a:cubicBezTo>
                  <a:cubicBezTo>
                    <a:pt x="3782591" y="900714"/>
                    <a:pt x="3845680" y="658016"/>
                    <a:pt x="3845680" y="370736"/>
                  </a:cubicBezTo>
                  <a:cubicBezTo>
                    <a:pt x="3845680" y="248462"/>
                    <a:pt x="3823726" y="132614"/>
                    <a:pt x="3777375" y="13757"/>
                  </a:cubicBezTo>
                  <a:lnTo>
                    <a:pt x="3771130" y="0"/>
                  </a:lnTo>
                  <a:lnTo>
                    <a:pt x="4280386" y="0"/>
                  </a:lnTo>
                  <a:lnTo>
                    <a:pt x="4315979" y="179000"/>
                  </a:lnTo>
                  <a:cubicBezTo>
                    <a:pt x="4324163" y="240678"/>
                    <a:pt x="4328502" y="304478"/>
                    <a:pt x="4328502" y="370736"/>
                  </a:cubicBezTo>
                  <a:cubicBezTo>
                    <a:pt x="4328502" y="1156771"/>
                    <a:pt x="3951016" y="1667114"/>
                    <a:pt x="3347729" y="2076387"/>
                  </a:cubicBezTo>
                  <a:cubicBezTo>
                    <a:pt x="2985773" y="2321982"/>
                    <a:pt x="2737522" y="2582465"/>
                    <a:pt x="2267816" y="2582465"/>
                  </a:cubicBezTo>
                  <a:cubicBezTo>
                    <a:pt x="1015295" y="2582465"/>
                    <a:pt x="0" y="1299204"/>
                    <a:pt x="0" y="3404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02" name="Freeform: Shape 3101">
              <a:extLst>
                <a:ext uri="{FF2B5EF4-FFF2-40B4-BE49-F238E27FC236}">
                  <a16:creationId xmlns:a16="http://schemas.microsoft.com/office/drawing/2014/main" id="{7B613766-6995-44A2-A21A-E0D036A1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91623" y="-12150"/>
              <a:ext cx="4328502" cy="2582465"/>
            </a:xfrm>
            <a:custGeom>
              <a:avLst/>
              <a:gdLst>
                <a:gd name="connsiteX0" fmla="*/ 1734 w 4328502"/>
                <a:gd name="connsiteY0" fmla="*/ 0 h 2582465"/>
                <a:gd name="connsiteX1" fmla="*/ 404018 w 4328502"/>
                <a:gd name="connsiteY1" fmla="*/ 0 h 2582465"/>
                <a:gd name="connsiteX2" fmla="*/ 402352 w 4328502"/>
                <a:gd name="connsiteY2" fmla="*/ 34048 h 2582465"/>
                <a:gd name="connsiteX3" fmla="*/ 553717 w 4328502"/>
                <a:gd name="connsiteY3" fmla="*/ 821451 h 2582465"/>
                <a:gd name="connsiteX4" fmla="*/ 969749 w 4328502"/>
                <a:gd name="connsiteY4" fmla="*/ 1520900 h 2582465"/>
                <a:gd name="connsiteX5" fmla="*/ 1569655 w 4328502"/>
                <a:gd name="connsiteY5" fmla="*/ 2004688 h 2582465"/>
                <a:gd name="connsiteX6" fmla="*/ 2267816 w 4328502"/>
                <a:gd name="connsiteY6" fmla="*/ 2180113 h 2582465"/>
                <a:gd name="connsiteX7" fmla="*/ 2916086 w 4328502"/>
                <a:gd name="connsiteY7" fmla="*/ 1889776 h 2582465"/>
                <a:gd name="connsiteX8" fmla="*/ 3121849 w 4328502"/>
                <a:gd name="connsiteY8" fmla="*/ 1743481 h 2582465"/>
                <a:gd name="connsiteX9" fmla="*/ 3926150 w 4328502"/>
                <a:gd name="connsiteY9" fmla="*/ 370736 h 2582465"/>
                <a:gd name="connsiteX10" fmla="*/ 3890864 w 4328502"/>
                <a:gd name="connsiteY10" fmla="*/ 101186 h 2582465"/>
                <a:gd name="connsiteX11" fmla="*/ 3856896 w 4328502"/>
                <a:gd name="connsiteY11" fmla="*/ 0 h 2582465"/>
                <a:gd name="connsiteX12" fmla="*/ 4280386 w 4328502"/>
                <a:gd name="connsiteY12" fmla="*/ 0 h 2582465"/>
                <a:gd name="connsiteX13" fmla="*/ 4315979 w 4328502"/>
                <a:gd name="connsiteY13" fmla="*/ 179000 h 2582465"/>
                <a:gd name="connsiteX14" fmla="*/ 4328502 w 4328502"/>
                <a:gd name="connsiteY14" fmla="*/ 370736 h 2582465"/>
                <a:gd name="connsiteX15" fmla="*/ 3347729 w 4328502"/>
                <a:gd name="connsiteY15" fmla="*/ 2076387 h 2582465"/>
                <a:gd name="connsiteX16" fmla="*/ 2267816 w 4328502"/>
                <a:gd name="connsiteY16" fmla="*/ 2582465 h 2582465"/>
                <a:gd name="connsiteX17" fmla="*/ 0 w 4328502"/>
                <a:gd name="connsiteY17" fmla="*/ 34048 h 258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28502" h="2582465">
                  <a:moveTo>
                    <a:pt x="1734" y="0"/>
                  </a:moveTo>
                  <a:lnTo>
                    <a:pt x="404018" y="0"/>
                  </a:lnTo>
                  <a:lnTo>
                    <a:pt x="402352" y="34048"/>
                  </a:lnTo>
                  <a:cubicBezTo>
                    <a:pt x="402352" y="295496"/>
                    <a:pt x="453209" y="560486"/>
                    <a:pt x="553717" y="821451"/>
                  </a:cubicBezTo>
                  <a:cubicBezTo>
                    <a:pt x="651408" y="1075496"/>
                    <a:pt x="795289" y="1317310"/>
                    <a:pt x="969749" y="1520900"/>
                  </a:cubicBezTo>
                  <a:cubicBezTo>
                    <a:pt x="1147186" y="1728030"/>
                    <a:pt x="1349086" y="1890822"/>
                    <a:pt x="1569655" y="2004688"/>
                  </a:cubicBezTo>
                  <a:cubicBezTo>
                    <a:pt x="1795133" y="2121048"/>
                    <a:pt x="2030026" y="2180113"/>
                    <a:pt x="2267816" y="2180113"/>
                  </a:cubicBezTo>
                  <a:cubicBezTo>
                    <a:pt x="2507377" y="2180113"/>
                    <a:pt x="2647234" y="2085882"/>
                    <a:pt x="2916086" y="1889776"/>
                  </a:cubicBezTo>
                  <a:cubicBezTo>
                    <a:pt x="2980945" y="1842459"/>
                    <a:pt x="3048057" y="1793533"/>
                    <a:pt x="3121849" y="1743481"/>
                  </a:cubicBezTo>
                  <a:cubicBezTo>
                    <a:pt x="3685624" y="1361005"/>
                    <a:pt x="3926150" y="950445"/>
                    <a:pt x="3926150" y="370736"/>
                  </a:cubicBezTo>
                  <a:cubicBezTo>
                    <a:pt x="3926150" y="275620"/>
                    <a:pt x="3913903" y="186836"/>
                    <a:pt x="3890864" y="101186"/>
                  </a:cubicBezTo>
                  <a:lnTo>
                    <a:pt x="3856896" y="0"/>
                  </a:lnTo>
                  <a:lnTo>
                    <a:pt x="4280386" y="0"/>
                  </a:lnTo>
                  <a:lnTo>
                    <a:pt x="4315979" y="179000"/>
                  </a:lnTo>
                  <a:cubicBezTo>
                    <a:pt x="4324163" y="240678"/>
                    <a:pt x="4328502" y="304478"/>
                    <a:pt x="4328502" y="370736"/>
                  </a:cubicBezTo>
                  <a:cubicBezTo>
                    <a:pt x="4328502" y="1156771"/>
                    <a:pt x="3951016" y="1667114"/>
                    <a:pt x="3347729" y="2076387"/>
                  </a:cubicBezTo>
                  <a:cubicBezTo>
                    <a:pt x="2985773" y="2321982"/>
                    <a:pt x="2737522" y="2582465"/>
                    <a:pt x="2267816" y="2582465"/>
                  </a:cubicBezTo>
                  <a:cubicBezTo>
                    <a:pt x="1015295" y="2582465"/>
                    <a:pt x="0" y="1299204"/>
                    <a:pt x="0" y="3404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3103" name="Freeform: Shape 3102">
              <a:extLst>
                <a:ext uri="{FF2B5EF4-FFF2-40B4-BE49-F238E27FC236}">
                  <a16:creationId xmlns:a16="http://schemas.microsoft.com/office/drawing/2014/main" id="{FA521023-D344-46F0-A210-55310BCAC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6372" y="-12149"/>
              <a:ext cx="4619000" cy="2609159"/>
            </a:xfrm>
            <a:custGeom>
              <a:avLst/>
              <a:gdLst>
                <a:gd name="connsiteX0" fmla="*/ 22456 w 4619000"/>
                <a:gd name="connsiteY0" fmla="*/ 0 h 2614653"/>
                <a:gd name="connsiteX1" fmla="*/ 147678 w 4619000"/>
                <a:gd name="connsiteY1" fmla="*/ 0 h 2614653"/>
                <a:gd name="connsiteX2" fmla="*/ 145973 w 4619000"/>
                <a:gd name="connsiteY2" fmla="*/ 79675 h 2614653"/>
                <a:gd name="connsiteX3" fmla="*/ 170195 w 4619000"/>
                <a:gd name="connsiteY3" fmla="*/ 405339 h 2614653"/>
                <a:gd name="connsiteX4" fmla="*/ 210108 w 4619000"/>
                <a:gd name="connsiteY4" fmla="*/ 609814 h 2614653"/>
                <a:gd name="connsiteX5" fmla="*/ 267242 w 4619000"/>
                <a:gd name="connsiteY5" fmla="*/ 810587 h 2614653"/>
                <a:gd name="connsiteX6" fmla="*/ 340148 w 4619000"/>
                <a:gd name="connsiteY6" fmla="*/ 1006533 h 2614653"/>
                <a:gd name="connsiteX7" fmla="*/ 428344 w 4619000"/>
                <a:gd name="connsiteY7" fmla="*/ 1196765 h 2614653"/>
                <a:gd name="connsiteX8" fmla="*/ 644970 w 4619000"/>
                <a:gd name="connsiteY8" fmla="*/ 1557594 h 2614653"/>
                <a:gd name="connsiteX9" fmla="*/ 707335 w 4619000"/>
                <a:gd name="connsiteY9" fmla="*/ 1642893 h 2614653"/>
                <a:gd name="connsiteX10" fmla="*/ 707496 w 4619000"/>
                <a:gd name="connsiteY10" fmla="*/ 1643054 h 2614653"/>
                <a:gd name="connsiteX11" fmla="*/ 707657 w 4619000"/>
                <a:gd name="connsiteY11" fmla="*/ 1643214 h 2614653"/>
                <a:gd name="connsiteX12" fmla="*/ 734453 w 4619000"/>
                <a:gd name="connsiteY12" fmla="*/ 1678219 h 2614653"/>
                <a:gd name="connsiteX13" fmla="*/ 740006 w 4619000"/>
                <a:gd name="connsiteY13" fmla="*/ 1685301 h 2614653"/>
                <a:gd name="connsiteX14" fmla="*/ 772757 w 4619000"/>
                <a:gd name="connsiteY14" fmla="*/ 1726340 h 2614653"/>
                <a:gd name="connsiteX15" fmla="*/ 912937 w 4619000"/>
                <a:gd name="connsiteY15" fmla="*/ 1886074 h 2614653"/>
                <a:gd name="connsiteX16" fmla="*/ 1230392 w 4619000"/>
                <a:gd name="connsiteY16" fmla="*/ 2170617 h 2614653"/>
                <a:gd name="connsiteX17" fmla="*/ 1407025 w 4619000"/>
                <a:gd name="connsiteY17" fmla="*/ 2291725 h 2614653"/>
                <a:gd name="connsiteX18" fmla="*/ 1595567 w 4619000"/>
                <a:gd name="connsiteY18" fmla="*/ 2394808 h 2614653"/>
                <a:gd name="connsiteX19" fmla="*/ 1595808 w 4619000"/>
                <a:gd name="connsiteY19" fmla="*/ 2394888 h 2614653"/>
                <a:gd name="connsiteX20" fmla="*/ 1596050 w 4619000"/>
                <a:gd name="connsiteY20" fmla="*/ 2394969 h 2614653"/>
                <a:gd name="connsiteX21" fmla="*/ 1644493 w 4619000"/>
                <a:gd name="connsiteY21" fmla="*/ 2417581 h 2614653"/>
                <a:gd name="connsiteX22" fmla="*/ 1669036 w 4619000"/>
                <a:gd name="connsiteY22" fmla="*/ 2428686 h 2614653"/>
                <a:gd name="connsiteX23" fmla="*/ 1693660 w 4619000"/>
                <a:gd name="connsiteY23" fmla="*/ 2439147 h 2614653"/>
                <a:gd name="connsiteX24" fmla="*/ 1697523 w 4619000"/>
                <a:gd name="connsiteY24" fmla="*/ 2440756 h 2614653"/>
                <a:gd name="connsiteX25" fmla="*/ 1743310 w 4619000"/>
                <a:gd name="connsiteY25" fmla="*/ 2459104 h 2614653"/>
                <a:gd name="connsiteX26" fmla="*/ 1761899 w 4619000"/>
                <a:gd name="connsiteY26" fmla="*/ 2466185 h 2614653"/>
                <a:gd name="connsiteX27" fmla="*/ 1793685 w 4619000"/>
                <a:gd name="connsiteY27" fmla="*/ 2477934 h 2614653"/>
                <a:gd name="connsiteX28" fmla="*/ 1794007 w 4619000"/>
                <a:gd name="connsiteY28" fmla="*/ 2478014 h 2614653"/>
                <a:gd name="connsiteX29" fmla="*/ 1794329 w 4619000"/>
                <a:gd name="connsiteY29" fmla="*/ 2478175 h 2614653"/>
                <a:gd name="connsiteX30" fmla="*/ 2000977 w 4619000"/>
                <a:gd name="connsiteY30" fmla="*/ 2539413 h 2614653"/>
                <a:gd name="connsiteX31" fmla="*/ 2429240 w 4619000"/>
                <a:gd name="connsiteY31" fmla="*/ 2588983 h 2614653"/>
                <a:gd name="connsiteX32" fmla="*/ 2640394 w 4619000"/>
                <a:gd name="connsiteY32" fmla="*/ 2568383 h 2614653"/>
                <a:gd name="connsiteX33" fmla="*/ 2842214 w 4619000"/>
                <a:gd name="connsiteY33" fmla="*/ 2505535 h 2614653"/>
                <a:gd name="connsiteX34" fmla="*/ 2842536 w 4619000"/>
                <a:gd name="connsiteY34" fmla="*/ 2505374 h 2614653"/>
                <a:gd name="connsiteX35" fmla="*/ 2842858 w 4619000"/>
                <a:gd name="connsiteY35" fmla="*/ 2505213 h 2614653"/>
                <a:gd name="connsiteX36" fmla="*/ 2876977 w 4619000"/>
                <a:gd name="connsiteY36" fmla="*/ 2490004 h 2614653"/>
                <a:gd name="connsiteX37" fmla="*/ 2890818 w 4619000"/>
                <a:gd name="connsiteY37" fmla="*/ 2483647 h 2614653"/>
                <a:gd name="connsiteX38" fmla="*/ 2902486 w 4619000"/>
                <a:gd name="connsiteY38" fmla="*/ 2477853 h 2614653"/>
                <a:gd name="connsiteX39" fmla="*/ 2937732 w 4619000"/>
                <a:gd name="connsiteY39" fmla="*/ 2459667 h 2614653"/>
                <a:gd name="connsiteX40" fmla="*/ 2938054 w 4619000"/>
                <a:gd name="connsiteY40" fmla="*/ 2459506 h 2614653"/>
                <a:gd name="connsiteX41" fmla="*/ 2938376 w 4619000"/>
                <a:gd name="connsiteY41" fmla="*/ 2459345 h 2614653"/>
                <a:gd name="connsiteX42" fmla="*/ 3030515 w 4619000"/>
                <a:gd name="connsiteY42" fmla="*/ 2405430 h 2614653"/>
                <a:gd name="connsiteX43" fmla="*/ 3119917 w 4619000"/>
                <a:gd name="connsiteY43" fmla="*/ 2345640 h 2614653"/>
                <a:gd name="connsiteX44" fmla="*/ 3207630 w 4619000"/>
                <a:gd name="connsiteY44" fmla="*/ 2281023 h 2614653"/>
                <a:gd name="connsiteX45" fmla="*/ 3313046 w 4619000"/>
                <a:gd name="connsiteY45" fmla="*/ 2199506 h 2614653"/>
                <a:gd name="connsiteX46" fmla="*/ 3382170 w 4619000"/>
                <a:gd name="connsiteY46" fmla="*/ 2145591 h 2614653"/>
                <a:gd name="connsiteX47" fmla="*/ 3471251 w 4619000"/>
                <a:gd name="connsiteY47" fmla="*/ 2077433 h 2614653"/>
                <a:gd name="connsiteX48" fmla="*/ 3518568 w 4619000"/>
                <a:gd name="connsiteY48" fmla="*/ 2042589 h 2614653"/>
                <a:gd name="connsiteX49" fmla="*/ 3561056 w 4619000"/>
                <a:gd name="connsiteY49" fmla="*/ 2011366 h 2614653"/>
                <a:gd name="connsiteX50" fmla="*/ 3561217 w 4619000"/>
                <a:gd name="connsiteY50" fmla="*/ 2011206 h 2614653"/>
                <a:gd name="connsiteX51" fmla="*/ 3561378 w 4619000"/>
                <a:gd name="connsiteY51" fmla="*/ 2011045 h 2614653"/>
                <a:gd name="connsiteX52" fmla="*/ 3633399 w 4619000"/>
                <a:gd name="connsiteY52" fmla="*/ 1956405 h 2614653"/>
                <a:gd name="connsiteX53" fmla="*/ 3646998 w 4619000"/>
                <a:gd name="connsiteY53" fmla="*/ 1945864 h 2614653"/>
                <a:gd name="connsiteX54" fmla="*/ 3653597 w 4619000"/>
                <a:gd name="connsiteY54" fmla="*/ 1940553 h 2614653"/>
                <a:gd name="connsiteX55" fmla="*/ 3729883 w 4619000"/>
                <a:gd name="connsiteY55" fmla="*/ 1877625 h 2614653"/>
                <a:gd name="connsiteX56" fmla="*/ 3885835 w 4619000"/>
                <a:gd name="connsiteY56" fmla="*/ 1733261 h 2614653"/>
                <a:gd name="connsiteX57" fmla="*/ 4145190 w 4619000"/>
                <a:gd name="connsiteY57" fmla="*/ 1410333 h 2614653"/>
                <a:gd name="connsiteX58" fmla="*/ 4242318 w 4619000"/>
                <a:gd name="connsiteY58" fmla="*/ 1232494 h 2614653"/>
                <a:gd name="connsiteX59" fmla="*/ 4242399 w 4619000"/>
                <a:gd name="connsiteY59" fmla="*/ 1232333 h 2614653"/>
                <a:gd name="connsiteX60" fmla="*/ 4242480 w 4619000"/>
                <a:gd name="connsiteY60" fmla="*/ 1232172 h 2614653"/>
                <a:gd name="connsiteX61" fmla="*/ 4315868 w 4619000"/>
                <a:gd name="connsiteY61" fmla="*/ 1044434 h 2614653"/>
                <a:gd name="connsiteX62" fmla="*/ 4366645 w 4619000"/>
                <a:gd name="connsiteY62" fmla="*/ 848408 h 2614653"/>
                <a:gd name="connsiteX63" fmla="*/ 4383383 w 4619000"/>
                <a:gd name="connsiteY63" fmla="*/ 748947 h 2614653"/>
                <a:gd name="connsiteX64" fmla="*/ 4394729 w 4619000"/>
                <a:gd name="connsiteY64" fmla="*/ 649083 h 2614653"/>
                <a:gd name="connsiteX65" fmla="*/ 4403742 w 4619000"/>
                <a:gd name="connsiteY65" fmla="*/ 442355 h 2614653"/>
                <a:gd name="connsiteX66" fmla="*/ 4403742 w 4619000"/>
                <a:gd name="connsiteY66" fmla="*/ 431974 h 2614653"/>
                <a:gd name="connsiteX67" fmla="*/ 4403823 w 4619000"/>
                <a:gd name="connsiteY67" fmla="*/ 418294 h 2614653"/>
                <a:gd name="connsiteX68" fmla="*/ 4403420 w 4619000"/>
                <a:gd name="connsiteY68" fmla="*/ 391659 h 2614653"/>
                <a:gd name="connsiteX69" fmla="*/ 4403420 w 4619000"/>
                <a:gd name="connsiteY69" fmla="*/ 391417 h 2614653"/>
                <a:gd name="connsiteX70" fmla="*/ 4403420 w 4619000"/>
                <a:gd name="connsiteY70" fmla="*/ 391176 h 2614653"/>
                <a:gd name="connsiteX71" fmla="*/ 4402776 w 4619000"/>
                <a:gd name="connsiteY71" fmla="*/ 366149 h 2614653"/>
                <a:gd name="connsiteX72" fmla="*/ 4401489 w 4619000"/>
                <a:gd name="connsiteY72" fmla="*/ 340962 h 2614653"/>
                <a:gd name="connsiteX73" fmla="*/ 4392879 w 4619000"/>
                <a:gd name="connsiteY73" fmla="*/ 242306 h 2614653"/>
                <a:gd name="connsiteX74" fmla="*/ 4355219 w 4619000"/>
                <a:gd name="connsiteY74" fmla="*/ 50233 h 2614653"/>
                <a:gd name="connsiteX75" fmla="*/ 4337863 w 4619000"/>
                <a:gd name="connsiteY75" fmla="*/ 0 h 2614653"/>
                <a:gd name="connsiteX76" fmla="*/ 4596545 w 4619000"/>
                <a:gd name="connsiteY76" fmla="*/ 0 h 2614653"/>
                <a:gd name="connsiteX77" fmla="*/ 4607077 w 4619000"/>
                <a:gd name="connsiteY77" fmla="*/ 69014 h 2614653"/>
                <a:gd name="connsiteX78" fmla="*/ 4619000 w 4619000"/>
                <a:gd name="connsiteY78" fmla="*/ 305153 h 2614653"/>
                <a:gd name="connsiteX79" fmla="*/ 2309500 w 4619000"/>
                <a:gd name="connsiteY79" fmla="*/ 2614653 h 2614653"/>
                <a:gd name="connsiteX80" fmla="*/ 0 w 4619000"/>
                <a:gd name="connsiteY80" fmla="*/ 305153 h 2614653"/>
                <a:gd name="connsiteX81" fmla="*/ 11923 w 4619000"/>
                <a:gd name="connsiteY81" fmla="*/ 69014 h 2614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4619000" h="2614653">
                  <a:moveTo>
                    <a:pt x="22456" y="0"/>
                  </a:moveTo>
                  <a:lnTo>
                    <a:pt x="147678" y="0"/>
                  </a:lnTo>
                  <a:lnTo>
                    <a:pt x="145973" y="79675"/>
                  </a:lnTo>
                  <a:cubicBezTo>
                    <a:pt x="145973" y="186942"/>
                    <a:pt x="154101" y="296623"/>
                    <a:pt x="170195" y="405339"/>
                  </a:cubicBezTo>
                  <a:cubicBezTo>
                    <a:pt x="181058" y="476072"/>
                    <a:pt x="194497" y="544874"/>
                    <a:pt x="210108" y="609814"/>
                  </a:cubicBezTo>
                  <a:cubicBezTo>
                    <a:pt x="227168" y="679662"/>
                    <a:pt x="246400" y="747257"/>
                    <a:pt x="267242" y="810587"/>
                  </a:cubicBezTo>
                  <a:cubicBezTo>
                    <a:pt x="288969" y="876814"/>
                    <a:pt x="313513" y="942720"/>
                    <a:pt x="340148" y="1006533"/>
                  </a:cubicBezTo>
                  <a:cubicBezTo>
                    <a:pt x="367025" y="1070587"/>
                    <a:pt x="396719" y="1134561"/>
                    <a:pt x="428344" y="1196765"/>
                  </a:cubicBezTo>
                  <a:cubicBezTo>
                    <a:pt x="491996" y="1321816"/>
                    <a:pt x="564822" y="1443246"/>
                    <a:pt x="644970" y="1557594"/>
                  </a:cubicBezTo>
                  <a:cubicBezTo>
                    <a:pt x="661628" y="1581172"/>
                    <a:pt x="683757" y="1612153"/>
                    <a:pt x="707335" y="1642893"/>
                  </a:cubicBezTo>
                  <a:lnTo>
                    <a:pt x="707496" y="1643054"/>
                  </a:lnTo>
                  <a:lnTo>
                    <a:pt x="707657" y="1643214"/>
                  </a:lnTo>
                  <a:cubicBezTo>
                    <a:pt x="716347" y="1654963"/>
                    <a:pt x="725521" y="1666792"/>
                    <a:pt x="734453" y="1678219"/>
                  </a:cubicBezTo>
                  <a:lnTo>
                    <a:pt x="740006" y="1685301"/>
                  </a:lnTo>
                  <a:cubicBezTo>
                    <a:pt x="751352" y="1700188"/>
                    <a:pt x="762940" y="1714350"/>
                    <a:pt x="772757" y="1726340"/>
                  </a:cubicBezTo>
                  <a:cubicBezTo>
                    <a:pt x="821522" y="1785889"/>
                    <a:pt x="867390" y="1838114"/>
                    <a:pt x="912937" y="1886074"/>
                  </a:cubicBezTo>
                  <a:cubicBezTo>
                    <a:pt x="1011432" y="1990525"/>
                    <a:pt x="1118217" y="2086204"/>
                    <a:pt x="1230392" y="2170617"/>
                  </a:cubicBezTo>
                  <a:cubicBezTo>
                    <a:pt x="1288492" y="2214313"/>
                    <a:pt x="1347959" y="2255111"/>
                    <a:pt x="1407025" y="2291725"/>
                  </a:cubicBezTo>
                  <a:cubicBezTo>
                    <a:pt x="1474700" y="2332765"/>
                    <a:pt x="1536341" y="2366482"/>
                    <a:pt x="1595567" y="2394808"/>
                  </a:cubicBezTo>
                  <a:lnTo>
                    <a:pt x="1595808" y="2394888"/>
                  </a:lnTo>
                  <a:lnTo>
                    <a:pt x="1596050" y="2394969"/>
                  </a:lnTo>
                  <a:cubicBezTo>
                    <a:pt x="1612868" y="2403338"/>
                    <a:pt x="1629928" y="2411063"/>
                    <a:pt x="1644493" y="2417581"/>
                  </a:cubicBezTo>
                  <a:lnTo>
                    <a:pt x="1669036" y="2428686"/>
                  </a:lnTo>
                  <a:lnTo>
                    <a:pt x="1693660" y="2439147"/>
                  </a:lnTo>
                  <a:lnTo>
                    <a:pt x="1697523" y="2440756"/>
                  </a:lnTo>
                  <a:cubicBezTo>
                    <a:pt x="1713214" y="2447275"/>
                    <a:pt x="1728102" y="2453471"/>
                    <a:pt x="1743310" y="2459104"/>
                  </a:cubicBezTo>
                  <a:cubicBezTo>
                    <a:pt x="1749507" y="2461437"/>
                    <a:pt x="1755703" y="2463771"/>
                    <a:pt x="1761899" y="2466185"/>
                  </a:cubicBezTo>
                  <a:cubicBezTo>
                    <a:pt x="1772843" y="2470450"/>
                    <a:pt x="1783224" y="2474393"/>
                    <a:pt x="1793685" y="2477934"/>
                  </a:cubicBezTo>
                  <a:lnTo>
                    <a:pt x="1794007" y="2478014"/>
                  </a:lnTo>
                  <a:lnTo>
                    <a:pt x="1794329" y="2478175"/>
                  </a:lnTo>
                  <a:cubicBezTo>
                    <a:pt x="1863131" y="2503041"/>
                    <a:pt x="1932657" y="2523641"/>
                    <a:pt x="2000977" y="2539413"/>
                  </a:cubicBezTo>
                  <a:cubicBezTo>
                    <a:pt x="2141639" y="2572326"/>
                    <a:pt x="2285761" y="2589063"/>
                    <a:pt x="2429240" y="2588983"/>
                  </a:cubicBezTo>
                  <a:cubicBezTo>
                    <a:pt x="2501824" y="2588500"/>
                    <a:pt x="2573041" y="2581580"/>
                    <a:pt x="2640394" y="2568383"/>
                  </a:cubicBezTo>
                  <a:cubicBezTo>
                    <a:pt x="2711691" y="2553656"/>
                    <a:pt x="2779608" y="2532573"/>
                    <a:pt x="2842214" y="2505535"/>
                  </a:cubicBezTo>
                  <a:lnTo>
                    <a:pt x="2842536" y="2505374"/>
                  </a:lnTo>
                  <a:lnTo>
                    <a:pt x="2842858" y="2505213"/>
                  </a:lnTo>
                  <a:cubicBezTo>
                    <a:pt x="2854124" y="2500626"/>
                    <a:pt x="2865229" y="2495476"/>
                    <a:pt x="2876977" y="2490004"/>
                  </a:cubicBezTo>
                  <a:cubicBezTo>
                    <a:pt x="2881564" y="2487912"/>
                    <a:pt x="2886151" y="2485739"/>
                    <a:pt x="2890818" y="2483647"/>
                  </a:cubicBezTo>
                  <a:cubicBezTo>
                    <a:pt x="2894761" y="2481716"/>
                    <a:pt x="2898624" y="2479785"/>
                    <a:pt x="2902486" y="2477853"/>
                  </a:cubicBezTo>
                  <a:cubicBezTo>
                    <a:pt x="2914718" y="2471738"/>
                    <a:pt x="2926306" y="2465944"/>
                    <a:pt x="2937732" y="2459667"/>
                  </a:cubicBezTo>
                  <a:lnTo>
                    <a:pt x="2938054" y="2459506"/>
                  </a:lnTo>
                  <a:lnTo>
                    <a:pt x="2938376" y="2459345"/>
                  </a:lnTo>
                  <a:cubicBezTo>
                    <a:pt x="2965817" y="2444941"/>
                    <a:pt x="2994223" y="2428364"/>
                    <a:pt x="3030515" y="2405430"/>
                  </a:cubicBezTo>
                  <a:cubicBezTo>
                    <a:pt x="3059082" y="2387566"/>
                    <a:pt x="3087005" y="2368494"/>
                    <a:pt x="3119917" y="2345640"/>
                  </a:cubicBezTo>
                  <a:cubicBezTo>
                    <a:pt x="3150174" y="2324155"/>
                    <a:pt x="3179787" y="2301945"/>
                    <a:pt x="3207630" y="2281023"/>
                  </a:cubicBezTo>
                  <a:cubicBezTo>
                    <a:pt x="3242957" y="2254387"/>
                    <a:pt x="3278605" y="2226464"/>
                    <a:pt x="3313046" y="2199506"/>
                  </a:cubicBezTo>
                  <a:cubicBezTo>
                    <a:pt x="3335658" y="2181803"/>
                    <a:pt x="3358995" y="2163456"/>
                    <a:pt x="3382170" y="2145591"/>
                  </a:cubicBezTo>
                  <a:cubicBezTo>
                    <a:pt x="3406392" y="2126842"/>
                    <a:pt x="3438339" y="2102137"/>
                    <a:pt x="3471251" y="2077433"/>
                  </a:cubicBezTo>
                  <a:cubicBezTo>
                    <a:pt x="3486782" y="2065684"/>
                    <a:pt x="3502956" y="2053935"/>
                    <a:pt x="3518568" y="2042589"/>
                  </a:cubicBezTo>
                  <a:cubicBezTo>
                    <a:pt x="3533374" y="2031806"/>
                    <a:pt x="3547456" y="2021586"/>
                    <a:pt x="3561056" y="2011366"/>
                  </a:cubicBezTo>
                  <a:lnTo>
                    <a:pt x="3561217" y="2011206"/>
                  </a:lnTo>
                  <a:lnTo>
                    <a:pt x="3561378" y="2011045"/>
                  </a:lnTo>
                  <a:cubicBezTo>
                    <a:pt x="3585599" y="1993422"/>
                    <a:pt x="3609902" y="1974592"/>
                    <a:pt x="3633399" y="1956405"/>
                  </a:cubicBezTo>
                  <a:lnTo>
                    <a:pt x="3646998" y="1945864"/>
                  </a:lnTo>
                  <a:lnTo>
                    <a:pt x="3653597" y="1940553"/>
                  </a:lnTo>
                  <a:cubicBezTo>
                    <a:pt x="3678865" y="1920113"/>
                    <a:pt x="3705018" y="1899110"/>
                    <a:pt x="3729883" y="1877625"/>
                  </a:cubicBezTo>
                  <a:cubicBezTo>
                    <a:pt x="3785247" y="1830389"/>
                    <a:pt x="3837713" y="1781785"/>
                    <a:pt x="3885835" y="1733261"/>
                  </a:cubicBezTo>
                  <a:cubicBezTo>
                    <a:pt x="3987790" y="1629937"/>
                    <a:pt x="4075101" y="1521221"/>
                    <a:pt x="4145190" y="1410333"/>
                  </a:cubicBezTo>
                  <a:cubicBezTo>
                    <a:pt x="4184541" y="1347566"/>
                    <a:pt x="4216327" y="1289467"/>
                    <a:pt x="4242318" y="1232494"/>
                  </a:cubicBezTo>
                  <a:lnTo>
                    <a:pt x="4242399" y="1232333"/>
                  </a:lnTo>
                  <a:lnTo>
                    <a:pt x="4242480" y="1232172"/>
                  </a:lnTo>
                  <a:cubicBezTo>
                    <a:pt x="4269759" y="1174233"/>
                    <a:pt x="4294463" y="1111064"/>
                    <a:pt x="4315868" y="1044434"/>
                  </a:cubicBezTo>
                  <a:cubicBezTo>
                    <a:pt x="4335584" y="983116"/>
                    <a:pt x="4352724" y="917130"/>
                    <a:pt x="4366645" y="848408"/>
                  </a:cubicBezTo>
                  <a:cubicBezTo>
                    <a:pt x="4372922" y="816784"/>
                    <a:pt x="4378555" y="783228"/>
                    <a:pt x="4383383" y="748947"/>
                  </a:cubicBezTo>
                  <a:cubicBezTo>
                    <a:pt x="4387890" y="716759"/>
                    <a:pt x="4391671" y="683122"/>
                    <a:pt x="4394729" y="649083"/>
                  </a:cubicBezTo>
                  <a:cubicBezTo>
                    <a:pt x="4400684" y="583983"/>
                    <a:pt x="4403581" y="516388"/>
                    <a:pt x="4403742" y="442355"/>
                  </a:cubicBezTo>
                  <a:lnTo>
                    <a:pt x="4403742" y="431974"/>
                  </a:lnTo>
                  <a:cubicBezTo>
                    <a:pt x="4403823" y="427387"/>
                    <a:pt x="4403823" y="422881"/>
                    <a:pt x="4403823" y="418294"/>
                  </a:cubicBezTo>
                  <a:cubicBezTo>
                    <a:pt x="4403823" y="407270"/>
                    <a:pt x="4403742" y="399062"/>
                    <a:pt x="4403420" y="391659"/>
                  </a:cubicBezTo>
                  <a:lnTo>
                    <a:pt x="4403420" y="391417"/>
                  </a:lnTo>
                  <a:lnTo>
                    <a:pt x="4403420" y="391176"/>
                  </a:lnTo>
                  <a:lnTo>
                    <a:pt x="4402776" y="366149"/>
                  </a:lnTo>
                  <a:lnTo>
                    <a:pt x="4401489" y="340962"/>
                  </a:lnTo>
                  <a:cubicBezTo>
                    <a:pt x="4400201" y="312315"/>
                    <a:pt x="4397546" y="281817"/>
                    <a:pt x="4392879" y="242306"/>
                  </a:cubicBezTo>
                  <a:cubicBezTo>
                    <a:pt x="4385033" y="178131"/>
                    <a:pt x="4372439" y="113955"/>
                    <a:pt x="4355219" y="50233"/>
                  </a:cubicBezTo>
                  <a:lnTo>
                    <a:pt x="4337863" y="0"/>
                  </a:lnTo>
                  <a:lnTo>
                    <a:pt x="4596545" y="0"/>
                  </a:lnTo>
                  <a:lnTo>
                    <a:pt x="4607077" y="69014"/>
                  </a:lnTo>
                  <a:cubicBezTo>
                    <a:pt x="4614961" y="146655"/>
                    <a:pt x="4619000" y="225432"/>
                    <a:pt x="4619000" y="305153"/>
                  </a:cubicBezTo>
                  <a:cubicBezTo>
                    <a:pt x="4619000" y="1580689"/>
                    <a:pt x="3585036" y="2614653"/>
                    <a:pt x="2309500" y="2614653"/>
                  </a:cubicBezTo>
                  <a:cubicBezTo>
                    <a:pt x="1033964" y="2614653"/>
                    <a:pt x="0" y="1580689"/>
                    <a:pt x="0" y="305153"/>
                  </a:cubicBezTo>
                  <a:cubicBezTo>
                    <a:pt x="0" y="225432"/>
                    <a:pt x="4039" y="146655"/>
                    <a:pt x="11923" y="6901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105" name="Group 3104">
            <a:extLst>
              <a:ext uri="{FF2B5EF4-FFF2-40B4-BE49-F238E27FC236}">
                <a16:creationId xmlns:a16="http://schemas.microsoft.com/office/drawing/2014/main" id="{36352218-10DD-425E-846C-2766AF166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257008"/>
            <a:ext cx="5409237" cy="4597224"/>
            <a:chOff x="0" y="2317967"/>
            <a:chExt cx="5635126" cy="4536263"/>
          </a:xfrm>
        </p:grpSpPr>
        <p:sp>
          <p:nvSpPr>
            <p:cNvPr id="3106" name="Freeform: Shape 3105">
              <a:extLst>
                <a:ext uri="{FF2B5EF4-FFF2-40B4-BE49-F238E27FC236}">
                  <a16:creationId xmlns:a16="http://schemas.microsoft.com/office/drawing/2014/main" id="{33A2ABA4-7C75-400B-B004-AE4520FF0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36191"/>
              <a:ext cx="5485018" cy="4518038"/>
            </a:xfrm>
            <a:custGeom>
              <a:avLst/>
              <a:gdLst>
                <a:gd name="connsiteX0" fmla="*/ 1989265 w 5485018"/>
                <a:gd name="connsiteY0" fmla="*/ 0 h 4518038"/>
                <a:gd name="connsiteX1" fmla="*/ 2112245 w 5485018"/>
                <a:gd name="connsiteY1" fmla="*/ 1937 h 4518038"/>
                <a:gd name="connsiteX2" fmla="*/ 2119933 w 5485018"/>
                <a:gd name="connsiteY2" fmla="*/ 1937 h 4518038"/>
                <a:gd name="connsiteX3" fmla="*/ 5333582 w 5485018"/>
                <a:gd name="connsiteY3" fmla="*/ 4434610 h 4518038"/>
                <a:gd name="connsiteX4" fmla="*/ 5305435 w 5485018"/>
                <a:gd name="connsiteY4" fmla="*/ 4518038 h 4518038"/>
                <a:gd name="connsiteX5" fmla="*/ 4512666 w 5485018"/>
                <a:gd name="connsiteY5" fmla="*/ 4518038 h 4518038"/>
                <a:gd name="connsiteX6" fmla="*/ 4574099 w 5485018"/>
                <a:gd name="connsiteY6" fmla="*/ 4368919 h 4518038"/>
                <a:gd name="connsiteX7" fmla="*/ 4741091 w 5485018"/>
                <a:gd name="connsiteY7" fmla="*/ 3389833 h 4518038"/>
                <a:gd name="connsiteX8" fmla="*/ 4569388 w 5485018"/>
                <a:gd name="connsiteY8" fmla="*/ 2387755 h 4518038"/>
                <a:gd name="connsiteX9" fmla="*/ 4073248 w 5485018"/>
                <a:gd name="connsiteY9" fmla="*/ 1537907 h 4518038"/>
                <a:gd name="connsiteX10" fmla="*/ 3276102 w 5485018"/>
                <a:gd name="connsiteY10" fmla="*/ 955249 h 4518038"/>
                <a:gd name="connsiteX11" fmla="*/ 2119808 w 5485018"/>
                <a:gd name="connsiteY11" fmla="*/ 727992 h 4518038"/>
                <a:gd name="connsiteX12" fmla="*/ 2112990 w 5485018"/>
                <a:gd name="connsiteY12" fmla="*/ 727992 h 4518038"/>
                <a:gd name="connsiteX13" fmla="*/ 2100468 w 5485018"/>
                <a:gd name="connsiteY13" fmla="*/ 727992 h 4518038"/>
                <a:gd name="connsiteX14" fmla="*/ 2087947 w 5485018"/>
                <a:gd name="connsiteY14" fmla="*/ 727629 h 4518038"/>
                <a:gd name="connsiteX15" fmla="*/ 1989265 w 5485018"/>
                <a:gd name="connsiteY15" fmla="*/ 726055 h 4518038"/>
                <a:gd name="connsiteX16" fmla="*/ 946901 w 5485018"/>
                <a:gd name="connsiteY16" fmla="*/ 945810 h 4518038"/>
                <a:gd name="connsiteX17" fmla="*/ 218808 w 5485018"/>
                <a:gd name="connsiteY17" fmla="*/ 1519271 h 4518038"/>
                <a:gd name="connsiteX18" fmla="*/ 77177 w 5485018"/>
                <a:gd name="connsiteY18" fmla="*/ 1709761 h 4518038"/>
                <a:gd name="connsiteX19" fmla="*/ 0 w 5485018"/>
                <a:gd name="connsiteY19" fmla="*/ 1837634 h 4518038"/>
                <a:gd name="connsiteX20" fmla="*/ 0 w 5485018"/>
                <a:gd name="connsiteY20" fmla="*/ 701173 h 4518038"/>
                <a:gd name="connsiteX21" fmla="*/ 94238 w 5485018"/>
                <a:gd name="connsiteY21" fmla="*/ 618817 h 4518038"/>
                <a:gd name="connsiteX22" fmla="*/ 1989265 w 5485018"/>
                <a:gd name="connsiteY22" fmla="*/ 0 h 4518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485018" h="4518038">
                  <a:moveTo>
                    <a:pt x="1989265" y="0"/>
                  </a:moveTo>
                  <a:cubicBezTo>
                    <a:pt x="2030052" y="0"/>
                    <a:pt x="2070466" y="606"/>
                    <a:pt x="2112245" y="1937"/>
                  </a:cubicBezTo>
                  <a:cubicBezTo>
                    <a:pt x="2114725" y="1937"/>
                    <a:pt x="2117453" y="1937"/>
                    <a:pt x="2119933" y="1937"/>
                  </a:cubicBezTo>
                  <a:cubicBezTo>
                    <a:pt x="4808915" y="1937"/>
                    <a:pt x="5916843" y="2490455"/>
                    <a:pt x="5333582" y="4434610"/>
                  </a:cubicBezTo>
                  <a:lnTo>
                    <a:pt x="5305435" y="4518038"/>
                  </a:lnTo>
                  <a:lnTo>
                    <a:pt x="4512666" y="4518038"/>
                  </a:lnTo>
                  <a:lnTo>
                    <a:pt x="4574099" y="4368919"/>
                  </a:lnTo>
                  <a:cubicBezTo>
                    <a:pt x="4684932" y="4060345"/>
                    <a:pt x="4741091" y="3730957"/>
                    <a:pt x="4741091" y="3389833"/>
                  </a:cubicBezTo>
                  <a:cubicBezTo>
                    <a:pt x="4741091" y="3043625"/>
                    <a:pt x="4683319" y="2706493"/>
                    <a:pt x="4569388" y="2387755"/>
                  </a:cubicBezTo>
                  <a:cubicBezTo>
                    <a:pt x="4454218" y="2065386"/>
                    <a:pt x="4287225" y="1779441"/>
                    <a:pt x="4073248" y="1537907"/>
                  </a:cubicBezTo>
                  <a:cubicBezTo>
                    <a:pt x="3850965" y="1287054"/>
                    <a:pt x="3582688" y="1091019"/>
                    <a:pt x="3276102" y="955249"/>
                  </a:cubicBezTo>
                  <a:cubicBezTo>
                    <a:pt x="2935427" y="804470"/>
                    <a:pt x="2546399" y="727992"/>
                    <a:pt x="2119808" y="727992"/>
                  </a:cubicBezTo>
                  <a:lnTo>
                    <a:pt x="2112990" y="727992"/>
                  </a:lnTo>
                  <a:lnTo>
                    <a:pt x="2100468" y="727992"/>
                  </a:lnTo>
                  <a:lnTo>
                    <a:pt x="2087947" y="727629"/>
                  </a:lnTo>
                  <a:cubicBezTo>
                    <a:pt x="2054599" y="726541"/>
                    <a:pt x="2022241" y="726055"/>
                    <a:pt x="1989265" y="726055"/>
                  </a:cubicBezTo>
                  <a:cubicBezTo>
                    <a:pt x="1603957" y="726055"/>
                    <a:pt x="1253114" y="799872"/>
                    <a:pt x="946901" y="945810"/>
                  </a:cubicBezTo>
                  <a:cubicBezTo>
                    <a:pt x="667837" y="1078435"/>
                    <a:pt x="422869" y="1271444"/>
                    <a:pt x="218808" y="1519271"/>
                  </a:cubicBezTo>
                  <a:cubicBezTo>
                    <a:pt x="168847" y="1579957"/>
                    <a:pt x="121614" y="1643495"/>
                    <a:pt x="77177" y="1709761"/>
                  </a:cubicBezTo>
                  <a:lnTo>
                    <a:pt x="0" y="1837634"/>
                  </a:lnTo>
                  <a:lnTo>
                    <a:pt x="0" y="701173"/>
                  </a:lnTo>
                  <a:lnTo>
                    <a:pt x="94238" y="618817"/>
                  </a:lnTo>
                  <a:cubicBezTo>
                    <a:pt x="583605" y="235740"/>
                    <a:pt x="1215977" y="0"/>
                    <a:pt x="1989265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7" name="Freeform: Shape 3106">
              <a:extLst>
                <a:ext uri="{FF2B5EF4-FFF2-40B4-BE49-F238E27FC236}">
                  <a16:creationId xmlns:a16="http://schemas.microsoft.com/office/drawing/2014/main" id="{3ADE4509-9115-467E-836A-106D01A0E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36191"/>
              <a:ext cx="5485018" cy="4518038"/>
            </a:xfrm>
            <a:custGeom>
              <a:avLst/>
              <a:gdLst>
                <a:gd name="connsiteX0" fmla="*/ 1989265 w 5485018"/>
                <a:gd name="connsiteY0" fmla="*/ 0 h 4518038"/>
                <a:gd name="connsiteX1" fmla="*/ 2112245 w 5485018"/>
                <a:gd name="connsiteY1" fmla="*/ 1937 h 4518038"/>
                <a:gd name="connsiteX2" fmla="*/ 2119933 w 5485018"/>
                <a:gd name="connsiteY2" fmla="*/ 1937 h 4518038"/>
                <a:gd name="connsiteX3" fmla="*/ 5333582 w 5485018"/>
                <a:gd name="connsiteY3" fmla="*/ 4434610 h 4518038"/>
                <a:gd name="connsiteX4" fmla="*/ 5305435 w 5485018"/>
                <a:gd name="connsiteY4" fmla="*/ 4518038 h 4518038"/>
                <a:gd name="connsiteX5" fmla="*/ 4646095 w 5485018"/>
                <a:gd name="connsiteY5" fmla="*/ 4518038 h 4518038"/>
                <a:gd name="connsiteX6" fmla="*/ 4691006 w 5485018"/>
                <a:gd name="connsiteY6" fmla="*/ 4409093 h 4518038"/>
                <a:gd name="connsiteX7" fmla="*/ 4864938 w 5485018"/>
                <a:gd name="connsiteY7" fmla="*/ 3389953 h 4518038"/>
                <a:gd name="connsiteX8" fmla="*/ 4686293 w 5485018"/>
                <a:gd name="connsiteY8" fmla="*/ 2347943 h 4518038"/>
                <a:gd name="connsiteX9" fmla="*/ 4166848 w 5485018"/>
                <a:gd name="connsiteY9" fmla="*/ 1458888 h 4518038"/>
                <a:gd name="connsiteX10" fmla="*/ 3327179 w 5485018"/>
                <a:gd name="connsiteY10" fmla="*/ 845129 h 4518038"/>
                <a:gd name="connsiteX11" fmla="*/ 2119684 w 5485018"/>
                <a:gd name="connsiteY11" fmla="*/ 607104 h 4518038"/>
                <a:gd name="connsiteX12" fmla="*/ 2113362 w 5485018"/>
                <a:gd name="connsiteY12" fmla="*/ 607104 h 4518038"/>
                <a:gd name="connsiteX13" fmla="*/ 2102700 w 5485018"/>
                <a:gd name="connsiteY13" fmla="*/ 607104 h 4518038"/>
                <a:gd name="connsiteX14" fmla="*/ 2092038 w 5485018"/>
                <a:gd name="connsiteY14" fmla="*/ 606740 h 4518038"/>
                <a:gd name="connsiteX15" fmla="*/ 1989265 w 5485018"/>
                <a:gd name="connsiteY15" fmla="*/ 605046 h 4518038"/>
                <a:gd name="connsiteX16" fmla="*/ 892105 w 5485018"/>
                <a:gd name="connsiteY16" fmla="*/ 837143 h 4518038"/>
                <a:gd name="connsiteX17" fmla="*/ 121738 w 5485018"/>
                <a:gd name="connsiteY17" fmla="*/ 1443641 h 4518038"/>
                <a:gd name="connsiteX18" fmla="*/ 0 w 5485018"/>
                <a:gd name="connsiteY18" fmla="*/ 1607393 h 4518038"/>
                <a:gd name="connsiteX19" fmla="*/ 0 w 5485018"/>
                <a:gd name="connsiteY19" fmla="*/ 701173 h 4518038"/>
                <a:gd name="connsiteX20" fmla="*/ 94238 w 5485018"/>
                <a:gd name="connsiteY20" fmla="*/ 618817 h 4518038"/>
                <a:gd name="connsiteX21" fmla="*/ 1989265 w 5485018"/>
                <a:gd name="connsiteY21" fmla="*/ 0 h 4518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85018" h="4518038">
                  <a:moveTo>
                    <a:pt x="1989265" y="0"/>
                  </a:moveTo>
                  <a:cubicBezTo>
                    <a:pt x="2030052" y="0"/>
                    <a:pt x="2070466" y="606"/>
                    <a:pt x="2112245" y="1937"/>
                  </a:cubicBezTo>
                  <a:cubicBezTo>
                    <a:pt x="2114725" y="1937"/>
                    <a:pt x="2117453" y="1937"/>
                    <a:pt x="2119933" y="1937"/>
                  </a:cubicBezTo>
                  <a:cubicBezTo>
                    <a:pt x="4808915" y="1937"/>
                    <a:pt x="5916843" y="2490455"/>
                    <a:pt x="5333582" y="4434610"/>
                  </a:cubicBezTo>
                  <a:lnTo>
                    <a:pt x="5305435" y="4518038"/>
                  </a:lnTo>
                  <a:lnTo>
                    <a:pt x="4646095" y="4518038"/>
                  </a:lnTo>
                  <a:lnTo>
                    <a:pt x="4691006" y="4409093"/>
                  </a:lnTo>
                  <a:cubicBezTo>
                    <a:pt x="4806425" y="4087572"/>
                    <a:pt x="4864938" y="3744753"/>
                    <a:pt x="4864938" y="3389953"/>
                  </a:cubicBezTo>
                  <a:cubicBezTo>
                    <a:pt x="4864938" y="3030072"/>
                    <a:pt x="4804812" y="2679509"/>
                    <a:pt x="4686293" y="2347943"/>
                  </a:cubicBezTo>
                  <a:cubicBezTo>
                    <a:pt x="4565916" y="2011174"/>
                    <a:pt x="4391115" y="1712040"/>
                    <a:pt x="4166848" y="1458888"/>
                  </a:cubicBezTo>
                  <a:cubicBezTo>
                    <a:pt x="3932787" y="1194604"/>
                    <a:pt x="3650253" y="988162"/>
                    <a:pt x="3327179" y="845129"/>
                  </a:cubicBezTo>
                  <a:cubicBezTo>
                    <a:pt x="2970387" y="687212"/>
                    <a:pt x="2564126" y="607104"/>
                    <a:pt x="2119684" y="607104"/>
                  </a:cubicBezTo>
                  <a:lnTo>
                    <a:pt x="2113362" y="607104"/>
                  </a:lnTo>
                  <a:lnTo>
                    <a:pt x="2102700" y="607104"/>
                  </a:lnTo>
                  <a:lnTo>
                    <a:pt x="2092038" y="606740"/>
                  </a:lnTo>
                  <a:cubicBezTo>
                    <a:pt x="2057202" y="605532"/>
                    <a:pt x="2023605" y="605046"/>
                    <a:pt x="1989265" y="605046"/>
                  </a:cubicBezTo>
                  <a:cubicBezTo>
                    <a:pt x="1584989" y="605046"/>
                    <a:pt x="1215923" y="682977"/>
                    <a:pt x="892105" y="837143"/>
                  </a:cubicBezTo>
                  <a:cubicBezTo>
                    <a:pt x="596554" y="977755"/>
                    <a:pt x="337327" y="1181776"/>
                    <a:pt x="121738" y="1443641"/>
                  </a:cubicBezTo>
                  <a:lnTo>
                    <a:pt x="0" y="1607393"/>
                  </a:lnTo>
                  <a:lnTo>
                    <a:pt x="0" y="701173"/>
                  </a:lnTo>
                  <a:lnTo>
                    <a:pt x="94238" y="618817"/>
                  </a:lnTo>
                  <a:cubicBezTo>
                    <a:pt x="583605" y="235740"/>
                    <a:pt x="1215977" y="0"/>
                    <a:pt x="1989265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08" name="Freeform: Shape 3107">
              <a:extLst>
                <a:ext uri="{FF2B5EF4-FFF2-40B4-BE49-F238E27FC236}">
                  <a16:creationId xmlns:a16="http://schemas.microsoft.com/office/drawing/2014/main" id="{B8AEE038-5037-42A4-9563-BCE140CA4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2361563"/>
              <a:ext cx="5474293" cy="4492666"/>
            </a:xfrm>
            <a:custGeom>
              <a:avLst/>
              <a:gdLst>
                <a:gd name="connsiteX0" fmla="*/ 2115592 w 5474293"/>
                <a:gd name="connsiteY0" fmla="*/ 41 h 4492666"/>
                <a:gd name="connsiteX1" fmla="*/ 3398462 w 5474293"/>
                <a:gd name="connsiteY1" fmla="*/ 218585 h 4492666"/>
                <a:gd name="connsiteX2" fmla="*/ 3475450 w 5474293"/>
                <a:gd name="connsiteY2" fmla="*/ 248231 h 4492666"/>
                <a:gd name="connsiteX3" fmla="*/ 3514006 w 5474293"/>
                <a:gd name="connsiteY3" fmla="*/ 262994 h 4492666"/>
                <a:gd name="connsiteX4" fmla="*/ 3551818 w 5474293"/>
                <a:gd name="connsiteY4" fmla="*/ 279573 h 4492666"/>
                <a:gd name="connsiteX5" fmla="*/ 3627317 w 5474293"/>
                <a:gd name="connsiteY5" fmla="*/ 313213 h 4492666"/>
                <a:gd name="connsiteX6" fmla="*/ 3665128 w 5474293"/>
                <a:gd name="connsiteY6" fmla="*/ 330033 h 4492666"/>
                <a:gd name="connsiteX7" fmla="*/ 3702071 w 5474293"/>
                <a:gd name="connsiteY7" fmla="*/ 348669 h 4492666"/>
                <a:gd name="connsiteX8" fmla="*/ 3775959 w 5474293"/>
                <a:gd name="connsiteY8" fmla="*/ 386060 h 4492666"/>
                <a:gd name="connsiteX9" fmla="*/ 3812905 w 5474293"/>
                <a:gd name="connsiteY9" fmla="*/ 404817 h 4492666"/>
                <a:gd name="connsiteX10" fmla="*/ 3848855 w 5474293"/>
                <a:gd name="connsiteY10" fmla="*/ 425267 h 4492666"/>
                <a:gd name="connsiteX11" fmla="*/ 3920762 w 5474293"/>
                <a:gd name="connsiteY11" fmla="*/ 466653 h 4492666"/>
                <a:gd name="connsiteX12" fmla="*/ 3956712 w 5474293"/>
                <a:gd name="connsiteY12" fmla="*/ 487466 h 4492666"/>
                <a:gd name="connsiteX13" fmla="*/ 3991550 w 5474293"/>
                <a:gd name="connsiteY13" fmla="*/ 509852 h 4492666"/>
                <a:gd name="connsiteX14" fmla="*/ 4511739 w 5474293"/>
                <a:gd name="connsiteY14" fmla="*/ 921042 h 4492666"/>
                <a:gd name="connsiteX15" fmla="*/ 4933990 w 5474293"/>
                <a:gd name="connsiteY15" fmla="*/ 1431579 h 4492666"/>
                <a:gd name="connsiteX16" fmla="*/ 5244418 w 5474293"/>
                <a:gd name="connsiteY16" fmla="*/ 2014241 h 4492666"/>
                <a:gd name="connsiteX17" fmla="*/ 5433601 w 5474293"/>
                <a:gd name="connsiteY17" fmla="*/ 2643851 h 4492666"/>
                <a:gd name="connsiteX18" fmla="*/ 5469182 w 5474293"/>
                <a:gd name="connsiteY18" fmla="*/ 2969730 h 4492666"/>
                <a:gd name="connsiteX19" fmla="*/ 5472280 w 5474293"/>
                <a:gd name="connsiteY19" fmla="*/ 3051530 h 4492666"/>
                <a:gd name="connsiteX20" fmla="*/ 5473893 w 5474293"/>
                <a:gd name="connsiteY20" fmla="*/ 3133213 h 4492666"/>
                <a:gd name="connsiteX21" fmla="*/ 5473396 w 5474293"/>
                <a:gd name="connsiteY21" fmla="*/ 3214894 h 4492666"/>
                <a:gd name="connsiteX22" fmla="*/ 5471413 w 5474293"/>
                <a:gd name="connsiteY22" fmla="*/ 3296455 h 4492666"/>
                <a:gd name="connsiteX23" fmla="*/ 5370003 w 5474293"/>
                <a:gd name="connsiteY23" fmla="*/ 3937439 h 4492666"/>
                <a:gd name="connsiteX24" fmla="*/ 5330578 w 5474293"/>
                <a:gd name="connsiteY24" fmla="*/ 4093542 h 4492666"/>
                <a:gd name="connsiteX25" fmla="*/ 5309380 w 5474293"/>
                <a:gd name="connsiteY25" fmla="*/ 4170988 h 4492666"/>
                <a:gd name="connsiteX26" fmla="*/ 5289173 w 5474293"/>
                <a:gd name="connsiteY26" fmla="*/ 4248555 h 4492666"/>
                <a:gd name="connsiteX27" fmla="*/ 5266983 w 5474293"/>
                <a:gd name="connsiteY27" fmla="*/ 4325639 h 4492666"/>
                <a:gd name="connsiteX28" fmla="*/ 5245039 w 5474293"/>
                <a:gd name="connsiteY28" fmla="*/ 4402599 h 4492666"/>
                <a:gd name="connsiteX29" fmla="*/ 5216062 w 5474293"/>
                <a:gd name="connsiteY29" fmla="*/ 4492666 h 4492666"/>
                <a:gd name="connsiteX30" fmla="*/ 4901582 w 5474293"/>
                <a:gd name="connsiteY30" fmla="*/ 4492666 h 4492666"/>
                <a:gd name="connsiteX31" fmla="*/ 4912791 w 5474293"/>
                <a:gd name="connsiteY31" fmla="*/ 4462983 h 4492666"/>
                <a:gd name="connsiteX32" fmla="*/ 4934983 w 5474293"/>
                <a:gd name="connsiteY32" fmla="*/ 4393040 h 4492666"/>
                <a:gd name="connsiteX33" fmla="*/ 4956181 w 5474293"/>
                <a:gd name="connsiteY33" fmla="*/ 4322734 h 4492666"/>
                <a:gd name="connsiteX34" fmla="*/ 4990895 w 5474293"/>
                <a:gd name="connsiteY34" fmla="*/ 4180064 h 4492666"/>
                <a:gd name="connsiteX35" fmla="*/ 5014697 w 5474293"/>
                <a:gd name="connsiteY35" fmla="*/ 4035216 h 4492666"/>
                <a:gd name="connsiteX36" fmla="*/ 5026474 w 5474293"/>
                <a:gd name="connsiteY36" fmla="*/ 3888915 h 4492666"/>
                <a:gd name="connsiteX37" fmla="*/ 4998580 w 5474293"/>
                <a:gd name="connsiteY37" fmla="*/ 3307225 h 4492666"/>
                <a:gd name="connsiteX38" fmla="*/ 4990770 w 5474293"/>
                <a:gd name="connsiteY38" fmla="*/ 3235586 h 4492666"/>
                <a:gd name="connsiteX39" fmla="*/ 4982093 w 5474293"/>
                <a:gd name="connsiteY39" fmla="*/ 3164190 h 4492666"/>
                <a:gd name="connsiteX40" fmla="*/ 4971556 w 5474293"/>
                <a:gd name="connsiteY40" fmla="*/ 3093158 h 4492666"/>
                <a:gd name="connsiteX41" fmla="*/ 4960024 w 5474293"/>
                <a:gd name="connsiteY41" fmla="*/ 3022368 h 4492666"/>
                <a:gd name="connsiteX42" fmla="*/ 4946883 w 5474293"/>
                <a:gd name="connsiteY42" fmla="*/ 2951941 h 4492666"/>
                <a:gd name="connsiteX43" fmla="*/ 4940685 w 5474293"/>
                <a:gd name="connsiteY43" fmla="*/ 2916728 h 4492666"/>
                <a:gd name="connsiteX44" fmla="*/ 4933123 w 5474293"/>
                <a:gd name="connsiteY44" fmla="*/ 2881754 h 4492666"/>
                <a:gd name="connsiteX45" fmla="*/ 4918494 w 5474293"/>
                <a:gd name="connsiteY45" fmla="*/ 2811812 h 4492666"/>
                <a:gd name="connsiteX46" fmla="*/ 4911553 w 5474293"/>
                <a:gd name="connsiteY46" fmla="*/ 2776841 h 4492666"/>
                <a:gd name="connsiteX47" fmla="*/ 4903494 w 5474293"/>
                <a:gd name="connsiteY47" fmla="*/ 2742111 h 4492666"/>
                <a:gd name="connsiteX48" fmla="*/ 4755594 w 5474293"/>
                <a:gd name="connsiteY48" fmla="*/ 2192244 h 4492666"/>
                <a:gd name="connsiteX49" fmla="*/ 4523888 w 5474293"/>
                <a:gd name="connsiteY49" fmla="*/ 1671057 h 4492666"/>
                <a:gd name="connsiteX50" fmla="*/ 4489176 w 5474293"/>
                <a:gd name="connsiteY50" fmla="*/ 1608376 h 4492666"/>
                <a:gd name="connsiteX51" fmla="*/ 4451613 w 5474293"/>
                <a:gd name="connsiteY51" fmla="*/ 1547507 h 4492666"/>
                <a:gd name="connsiteX52" fmla="*/ 4414049 w 5474293"/>
                <a:gd name="connsiteY52" fmla="*/ 1486398 h 4492666"/>
                <a:gd name="connsiteX53" fmla="*/ 4373758 w 5474293"/>
                <a:gd name="connsiteY53" fmla="*/ 1427104 h 4492666"/>
                <a:gd name="connsiteX54" fmla="*/ 4332971 w 5474293"/>
                <a:gd name="connsiteY54" fmla="*/ 1367930 h 4492666"/>
                <a:gd name="connsiteX55" fmla="*/ 4289828 w 5474293"/>
                <a:gd name="connsiteY55" fmla="*/ 1310450 h 4492666"/>
                <a:gd name="connsiteX56" fmla="*/ 4268258 w 5474293"/>
                <a:gd name="connsiteY56" fmla="*/ 1281651 h 4492666"/>
                <a:gd name="connsiteX57" fmla="*/ 4257471 w 5474293"/>
                <a:gd name="connsiteY57" fmla="*/ 1267250 h 4492666"/>
                <a:gd name="connsiteX58" fmla="*/ 4245941 w 5474293"/>
                <a:gd name="connsiteY58" fmla="*/ 1253455 h 4492666"/>
                <a:gd name="connsiteX59" fmla="*/ 4199824 w 5474293"/>
                <a:gd name="connsiteY59" fmla="*/ 1198154 h 4492666"/>
                <a:gd name="connsiteX60" fmla="*/ 3782406 w 5474293"/>
                <a:gd name="connsiteY60" fmla="*/ 797372 h 4492666"/>
                <a:gd name="connsiteX61" fmla="*/ 3540661 w 5474293"/>
                <a:gd name="connsiteY61" fmla="*/ 632194 h 4492666"/>
                <a:gd name="connsiteX62" fmla="*/ 3279449 w 5474293"/>
                <a:gd name="connsiteY62" fmla="*/ 495211 h 4492666"/>
                <a:gd name="connsiteX63" fmla="*/ 2712893 w 5474293"/>
                <a:gd name="connsiteY63" fmla="*/ 311278 h 4492666"/>
                <a:gd name="connsiteX64" fmla="*/ 2639377 w 5474293"/>
                <a:gd name="connsiteY64" fmla="*/ 295787 h 4492666"/>
                <a:gd name="connsiteX65" fmla="*/ 2564993 w 5474293"/>
                <a:gd name="connsiteY65" fmla="*/ 284291 h 4492666"/>
                <a:gd name="connsiteX66" fmla="*/ 2415482 w 5474293"/>
                <a:gd name="connsiteY66" fmla="*/ 264446 h 4492666"/>
                <a:gd name="connsiteX67" fmla="*/ 2340231 w 5474293"/>
                <a:gd name="connsiteY67" fmla="*/ 257428 h 4492666"/>
                <a:gd name="connsiteX68" fmla="*/ 2264732 w 5474293"/>
                <a:gd name="connsiteY68" fmla="*/ 251982 h 4492666"/>
                <a:gd name="connsiteX69" fmla="*/ 2112989 w 5474293"/>
                <a:gd name="connsiteY69" fmla="*/ 245811 h 4492666"/>
                <a:gd name="connsiteX70" fmla="*/ 1515068 w 5474293"/>
                <a:gd name="connsiteY70" fmla="*/ 306677 h 4492666"/>
                <a:gd name="connsiteX71" fmla="*/ 963016 w 5474293"/>
                <a:gd name="connsiteY71" fmla="*/ 513967 h 4492666"/>
                <a:gd name="connsiteX72" fmla="*/ 485101 w 5474293"/>
                <a:gd name="connsiteY72" fmla="*/ 835489 h 4492666"/>
                <a:gd name="connsiteX73" fmla="*/ 377616 w 5474293"/>
                <a:gd name="connsiteY73" fmla="*/ 929391 h 4492666"/>
                <a:gd name="connsiteX74" fmla="*/ 350963 w 5474293"/>
                <a:gd name="connsiteY74" fmla="*/ 952869 h 4492666"/>
                <a:gd name="connsiteX75" fmla="*/ 325177 w 5474293"/>
                <a:gd name="connsiteY75" fmla="*/ 977433 h 4492666"/>
                <a:gd name="connsiteX76" fmla="*/ 273108 w 5474293"/>
                <a:gd name="connsiteY76" fmla="*/ 1026079 h 4492666"/>
                <a:gd name="connsiteX77" fmla="*/ 246950 w 5474293"/>
                <a:gd name="connsiteY77" fmla="*/ 1050280 h 4492666"/>
                <a:gd name="connsiteX78" fmla="*/ 221907 w 5474293"/>
                <a:gd name="connsiteY78" fmla="*/ 1075572 h 4492666"/>
                <a:gd name="connsiteX79" fmla="*/ 171698 w 5474293"/>
                <a:gd name="connsiteY79" fmla="*/ 1126154 h 4492666"/>
                <a:gd name="connsiteX80" fmla="*/ 123596 w 5474293"/>
                <a:gd name="connsiteY80" fmla="*/ 1178793 h 4492666"/>
                <a:gd name="connsiteX81" fmla="*/ 76734 w 5474293"/>
                <a:gd name="connsiteY81" fmla="*/ 1232642 h 4492666"/>
                <a:gd name="connsiteX82" fmla="*/ 0 w 5474293"/>
                <a:gd name="connsiteY82" fmla="*/ 1334855 h 4492666"/>
                <a:gd name="connsiteX83" fmla="*/ 0 w 5474293"/>
                <a:gd name="connsiteY83" fmla="*/ 663435 h 4492666"/>
                <a:gd name="connsiteX84" fmla="*/ 16483 w 5474293"/>
                <a:gd name="connsiteY84" fmla="*/ 648530 h 4492666"/>
                <a:gd name="connsiteX85" fmla="*/ 48220 w 5474293"/>
                <a:gd name="connsiteY85" fmla="*/ 620940 h 4492666"/>
                <a:gd name="connsiteX86" fmla="*/ 81570 w 5474293"/>
                <a:gd name="connsiteY86" fmla="*/ 595043 h 4492666"/>
                <a:gd name="connsiteX87" fmla="*/ 217693 w 5474293"/>
                <a:gd name="connsiteY87" fmla="*/ 495573 h 4492666"/>
                <a:gd name="connsiteX88" fmla="*/ 817844 w 5474293"/>
                <a:gd name="connsiteY88" fmla="*/ 193898 h 4492666"/>
                <a:gd name="connsiteX89" fmla="*/ 1463494 w 5474293"/>
                <a:gd name="connsiteY89" fmla="*/ 41427 h 4492666"/>
                <a:gd name="connsiteX90" fmla="*/ 2115592 w 5474293"/>
                <a:gd name="connsiteY90" fmla="*/ 41 h 449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5474293" h="4492666">
                  <a:moveTo>
                    <a:pt x="2115592" y="41"/>
                  </a:moveTo>
                  <a:cubicBezTo>
                    <a:pt x="2546769" y="1129"/>
                    <a:pt x="2985634" y="65627"/>
                    <a:pt x="3398462" y="218585"/>
                  </a:cubicBezTo>
                  <a:lnTo>
                    <a:pt x="3475450" y="248231"/>
                  </a:lnTo>
                  <a:lnTo>
                    <a:pt x="3514006" y="262994"/>
                  </a:lnTo>
                  <a:cubicBezTo>
                    <a:pt x="3526651" y="268318"/>
                    <a:pt x="3539171" y="274006"/>
                    <a:pt x="3551818" y="279573"/>
                  </a:cubicBezTo>
                  <a:lnTo>
                    <a:pt x="3627317" y="313213"/>
                  </a:lnTo>
                  <a:lnTo>
                    <a:pt x="3665128" y="330033"/>
                  </a:lnTo>
                  <a:cubicBezTo>
                    <a:pt x="3677650" y="335841"/>
                    <a:pt x="3689676" y="342377"/>
                    <a:pt x="3702071" y="348669"/>
                  </a:cubicBezTo>
                  <a:lnTo>
                    <a:pt x="3775959" y="386060"/>
                  </a:lnTo>
                  <a:lnTo>
                    <a:pt x="3812905" y="404817"/>
                  </a:lnTo>
                  <a:cubicBezTo>
                    <a:pt x="3825054" y="411352"/>
                    <a:pt x="3836832" y="418491"/>
                    <a:pt x="3848855" y="425267"/>
                  </a:cubicBezTo>
                  <a:lnTo>
                    <a:pt x="3920762" y="466653"/>
                  </a:lnTo>
                  <a:lnTo>
                    <a:pt x="3956712" y="487466"/>
                  </a:lnTo>
                  <a:lnTo>
                    <a:pt x="3991550" y="509852"/>
                  </a:lnTo>
                  <a:cubicBezTo>
                    <a:pt x="4178500" y="628078"/>
                    <a:pt x="4353674" y="766030"/>
                    <a:pt x="4511739" y="921042"/>
                  </a:cubicBezTo>
                  <a:cubicBezTo>
                    <a:pt x="4669309" y="1076539"/>
                    <a:pt x="4811754" y="1247647"/>
                    <a:pt x="4933990" y="1431579"/>
                  </a:cubicBezTo>
                  <a:cubicBezTo>
                    <a:pt x="5056724" y="1615272"/>
                    <a:pt x="5159993" y="1811186"/>
                    <a:pt x="5244418" y="2014241"/>
                  </a:cubicBezTo>
                  <a:cubicBezTo>
                    <a:pt x="5327481" y="2217657"/>
                    <a:pt x="5396409" y="2427728"/>
                    <a:pt x="5433601" y="2643851"/>
                  </a:cubicBezTo>
                  <a:cubicBezTo>
                    <a:pt x="5452446" y="2751792"/>
                    <a:pt x="5463480" y="2860819"/>
                    <a:pt x="5469182" y="2969730"/>
                  </a:cubicBezTo>
                  <a:cubicBezTo>
                    <a:pt x="5471413" y="2996957"/>
                    <a:pt x="5471785" y="3024183"/>
                    <a:pt x="5472280" y="3051530"/>
                  </a:cubicBezTo>
                  <a:lnTo>
                    <a:pt x="5473893" y="3133213"/>
                  </a:lnTo>
                  <a:cubicBezTo>
                    <a:pt x="5474883" y="3160441"/>
                    <a:pt x="5473770" y="3187667"/>
                    <a:pt x="5473396" y="3214894"/>
                  </a:cubicBezTo>
                  <a:lnTo>
                    <a:pt x="5471413" y="3296455"/>
                  </a:lnTo>
                  <a:cubicBezTo>
                    <a:pt x="5463726" y="3513909"/>
                    <a:pt x="5421452" y="3728700"/>
                    <a:pt x="5370003" y="3937439"/>
                  </a:cubicBezTo>
                  <a:cubicBezTo>
                    <a:pt x="5356367" y="3989595"/>
                    <a:pt x="5343100" y="4041629"/>
                    <a:pt x="5330578" y="4093542"/>
                  </a:cubicBezTo>
                  <a:lnTo>
                    <a:pt x="5309380" y="4170988"/>
                  </a:lnTo>
                  <a:lnTo>
                    <a:pt x="5289173" y="4248555"/>
                  </a:lnTo>
                  <a:lnTo>
                    <a:pt x="5266983" y="4325639"/>
                  </a:lnTo>
                  <a:cubicBezTo>
                    <a:pt x="5259667" y="4351292"/>
                    <a:pt x="5253096" y="4377187"/>
                    <a:pt x="5245039" y="4402599"/>
                  </a:cubicBezTo>
                  <a:lnTo>
                    <a:pt x="5216062" y="4492666"/>
                  </a:lnTo>
                  <a:lnTo>
                    <a:pt x="4901582" y="4492666"/>
                  </a:lnTo>
                  <a:lnTo>
                    <a:pt x="4912791" y="4462983"/>
                  </a:lnTo>
                  <a:cubicBezTo>
                    <a:pt x="4921718" y="4440114"/>
                    <a:pt x="4927669" y="4416273"/>
                    <a:pt x="4934983" y="4393040"/>
                  </a:cubicBezTo>
                  <a:lnTo>
                    <a:pt x="4956181" y="4322734"/>
                  </a:lnTo>
                  <a:cubicBezTo>
                    <a:pt x="4968704" y="4275420"/>
                    <a:pt x="4979862" y="4227742"/>
                    <a:pt x="4990895" y="4180064"/>
                  </a:cubicBezTo>
                  <a:cubicBezTo>
                    <a:pt x="5000067" y="4131903"/>
                    <a:pt x="5007506" y="4083498"/>
                    <a:pt x="5014697" y="4035216"/>
                  </a:cubicBezTo>
                  <a:cubicBezTo>
                    <a:pt x="5019284" y="3986327"/>
                    <a:pt x="5023871" y="3937683"/>
                    <a:pt x="5026474" y="3888915"/>
                  </a:cubicBezTo>
                  <a:cubicBezTo>
                    <a:pt x="5034534" y="3693002"/>
                    <a:pt x="5016310" y="3498298"/>
                    <a:pt x="4998580" y="3307225"/>
                  </a:cubicBezTo>
                  <a:lnTo>
                    <a:pt x="4990770" y="3235586"/>
                  </a:lnTo>
                  <a:cubicBezTo>
                    <a:pt x="4988167" y="3211748"/>
                    <a:pt x="4986182" y="3187910"/>
                    <a:pt x="4982093" y="3164190"/>
                  </a:cubicBezTo>
                  <a:lnTo>
                    <a:pt x="4971556" y="3093158"/>
                  </a:lnTo>
                  <a:cubicBezTo>
                    <a:pt x="4968084" y="3069442"/>
                    <a:pt x="4964735" y="3045844"/>
                    <a:pt x="4960024" y="3022368"/>
                  </a:cubicBezTo>
                  <a:lnTo>
                    <a:pt x="4946883" y="2951941"/>
                  </a:lnTo>
                  <a:lnTo>
                    <a:pt x="4940685" y="2916728"/>
                  </a:lnTo>
                  <a:cubicBezTo>
                    <a:pt x="4938454" y="2904988"/>
                    <a:pt x="4935603" y="2893372"/>
                    <a:pt x="4933123" y="2881754"/>
                  </a:cubicBezTo>
                  <a:cubicBezTo>
                    <a:pt x="4927915" y="2858522"/>
                    <a:pt x="4923205" y="2835167"/>
                    <a:pt x="4918494" y="2811812"/>
                  </a:cubicBezTo>
                  <a:lnTo>
                    <a:pt x="4911553" y="2776841"/>
                  </a:lnTo>
                  <a:lnTo>
                    <a:pt x="4903494" y="2742111"/>
                  </a:lnTo>
                  <a:cubicBezTo>
                    <a:pt x="4862335" y="2556724"/>
                    <a:pt x="4819069" y="2371579"/>
                    <a:pt x="4755594" y="2192244"/>
                  </a:cubicBezTo>
                  <a:cubicBezTo>
                    <a:pt x="4693607" y="2012547"/>
                    <a:pt x="4616123" y="1837930"/>
                    <a:pt x="4523888" y="1671057"/>
                  </a:cubicBezTo>
                  <a:lnTo>
                    <a:pt x="4489176" y="1608376"/>
                  </a:lnTo>
                  <a:lnTo>
                    <a:pt x="4451613" y="1547507"/>
                  </a:lnTo>
                  <a:cubicBezTo>
                    <a:pt x="4439092" y="1527178"/>
                    <a:pt x="4427065" y="1506485"/>
                    <a:pt x="4414049" y="1486398"/>
                  </a:cubicBezTo>
                  <a:lnTo>
                    <a:pt x="4373758" y="1427104"/>
                  </a:lnTo>
                  <a:cubicBezTo>
                    <a:pt x="4360121" y="1407499"/>
                    <a:pt x="4347475" y="1387050"/>
                    <a:pt x="4332971" y="1367930"/>
                  </a:cubicBezTo>
                  <a:lnTo>
                    <a:pt x="4289828" y="1310450"/>
                  </a:lnTo>
                  <a:lnTo>
                    <a:pt x="4268258" y="1281651"/>
                  </a:lnTo>
                  <a:lnTo>
                    <a:pt x="4257471" y="1267250"/>
                  </a:lnTo>
                  <a:lnTo>
                    <a:pt x="4245941" y="1253455"/>
                  </a:lnTo>
                  <a:lnTo>
                    <a:pt x="4199824" y="1198154"/>
                  </a:lnTo>
                  <a:cubicBezTo>
                    <a:pt x="4076223" y="1051127"/>
                    <a:pt x="3936878" y="915598"/>
                    <a:pt x="3782406" y="797372"/>
                  </a:cubicBezTo>
                  <a:cubicBezTo>
                    <a:pt x="3705172" y="738198"/>
                    <a:pt x="3624465" y="683017"/>
                    <a:pt x="3540661" y="632194"/>
                  </a:cubicBezTo>
                  <a:cubicBezTo>
                    <a:pt x="3456483" y="582217"/>
                    <a:pt x="3369578" y="535749"/>
                    <a:pt x="3279449" y="495211"/>
                  </a:cubicBezTo>
                  <a:cubicBezTo>
                    <a:pt x="3099688" y="413287"/>
                    <a:pt x="2908894" y="352421"/>
                    <a:pt x="2712893" y="311278"/>
                  </a:cubicBezTo>
                  <a:lnTo>
                    <a:pt x="2639377" y="295787"/>
                  </a:lnTo>
                  <a:cubicBezTo>
                    <a:pt x="2614706" y="291552"/>
                    <a:pt x="2589789" y="288163"/>
                    <a:pt x="2564993" y="284291"/>
                  </a:cubicBezTo>
                  <a:cubicBezTo>
                    <a:pt x="2515280" y="277031"/>
                    <a:pt x="2465817" y="268198"/>
                    <a:pt x="2415482" y="264446"/>
                  </a:cubicBezTo>
                  <a:lnTo>
                    <a:pt x="2340231" y="257428"/>
                  </a:lnTo>
                  <a:cubicBezTo>
                    <a:pt x="2315188" y="255129"/>
                    <a:pt x="2290147" y="252466"/>
                    <a:pt x="2264732" y="251982"/>
                  </a:cubicBezTo>
                  <a:lnTo>
                    <a:pt x="2112989" y="245811"/>
                  </a:lnTo>
                  <a:cubicBezTo>
                    <a:pt x="1910292" y="242179"/>
                    <a:pt x="1709334" y="261422"/>
                    <a:pt x="1515068" y="306677"/>
                  </a:cubicBezTo>
                  <a:cubicBezTo>
                    <a:pt x="1320802" y="351572"/>
                    <a:pt x="1135214" y="423574"/>
                    <a:pt x="963016" y="513967"/>
                  </a:cubicBezTo>
                  <a:cubicBezTo>
                    <a:pt x="790695" y="604482"/>
                    <a:pt x="631639" y="713754"/>
                    <a:pt x="485101" y="835489"/>
                  </a:cubicBezTo>
                  <a:cubicBezTo>
                    <a:pt x="447290" y="864410"/>
                    <a:pt x="413445" y="898292"/>
                    <a:pt x="377616" y="929391"/>
                  </a:cubicBezTo>
                  <a:lnTo>
                    <a:pt x="350963" y="952869"/>
                  </a:lnTo>
                  <a:cubicBezTo>
                    <a:pt x="342160" y="960855"/>
                    <a:pt x="333854" y="969326"/>
                    <a:pt x="325177" y="977433"/>
                  </a:cubicBezTo>
                  <a:cubicBezTo>
                    <a:pt x="307943" y="993770"/>
                    <a:pt x="290712" y="1010106"/>
                    <a:pt x="273108" y="1026079"/>
                  </a:cubicBezTo>
                  <a:cubicBezTo>
                    <a:pt x="264431" y="1034187"/>
                    <a:pt x="255379" y="1041931"/>
                    <a:pt x="246950" y="1050280"/>
                  </a:cubicBezTo>
                  <a:lnTo>
                    <a:pt x="221907" y="1075572"/>
                  </a:lnTo>
                  <a:lnTo>
                    <a:pt x="171698" y="1126154"/>
                  </a:lnTo>
                  <a:cubicBezTo>
                    <a:pt x="154467" y="1142611"/>
                    <a:pt x="139340" y="1161005"/>
                    <a:pt x="123596" y="1178793"/>
                  </a:cubicBezTo>
                  <a:lnTo>
                    <a:pt x="76734" y="1232642"/>
                  </a:lnTo>
                  <a:lnTo>
                    <a:pt x="0" y="1334855"/>
                  </a:lnTo>
                  <a:lnTo>
                    <a:pt x="0" y="663435"/>
                  </a:lnTo>
                  <a:lnTo>
                    <a:pt x="16483" y="648530"/>
                  </a:lnTo>
                  <a:cubicBezTo>
                    <a:pt x="27021" y="639332"/>
                    <a:pt x="37312" y="629893"/>
                    <a:pt x="48220" y="620940"/>
                  </a:cubicBezTo>
                  <a:lnTo>
                    <a:pt x="81570" y="595043"/>
                  </a:lnTo>
                  <a:cubicBezTo>
                    <a:pt x="126324" y="560920"/>
                    <a:pt x="170334" y="526189"/>
                    <a:pt x="217693" y="495573"/>
                  </a:cubicBezTo>
                  <a:cubicBezTo>
                    <a:pt x="403528" y="368636"/>
                    <a:pt x="607091" y="267955"/>
                    <a:pt x="817844" y="193898"/>
                  </a:cubicBezTo>
                  <a:cubicBezTo>
                    <a:pt x="1028722" y="119356"/>
                    <a:pt x="1246293" y="71921"/>
                    <a:pt x="1463494" y="41427"/>
                  </a:cubicBezTo>
                  <a:cubicBezTo>
                    <a:pt x="1681315" y="11537"/>
                    <a:pt x="1899630" y="-805"/>
                    <a:pt x="2115592" y="41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16" name="Freeform: Shape 3108">
              <a:extLst>
                <a:ext uri="{FF2B5EF4-FFF2-40B4-BE49-F238E27FC236}">
                  <a16:creationId xmlns:a16="http://schemas.microsoft.com/office/drawing/2014/main" id="{04432E34-6BBC-4765-8C67-2A6E9F418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2328207"/>
              <a:ext cx="5455589" cy="4526023"/>
            </a:xfrm>
            <a:custGeom>
              <a:avLst/>
              <a:gdLst>
                <a:gd name="connsiteX0" fmla="*/ 1959882 w 5455589"/>
                <a:gd name="connsiteY0" fmla="*/ 0 h 4526023"/>
                <a:gd name="connsiteX1" fmla="*/ 2082862 w 5455589"/>
                <a:gd name="connsiteY1" fmla="*/ 1937 h 4526023"/>
                <a:gd name="connsiteX2" fmla="*/ 2090550 w 5455589"/>
                <a:gd name="connsiteY2" fmla="*/ 1937 h 4526023"/>
                <a:gd name="connsiteX3" fmla="*/ 5304164 w 5455589"/>
                <a:gd name="connsiteY3" fmla="*/ 4434610 h 4526023"/>
                <a:gd name="connsiteX4" fmla="*/ 5273324 w 5455589"/>
                <a:gd name="connsiteY4" fmla="*/ 4526023 h 4526023"/>
                <a:gd name="connsiteX5" fmla="*/ 4480043 w 5455589"/>
                <a:gd name="connsiteY5" fmla="*/ 4526023 h 4526023"/>
                <a:gd name="connsiteX6" fmla="*/ 4544716 w 5455589"/>
                <a:gd name="connsiteY6" fmla="*/ 4369040 h 4526023"/>
                <a:gd name="connsiteX7" fmla="*/ 4711707 w 5455589"/>
                <a:gd name="connsiteY7" fmla="*/ 3389953 h 4526023"/>
                <a:gd name="connsiteX8" fmla="*/ 4540005 w 5455589"/>
                <a:gd name="connsiteY8" fmla="*/ 2387756 h 4526023"/>
                <a:gd name="connsiteX9" fmla="*/ 4043865 w 5455589"/>
                <a:gd name="connsiteY9" fmla="*/ 1537907 h 4526023"/>
                <a:gd name="connsiteX10" fmla="*/ 3246721 w 5455589"/>
                <a:gd name="connsiteY10" fmla="*/ 955249 h 4526023"/>
                <a:gd name="connsiteX11" fmla="*/ 2090425 w 5455589"/>
                <a:gd name="connsiteY11" fmla="*/ 727992 h 4526023"/>
                <a:gd name="connsiteX12" fmla="*/ 2083606 w 5455589"/>
                <a:gd name="connsiteY12" fmla="*/ 727992 h 4526023"/>
                <a:gd name="connsiteX13" fmla="*/ 2071085 w 5455589"/>
                <a:gd name="connsiteY13" fmla="*/ 727992 h 4526023"/>
                <a:gd name="connsiteX14" fmla="*/ 2058564 w 5455589"/>
                <a:gd name="connsiteY14" fmla="*/ 727630 h 4526023"/>
                <a:gd name="connsiteX15" fmla="*/ 1959882 w 5455589"/>
                <a:gd name="connsiteY15" fmla="*/ 726055 h 4526023"/>
                <a:gd name="connsiteX16" fmla="*/ 917394 w 5455589"/>
                <a:gd name="connsiteY16" fmla="*/ 945930 h 4526023"/>
                <a:gd name="connsiteX17" fmla="*/ 189425 w 5455589"/>
                <a:gd name="connsiteY17" fmla="*/ 1519394 h 4526023"/>
                <a:gd name="connsiteX18" fmla="*/ 47794 w 5455589"/>
                <a:gd name="connsiteY18" fmla="*/ 1709883 h 4526023"/>
                <a:gd name="connsiteX19" fmla="*/ 0 w 5455589"/>
                <a:gd name="connsiteY19" fmla="*/ 1789072 h 4526023"/>
                <a:gd name="connsiteX20" fmla="*/ 0 w 5455589"/>
                <a:gd name="connsiteY20" fmla="*/ 675495 h 4526023"/>
                <a:gd name="connsiteX21" fmla="*/ 64855 w 5455589"/>
                <a:gd name="connsiteY21" fmla="*/ 618817 h 4526023"/>
                <a:gd name="connsiteX22" fmla="*/ 1959882 w 5455589"/>
                <a:gd name="connsiteY22" fmla="*/ 0 h 452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455589" h="4526023">
                  <a:moveTo>
                    <a:pt x="1959882" y="0"/>
                  </a:moveTo>
                  <a:cubicBezTo>
                    <a:pt x="2000792" y="0"/>
                    <a:pt x="2041209" y="606"/>
                    <a:pt x="2082862" y="1937"/>
                  </a:cubicBezTo>
                  <a:cubicBezTo>
                    <a:pt x="2085342" y="1937"/>
                    <a:pt x="2088070" y="1937"/>
                    <a:pt x="2090550" y="1937"/>
                  </a:cubicBezTo>
                  <a:cubicBezTo>
                    <a:pt x="4779457" y="1937"/>
                    <a:pt x="5887402" y="2490455"/>
                    <a:pt x="5304164" y="4434610"/>
                  </a:cubicBezTo>
                  <a:lnTo>
                    <a:pt x="5273324" y="4526023"/>
                  </a:lnTo>
                  <a:lnTo>
                    <a:pt x="4480043" y="4526023"/>
                  </a:lnTo>
                  <a:lnTo>
                    <a:pt x="4544716" y="4369040"/>
                  </a:lnTo>
                  <a:cubicBezTo>
                    <a:pt x="4655547" y="4060465"/>
                    <a:pt x="4711707" y="3731077"/>
                    <a:pt x="4711707" y="3389953"/>
                  </a:cubicBezTo>
                  <a:cubicBezTo>
                    <a:pt x="4711707" y="3043625"/>
                    <a:pt x="4653936" y="2706493"/>
                    <a:pt x="4540005" y="2387756"/>
                  </a:cubicBezTo>
                  <a:cubicBezTo>
                    <a:pt x="4424835" y="2065386"/>
                    <a:pt x="4257842" y="1779441"/>
                    <a:pt x="4043865" y="1537907"/>
                  </a:cubicBezTo>
                  <a:cubicBezTo>
                    <a:pt x="3821582" y="1287054"/>
                    <a:pt x="3553305" y="1091020"/>
                    <a:pt x="3246721" y="955249"/>
                  </a:cubicBezTo>
                  <a:cubicBezTo>
                    <a:pt x="2906044" y="804470"/>
                    <a:pt x="2517016" y="727992"/>
                    <a:pt x="2090425" y="727992"/>
                  </a:cubicBezTo>
                  <a:lnTo>
                    <a:pt x="2083606" y="727992"/>
                  </a:lnTo>
                  <a:lnTo>
                    <a:pt x="2071085" y="727992"/>
                  </a:lnTo>
                  <a:lnTo>
                    <a:pt x="2058564" y="727630"/>
                  </a:lnTo>
                  <a:cubicBezTo>
                    <a:pt x="2025216" y="726541"/>
                    <a:pt x="1992858" y="726055"/>
                    <a:pt x="1959882" y="726055"/>
                  </a:cubicBezTo>
                  <a:cubicBezTo>
                    <a:pt x="1574698" y="726055"/>
                    <a:pt x="1223854" y="799992"/>
                    <a:pt x="917394" y="945930"/>
                  </a:cubicBezTo>
                  <a:cubicBezTo>
                    <a:pt x="638454" y="1078555"/>
                    <a:pt x="393486" y="1271566"/>
                    <a:pt x="189425" y="1519394"/>
                  </a:cubicBezTo>
                  <a:cubicBezTo>
                    <a:pt x="139464" y="1580080"/>
                    <a:pt x="92231" y="1643617"/>
                    <a:pt x="47794" y="1709883"/>
                  </a:cubicBezTo>
                  <a:lnTo>
                    <a:pt x="0" y="1789072"/>
                  </a:lnTo>
                  <a:lnTo>
                    <a:pt x="0" y="675495"/>
                  </a:lnTo>
                  <a:lnTo>
                    <a:pt x="64855" y="618817"/>
                  </a:lnTo>
                  <a:cubicBezTo>
                    <a:pt x="554222" y="235740"/>
                    <a:pt x="1186594" y="0"/>
                    <a:pt x="1959882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17" name="Freeform: Shape 3109">
              <a:extLst>
                <a:ext uri="{FF2B5EF4-FFF2-40B4-BE49-F238E27FC236}">
                  <a16:creationId xmlns:a16="http://schemas.microsoft.com/office/drawing/2014/main" id="{63D4367F-6965-4855-B998-98587267C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2328207"/>
              <a:ext cx="5455589" cy="4526023"/>
            </a:xfrm>
            <a:custGeom>
              <a:avLst/>
              <a:gdLst>
                <a:gd name="connsiteX0" fmla="*/ 1959882 w 5455589"/>
                <a:gd name="connsiteY0" fmla="*/ 0 h 4526023"/>
                <a:gd name="connsiteX1" fmla="*/ 2082862 w 5455589"/>
                <a:gd name="connsiteY1" fmla="*/ 1937 h 4526023"/>
                <a:gd name="connsiteX2" fmla="*/ 2090550 w 5455589"/>
                <a:gd name="connsiteY2" fmla="*/ 1937 h 4526023"/>
                <a:gd name="connsiteX3" fmla="*/ 5304164 w 5455589"/>
                <a:gd name="connsiteY3" fmla="*/ 4434610 h 4526023"/>
                <a:gd name="connsiteX4" fmla="*/ 5273324 w 5455589"/>
                <a:gd name="connsiteY4" fmla="*/ 4526023 h 4526023"/>
                <a:gd name="connsiteX5" fmla="*/ 4613420 w 5455589"/>
                <a:gd name="connsiteY5" fmla="*/ 4526023 h 4526023"/>
                <a:gd name="connsiteX6" fmla="*/ 4661623 w 5455589"/>
                <a:gd name="connsiteY6" fmla="*/ 4409094 h 4526023"/>
                <a:gd name="connsiteX7" fmla="*/ 4835557 w 5455589"/>
                <a:gd name="connsiteY7" fmla="*/ 3389953 h 4526023"/>
                <a:gd name="connsiteX8" fmla="*/ 4656910 w 5455589"/>
                <a:gd name="connsiteY8" fmla="*/ 2347944 h 4526023"/>
                <a:gd name="connsiteX9" fmla="*/ 4137464 w 5455589"/>
                <a:gd name="connsiteY9" fmla="*/ 1458888 h 4526023"/>
                <a:gd name="connsiteX10" fmla="*/ 3297796 w 5455589"/>
                <a:gd name="connsiteY10" fmla="*/ 845129 h 4526023"/>
                <a:gd name="connsiteX11" fmla="*/ 2090301 w 5455589"/>
                <a:gd name="connsiteY11" fmla="*/ 607104 h 4526023"/>
                <a:gd name="connsiteX12" fmla="*/ 2083978 w 5455589"/>
                <a:gd name="connsiteY12" fmla="*/ 607104 h 4526023"/>
                <a:gd name="connsiteX13" fmla="*/ 2073317 w 5455589"/>
                <a:gd name="connsiteY13" fmla="*/ 607104 h 4526023"/>
                <a:gd name="connsiteX14" fmla="*/ 2062656 w 5455589"/>
                <a:gd name="connsiteY14" fmla="*/ 606741 h 4526023"/>
                <a:gd name="connsiteX15" fmla="*/ 1959882 w 5455589"/>
                <a:gd name="connsiteY15" fmla="*/ 605046 h 4526023"/>
                <a:gd name="connsiteX16" fmla="*/ 862722 w 5455589"/>
                <a:gd name="connsiteY16" fmla="*/ 837143 h 4526023"/>
                <a:gd name="connsiteX17" fmla="*/ 92355 w 5455589"/>
                <a:gd name="connsiteY17" fmla="*/ 1443641 h 4526023"/>
                <a:gd name="connsiteX18" fmla="*/ 0 w 5455589"/>
                <a:gd name="connsiteY18" fmla="*/ 1567870 h 4526023"/>
                <a:gd name="connsiteX19" fmla="*/ 0 w 5455589"/>
                <a:gd name="connsiteY19" fmla="*/ 675495 h 4526023"/>
                <a:gd name="connsiteX20" fmla="*/ 64855 w 5455589"/>
                <a:gd name="connsiteY20" fmla="*/ 618817 h 4526023"/>
                <a:gd name="connsiteX21" fmla="*/ 1959882 w 5455589"/>
                <a:gd name="connsiteY21" fmla="*/ 0 h 452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55589" h="4526023">
                  <a:moveTo>
                    <a:pt x="1959882" y="0"/>
                  </a:moveTo>
                  <a:cubicBezTo>
                    <a:pt x="2000792" y="0"/>
                    <a:pt x="2041209" y="606"/>
                    <a:pt x="2082862" y="1937"/>
                  </a:cubicBezTo>
                  <a:cubicBezTo>
                    <a:pt x="2085342" y="1937"/>
                    <a:pt x="2088070" y="1937"/>
                    <a:pt x="2090550" y="1937"/>
                  </a:cubicBezTo>
                  <a:cubicBezTo>
                    <a:pt x="4779457" y="1937"/>
                    <a:pt x="5887402" y="2490455"/>
                    <a:pt x="5304164" y="4434610"/>
                  </a:cubicBezTo>
                  <a:lnTo>
                    <a:pt x="5273324" y="4526023"/>
                  </a:lnTo>
                  <a:lnTo>
                    <a:pt x="4613420" y="4526023"/>
                  </a:lnTo>
                  <a:lnTo>
                    <a:pt x="4661623" y="4409094"/>
                  </a:lnTo>
                  <a:cubicBezTo>
                    <a:pt x="4777041" y="4087572"/>
                    <a:pt x="4835557" y="3744753"/>
                    <a:pt x="4835557" y="3389953"/>
                  </a:cubicBezTo>
                  <a:cubicBezTo>
                    <a:pt x="4835557" y="3030072"/>
                    <a:pt x="4775428" y="2679509"/>
                    <a:pt x="4656910" y="2347944"/>
                  </a:cubicBezTo>
                  <a:cubicBezTo>
                    <a:pt x="4536532" y="2011174"/>
                    <a:pt x="4361732" y="1712040"/>
                    <a:pt x="4137464" y="1458888"/>
                  </a:cubicBezTo>
                  <a:cubicBezTo>
                    <a:pt x="3903404" y="1194604"/>
                    <a:pt x="3620870" y="988162"/>
                    <a:pt x="3297796" y="845129"/>
                  </a:cubicBezTo>
                  <a:cubicBezTo>
                    <a:pt x="2941004" y="687212"/>
                    <a:pt x="2534743" y="607104"/>
                    <a:pt x="2090301" y="607104"/>
                  </a:cubicBezTo>
                  <a:lnTo>
                    <a:pt x="2083978" y="607104"/>
                  </a:lnTo>
                  <a:lnTo>
                    <a:pt x="2073317" y="607104"/>
                  </a:lnTo>
                  <a:lnTo>
                    <a:pt x="2062656" y="606741"/>
                  </a:lnTo>
                  <a:cubicBezTo>
                    <a:pt x="2027819" y="605532"/>
                    <a:pt x="1994222" y="605046"/>
                    <a:pt x="1959882" y="605046"/>
                  </a:cubicBezTo>
                  <a:cubicBezTo>
                    <a:pt x="1555729" y="605046"/>
                    <a:pt x="1186663" y="683098"/>
                    <a:pt x="862722" y="837143"/>
                  </a:cubicBezTo>
                  <a:cubicBezTo>
                    <a:pt x="567171" y="977755"/>
                    <a:pt x="307943" y="1181776"/>
                    <a:pt x="92355" y="1443641"/>
                  </a:cubicBezTo>
                  <a:lnTo>
                    <a:pt x="0" y="1567870"/>
                  </a:lnTo>
                  <a:lnTo>
                    <a:pt x="0" y="675495"/>
                  </a:lnTo>
                  <a:lnTo>
                    <a:pt x="64855" y="618817"/>
                  </a:lnTo>
                  <a:cubicBezTo>
                    <a:pt x="554222" y="235740"/>
                    <a:pt x="1186594" y="0"/>
                    <a:pt x="1959882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3118" name="Freeform: Shape 3110">
              <a:extLst>
                <a:ext uri="{FF2B5EF4-FFF2-40B4-BE49-F238E27FC236}">
                  <a16:creationId xmlns:a16="http://schemas.microsoft.com/office/drawing/2014/main" id="{9A1ACE64-3E71-49F9-A03A-2B0836727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2317967"/>
              <a:ext cx="5635125" cy="4536263"/>
            </a:xfrm>
            <a:custGeom>
              <a:avLst/>
              <a:gdLst>
                <a:gd name="connsiteX0" fmla="*/ 2112370 w 5635125"/>
                <a:gd name="connsiteY0" fmla="*/ 2011 h 4536263"/>
                <a:gd name="connsiteX1" fmla="*/ 3443962 w 5635125"/>
                <a:gd name="connsiteY1" fmla="*/ 201797 h 4536263"/>
                <a:gd name="connsiteX2" fmla="*/ 3524048 w 5635125"/>
                <a:gd name="connsiteY2" fmla="*/ 230356 h 4536263"/>
                <a:gd name="connsiteX3" fmla="*/ 3564215 w 5635125"/>
                <a:gd name="connsiteY3" fmla="*/ 244513 h 4536263"/>
                <a:gd name="connsiteX4" fmla="*/ 3604134 w 5635125"/>
                <a:gd name="connsiteY4" fmla="*/ 259397 h 4536263"/>
                <a:gd name="connsiteX5" fmla="*/ 3761580 w 5635125"/>
                <a:gd name="connsiteY5" fmla="*/ 325106 h 4536263"/>
                <a:gd name="connsiteX6" fmla="*/ 3915926 w 5635125"/>
                <a:gd name="connsiteY6" fmla="*/ 398680 h 4536263"/>
                <a:gd name="connsiteX7" fmla="*/ 4066305 w 5635125"/>
                <a:gd name="connsiteY7" fmla="*/ 480844 h 4536263"/>
                <a:gd name="connsiteX8" fmla="*/ 4617984 w 5635125"/>
                <a:gd name="connsiteY8" fmla="*/ 890098 h 4536263"/>
                <a:gd name="connsiteX9" fmla="*/ 5387359 w 5635125"/>
                <a:gd name="connsiteY9" fmla="*/ 2020324 h 4536263"/>
                <a:gd name="connsiteX10" fmla="*/ 5634933 w 5635125"/>
                <a:gd name="connsiteY10" fmla="*/ 3356508 h 4536263"/>
                <a:gd name="connsiteX11" fmla="*/ 5426809 w 5635125"/>
                <a:gd name="connsiteY11" fmla="*/ 4521289 h 4536263"/>
                <a:gd name="connsiteX12" fmla="*/ 5420775 w 5635125"/>
                <a:gd name="connsiteY12" fmla="*/ 4536263 h 4536263"/>
                <a:gd name="connsiteX13" fmla="*/ 5192615 w 5635125"/>
                <a:gd name="connsiteY13" fmla="*/ 4536263 h 4536263"/>
                <a:gd name="connsiteX14" fmla="*/ 5252198 w 5635125"/>
                <a:gd name="connsiteY14" fmla="*/ 4305372 h 4536263"/>
                <a:gd name="connsiteX15" fmla="*/ 5302934 w 5635125"/>
                <a:gd name="connsiteY15" fmla="*/ 3992169 h 4536263"/>
                <a:gd name="connsiteX16" fmla="*/ 5317935 w 5635125"/>
                <a:gd name="connsiteY16" fmla="*/ 3834617 h 4536263"/>
                <a:gd name="connsiteX17" fmla="*/ 5326240 w 5635125"/>
                <a:gd name="connsiteY17" fmla="*/ 3676819 h 4536263"/>
                <a:gd name="connsiteX18" fmla="*/ 5328597 w 5635125"/>
                <a:gd name="connsiteY18" fmla="*/ 3519023 h 4536263"/>
                <a:gd name="connsiteX19" fmla="*/ 5326862 w 5635125"/>
                <a:gd name="connsiteY19" fmla="*/ 3440247 h 4536263"/>
                <a:gd name="connsiteX20" fmla="*/ 5324754 w 5635125"/>
                <a:gd name="connsiteY20" fmla="*/ 3361590 h 4536263"/>
                <a:gd name="connsiteX21" fmla="*/ 5320291 w 5635125"/>
                <a:gd name="connsiteY21" fmla="*/ 3282936 h 4536263"/>
                <a:gd name="connsiteX22" fmla="*/ 5314712 w 5635125"/>
                <a:gd name="connsiteY22" fmla="*/ 3204522 h 4536263"/>
                <a:gd name="connsiteX23" fmla="*/ 5307521 w 5635125"/>
                <a:gd name="connsiteY23" fmla="*/ 3126228 h 4536263"/>
                <a:gd name="connsiteX24" fmla="*/ 5304050 w 5635125"/>
                <a:gd name="connsiteY24" fmla="*/ 3087142 h 4536263"/>
                <a:gd name="connsiteX25" fmla="*/ 5299091 w 5635125"/>
                <a:gd name="connsiteY25" fmla="*/ 3048177 h 4536263"/>
                <a:gd name="connsiteX26" fmla="*/ 5249253 w 5635125"/>
                <a:gd name="connsiteY26" fmla="*/ 2738030 h 4536263"/>
                <a:gd name="connsiteX27" fmla="*/ 5078790 w 5635125"/>
                <a:gd name="connsiteY27" fmla="*/ 2134677 h 4536263"/>
                <a:gd name="connsiteX28" fmla="*/ 4445910 w 5635125"/>
                <a:gd name="connsiteY28" fmla="*/ 1049950 h 4536263"/>
                <a:gd name="connsiteX29" fmla="*/ 3975680 w 5635125"/>
                <a:gd name="connsiteY29" fmla="*/ 613349 h 4536263"/>
                <a:gd name="connsiteX30" fmla="*/ 3842409 w 5635125"/>
                <a:gd name="connsiteY30" fmla="*/ 520416 h 4536263"/>
                <a:gd name="connsiteX31" fmla="*/ 3703560 w 5635125"/>
                <a:gd name="connsiteY31" fmla="*/ 434620 h 4536263"/>
                <a:gd name="connsiteX32" fmla="*/ 3559132 w 5635125"/>
                <a:gd name="connsiteY32" fmla="*/ 357174 h 4536263"/>
                <a:gd name="connsiteX33" fmla="*/ 3409869 w 5635125"/>
                <a:gd name="connsiteY33" fmla="*/ 287835 h 4536263"/>
                <a:gd name="connsiteX34" fmla="*/ 3391024 w 5635125"/>
                <a:gd name="connsiteY34" fmla="*/ 279364 h 4536263"/>
                <a:gd name="connsiteX35" fmla="*/ 3371810 w 5635125"/>
                <a:gd name="connsiteY35" fmla="*/ 271862 h 4536263"/>
                <a:gd name="connsiteX36" fmla="*/ 3333378 w 5635125"/>
                <a:gd name="connsiteY36" fmla="*/ 256857 h 4536263"/>
                <a:gd name="connsiteX37" fmla="*/ 3256391 w 5635125"/>
                <a:gd name="connsiteY37" fmla="*/ 226846 h 4536263"/>
                <a:gd name="connsiteX38" fmla="*/ 3178039 w 5635125"/>
                <a:gd name="connsiteY38" fmla="*/ 200103 h 4536263"/>
                <a:gd name="connsiteX39" fmla="*/ 3099068 w 5635125"/>
                <a:gd name="connsiteY39" fmla="*/ 174933 h 4536263"/>
                <a:gd name="connsiteX40" fmla="*/ 3059520 w 5635125"/>
                <a:gd name="connsiteY40" fmla="*/ 162469 h 4536263"/>
                <a:gd name="connsiteX41" fmla="*/ 3019354 w 5635125"/>
                <a:gd name="connsiteY41" fmla="*/ 152062 h 4536263"/>
                <a:gd name="connsiteX42" fmla="*/ 2938896 w 5635125"/>
                <a:gd name="connsiteY42" fmla="*/ 131490 h 4536263"/>
                <a:gd name="connsiteX43" fmla="*/ 2776242 w 5635125"/>
                <a:gd name="connsiteY43" fmla="*/ 96762 h 4536263"/>
                <a:gd name="connsiteX44" fmla="*/ 2111872 w 5635125"/>
                <a:gd name="connsiteY44" fmla="*/ 38314 h 4536263"/>
                <a:gd name="connsiteX45" fmla="*/ 1447502 w 5635125"/>
                <a:gd name="connsiteY45" fmla="*/ 87201 h 4536263"/>
                <a:gd name="connsiteX46" fmla="*/ 1365679 w 5635125"/>
                <a:gd name="connsiteY46" fmla="*/ 101965 h 4536263"/>
                <a:gd name="connsiteX47" fmla="*/ 1284974 w 5635125"/>
                <a:gd name="connsiteY47" fmla="*/ 121446 h 4536263"/>
                <a:gd name="connsiteX48" fmla="*/ 1204515 w 5635125"/>
                <a:gd name="connsiteY48" fmla="*/ 141291 h 4536263"/>
                <a:gd name="connsiteX49" fmla="*/ 1125296 w 5635125"/>
                <a:gd name="connsiteY49" fmla="*/ 165253 h 4536263"/>
                <a:gd name="connsiteX50" fmla="*/ 1046326 w 5635125"/>
                <a:gd name="connsiteY50" fmla="*/ 189939 h 4536263"/>
                <a:gd name="connsiteX51" fmla="*/ 1026614 w 5635125"/>
                <a:gd name="connsiteY51" fmla="*/ 196231 h 4536263"/>
                <a:gd name="connsiteX52" fmla="*/ 1007275 w 5635125"/>
                <a:gd name="connsiteY52" fmla="*/ 203492 h 4536263"/>
                <a:gd name="connsiteX53" fmla="*/ 968719 w 5635125"/>
                <a:gd name="connsiteY53" fmla="*/ 218255 h 4536263"/>
                <a:gd name="connsiteX54" fmla="*/ 891856 w 5635125"/>
                <a:gd name="connsiteY54" fmla="*/ 247901 h 4536263"/>
                <a:gd name="connsiteX55" fmla="*/ 872641 w 5635125"/>
                <a:gd name="connsiteY55" fmla="*/ 255283 h 4536263"/>
                <a:gd name="connsiteX56" fmla="*/ 853922 w 5635125"/>
                <a:gd name="connsiteY56" fmla="*/ 263755 h 4536263"/>
                <a:gd name="connsiteX57" fmla="*/ 816481 w 5635125"/>
                <a:gd name="connsiteY57" fmla="*/ 280817 h 4536263"/>
                <a:gd name="connsiteX58" fmla="*/ 260959 w 5635125"/>
                <a:gd name="connsiteY58" fmla="*/ 618433 h 4536263"/>
                <a:gd name="connsiteX59" fmla="*/ 21645 w 5635125"/>
                <a:gd name="connsiteY59" fmla="*/ 832906 h 4536263"/>
                <a:gd name="connsiteX60" fmla="*/ 0 w 5635125"/>
                <a:gd name="connsiteY60" fmla="*/ 857354 h 4536263"/>
                <a:gd name="connsiteX61" fmla="*/ 0 w 5635125"/>
                <a:gd name="connsiteY61" fmla="*/ 593247 h 4536263"/>
                <a:gd name="connsiteX62" fmla="*/ 18510 w 5635125"/>
                <a:gd name="connsiteY62" fmla="*/ 579335 h 4536263"/>
                <a:gd name="connsiteX63" fmla="*/ 161780 w 5635125"/>
                <a:gd name="connsiteY63" fmla="*/ 484113 h 4536263"/>
                <a:gd name="connsiteX64" fmla="*/ 778792 w 5635125"/>
                <a:gd name="connsiteY64" fmla="*/ 190181 h 4536263"/>
                <a:gd name="connsiteX65" fmla="*/ 2112370 w 5635125"/>
                <a:gd name="connsiteY65" fmla="*/ 2011 h 453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635125" h="4536263">
                  <a:moveTo>
                    <a:pt x="2112370" y="2011"/>
                  </a:moveTo>
                  <a:cubicBezTo>
                    <a:pt x="2560655" y="2374"/>
                    <a:pt x="3013032" y="58402"/>
                    <a:pt x="3443962" y="201797"/>
                  </a:cubicBezTo>
                  <a:lnTo>
                    <a:pt x="3524048" y="230356"/>
                  </a:lnTo>
                  <a:lnTo>
                    <a:pt x="3564215" y="244513"/>
                  </a:lnTo>
                  <a:cubicBezTo>
                    <a:pt x="3577605" y="249353"/>
                    <a:pt x="3591118" y="253589"/>
                    <a:pt x="3604134" y="259397"/>
                  </a:cubicBezTo>
                  <a:cubicBezTo>
                    <a:pt x="3656450" y="281301"/>
                    <a:pt x="3709388" y="302356"/>
                    <a:pt x="3761580" y="325106"/>
                  </a:cubicBezTo>
                  <a:cubicBezTo>
                    <a:pt x="3812903" y="349550"/>
                    <a:pt x="3864849" y="373268"/>
                    <a:pt x="3915926" y="398680"/>
                  </a:cubicBezTo>
                  <a:cubicBezTo>
                    <a:pt x="3965887" y="426028"/>
                    <a:pt x="4016716" y="452409"/>
                    <a:pt x="4066305" y="480844"/>
                  </a:cubicBezTo>
                  <a:cubicBezTo>
                    <a:pt x="4263794" y="596166"/>
                    <a:pt x="4449629" y="733392"/>
                    <a:pt x="4617984" y="890098"/>
                  </a:cubicBezTo>
                  <a:cubicBezTo>
                    <a:pt x="4954818" y="1203754"/>
                    <a:pt x="5217764" y="1595219"/>
                    <a:pt x="5387359" y="2020324"/>
                  </a:cubicBezTo>
                  <a:cubicBezTo>
                    <a:pt x="5557947" y="2445551"/>
                    <a:pt x="5639646" y="2902604"/>
                    <a:pt x="5634933" y="3356508"/>
                  </a:cubicBezTo>
                  <a:cubicBezTo>
                    <a:pt x="5631191" y="3754046"/>
                    <a:pt x="5559369" y="4148944"/>
                    <a:pt x="5426809" y="4521289"/>
                  </a:cubicBezTo>
                  <a:lnTo>
                    <a:pt x="5420775" y="4536263"/>
                  </a:lnTo>
                  <a:lnTo>
                    <a:pt x="5192615" y="4536263"/>
                  </a:lnTo>
                  <a:lnTo>
                    <a:pt x="5252198" y="4305372"/>
                  </a:lnTo>
                  <a:cubicBezTo>
                    <a:pt x="5273894" y="4201637"/>
                    <a:pt x="5290785" y="4097084"/>
                    <a:pt x="5302934" y="3992169"/>
                  </a:cubicBezTo>
                  <a:lnTo>
                    <a:pt x="5317935" y="3834617"/>
                  </a:lnTo>
                  <a:cubicBezTo>
                    <a:pt x="5320661" y="3781977"/>
                    <a:pt x="5324259" y="3729339"/>
                    <a:pt x="5326240" y="3676819"/>
                  </a:cubicBezTo>
                  <a:cubicBezTo>
                    <a:pt x="5326862" y="3624181"/>
                    <a:pt x="5328968" y="3571662"/>
                    <a:pt x="5328597" y="3519023"/>
                  </a:cubicBezTo>
                  <a:lnTo>
                    <a:pt x="5326862" y="3440247"/>
                  </a:lnTo>
                  <a:cubicBezTo>
                    <a:pt x="5326117" y="3413987"/>
                    <a:pt x="5326862" y="3387729"/>
                    <a:pt x="5324754" y="3361590"/>
                  </a:cubicBezTo>
                  <a:lnTo>
                    <a:pt x="5320291" y="3282936"/>
                  </a:lnTo>
                  <a:cubicBezTo>
                    <a:pt x="5318678" y="3256798"/>
                    <a:pt x="5317812" y="3230537"/>
                    <a:pt x="5314712" y="3204522"/>
                  </a:cubicBezTo>
                  <a:lnTo>
                    <a:pt x="5307521" y="3126228"/>
                  </a:lnTo>
                  <a:lnTo>
                    <a:pt x="5304050" y="3087142"/>
                  </a:lnTo>
                  <a:cubicBezTo>
                    <a:pt x="5302934" y="3074072"/>
                    <a:pt x="5300704" y="3061124"/>
                    <a:pt x="5299091" y="3048177"/>
                  </a:cubicBezTo>
                  <a:cubicBezTo>
                    <a:pt x="5286074" y="2944230"/>
                    <a:pt x="5269833" y="2840646"/>
                    <a:pt x="5249253" y="2738030"/>
                  </a:cubicBezTo>
                  <a:cubicBezTo>
                    <a:pt x="5208342" y="2532798"/>
                    <a:pt x="5151563" y="2330834"/>
                    <a:pt x="5078790" y="2134677"/>
                  </a:cubicBezTo>
                  <a:cubicBezTo>
                    <a:pt x="4932999" y="1742729"/>
                    <a:pt x="4725096" y="1371231"/>
                    <a:pt x="4445910" y="1049950"/>
                  </a:cubicBezTo>
                  <a:cubicBezTo>
                    <a:pt x="4306688" y="889252"/>
                    <a:pt x="4149614" y="741739"/>
                    <a:pt x="3975680" y="613349"/>
                  </a:cubicBezTo>
                  <a:cubicBezTo>
                    <a:pt x="3932043" y="581525"/>
                    <a:pt x="3886916" y="551514"/>
                    <a:pt x="3842409" y="520416"/>
                  </a:cubicBezTo>
                  <a:cubicBezTo>
                    <a:pt x="3796787" y="491131"/>
                    <a:pt x="3749926" y="463419"/>
                    <a:pt x="3703560" y="434620"/>
                  </a:cubicBezTo>
                  <a:cubicBezTo>
                    <a:pt x="3656077" y="407756"/>
                    <a:pt x="3607357" y="383069"/>
                    <a:pt x="3559132" y="357174"/>
                  </a:cubicBezTo>
                  <a:cubicBezTo>
                    <a:pt x="3510163" y="332850"/>
                    <a:pt x="3459830" y="310827"/>
                    <a:pt x="3409869" y="287835"/>
                  </a:cubicBezTo>
                  <a:lnTo>
                    <a:pt x="3391024" y="279364"/>
                  </a:lnTo>
                  <a:lnTo>
                    <a:pt x="3371810" y="271862"/>
                  </a:lnTo>
                  <a:lnTo>
                    <a:pt x="3333378" y="256857"/>
                  </a:lnTo>
                  <a:lnTo>
                    <a:pt x="3256391" y="226846"/>
                  </a:lnTo>
                  <a:cubicBezTo>
                    <a:pt x="3230976" y="216077"/>
                    <a:pt x="3204322" y="208816"/>
                    <a:pt x="3178039" y="200103"/>
                  </a:cubicBezTo>
                  <a:lnTo>
                    <a:pt x="3099068" y="174933"/>
                  </a:lnTo>
                  <a:lnTo>
                    <a:pt x="3059520" y="162469"/>
                  </a:lnTo>
                  <a:lnTo>
                    <a:pt x="3019354" y="152062"/>
                  </a:lnTo>
                  <a:lnTo>
                    <a:pt x="2938896" y="131490"/>
                  </a:lnTo>
                  <a:cubicBezTo>
                    <a:pt x="2885463" y="116485"/>
                    <a:pt x="2830668" y="107532"/>
                    <a:pt x="2776242" y="96762"/>
                  </a:cubicBezTo>
                  <a:cubicBezTo>
                    <a:pt x="2557927" y="55618"/>
                    <a:pt x="2335272" y="37588"/>
                    <a:pt x="2111872" y="38314"/>
                  </a:cubicBezTo>
                  <a:cubicBezTo>
                    <a:pt x="1888597" y="32748"/>
                    <a:pt x="1665820" y="47631"/>
                    <a:pt x="1447502" y="87201"/>
                  </a:cubicBezTo>
                  <a:lnTo>
                    <a:pt x="1365679" y="101965"/>
                  </a:lnTo>
                  <a:lnTo>
                    <a:pt x="1284974" y="121446"/>
                  </a:lnTo>
                  <a:lnTo>
                    <a:pt x="1204515" y="141291"/>
                  </a:lnTo>
                  <a:cubicBezTo>
                    <a:pt x="1177737" y="148069"/>
                    <a:pt x="1151703" y="157388"/>
                    <a:pt x="1125296" y="165253"/>
                  </a:cubicBezTo>
                  <a:lnTo>
                    <a:pt x="1046326" y="189939"/>
                  </a:lnTo>
                  <a:cubicBezTo>
                    <a:pt x="1039756" y="191996"/>
                    <a:pt x="1033186" y="193931"/>
                    <a:pt x="1026614" y="196231"/>
                  </a:cubicBezTo>
                  <a:lnTo>
                    <a:pt x="1007275" y="203492"/>
                  </a:lnTo>
                  <a:lnTo>
                    <a:pt x="968719" y="218255"/>
                  </a:lnTo>
                  <a:lnTo>
                    <a:pt x="891856" y="247901"/>
                  </a:lnTo>
                  <a:lnTo>
                    <a:pt x="872641" y="255283"/>
                  </a:lnTo>
                  <a:lnTo>
                    <a:pt x="853922" y="263755"/>
                  </a:lnTo>
                  <a:lnTo>
                    <a:pt x="816481" y="280817"/>
                  </a:lnTo>
                  <a:cubicBezTo>
                    <a:pt x="616389" y="370121"/>
                    <a:pt x="429437" y="484353"/>
                    <a:pt x="260959" y="618433"/>
                  </a:cubicBezTo>
                  <a:cubicBezTo>
                    <a:pt x="176595" y="685350"/>
                    <a:pt x="96787" y="757109"/>
                    <a:pt x="21645" y="832906"/>
                  </a:cubicBezTo>
                  <a:lnTo>
                    <a:pt x="0" y="857354"/>
                  </a:lnTo>
                  <a:lnTo>
                    <a:pt x="0" y="593247"/>
                  </a:lnTo>
                  <a:lnTo>
                    <a:pt x="18510" y="579335"/>
                  </a:lnTo>
                  <a:cubicBezTo>
                    <a:pt x="65368" y="546190"/>
                    <a:pt x="113152" y="514425"/>
                    <a:pt x="161780" y="484113"/>
                  </a:cubicBezTo>
                  <a:cubicBezTo>
                    <a:pt x="356292" y="362861"/>
                    <a:pt x="564071" y="264601"/>
                    <a:pt x="778792" y="190181"/>
                  </a:cubicBezTo>
                  <a:cubicBezTo>
                    <a:pt x="1208731" y="40371"/>
                    <a:pt x="1664207" y="-11299"/>
                    <a:pt x="2112370" y="201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D3B93683-E28C-2CAE-05F8-C63019DD752F}"/>
              </a:ext>
            </a:extLst>
          </p:cNvPr>
          <p:cNvSpPr/>
          <p:nvPr/>
        </p:nvSpPr>
        <p:spPr>
          <a:xfrm>
            <a:off x="706390" y="628515"/>
            <a:ext cx="1077891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spc="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Tecnologías y Modelo por Capas</a:t>
            </a:r>
            <a:endParaRPr lang="es-ES" sz="4400" b="0" cap="none" spc="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ADA890F7-64D8-D166-01A9-783FA1D8A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166" y="1400936"/>
            <a:ext cx="5484359" cy="533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5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8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lang="es-419" sz="28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Vista de escenario.</a:t>
            </a:r>
            <a:br>
              <a:rPr lang="es-419" sz="2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Caso de Uso General</a:t>
            </a:r>
            <a:endParaRPr sz="2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33" descr="Dentistas 3.0: Diagnóstico por imagen - IMED Dental"/>
          <p:cNvPicPr preferRelativeResize="0"/>
          <p:nvPr/>
        </p:nvPicPr>
        <p:blipFill rotWithShape="1">
          <a:blip r:embed="rId3">
            <a:alphaModFix/>
          </a:blip>
          <a:srcRect t="14589" b="27439"/>
          <a:stretch/>
        </p:blipFill>
        <p:spPr>
          <a:xfrm>
            <a:off x="-429152" y="-140128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 extrusionOk="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" name="Imagen 1" descr="Diagrama, Esquemático&#10;&#10;Descripción generada automáticamente">
            <a:extLst>
              <a:ext uri="{FF2B5EF4-FFF2-40B4-BE49-F238E27FC236}">
                <a16:creationId xmlns:a16="http://schemas.microsoft.com/office/drawing/2014/main" id="{D1E3E7B6-A8F0-6589-E550-C29C07510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749" y="466410"/>
            <a:ext cx="7436876" cy="62175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b59b7e26b_0_25"/>
          <p:cNvSpPr txBox="1">
            <a:spLocks noGrp="1"/>
          </p:cNvSpPr>
          <p:nvPr>
            <p:ph type="title"/>
          </p:nvPr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lang="es-419" sz="2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Actividad Escenario 1</a:t>
            </a:r>
            <a:endParaRPr sz="2800" b="1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g27b59b7e26b_0_25" descr="Dentistas 3.0: Diagnóstico por imagen - IMED Dental"/>
          <p:cNvPicPr preferRelativeResize="0"/>
          <p:nvPr/>
        </p:nvPicPr>
        <p:blipFill rotWithShape="1">
          <a:blip r:embed="rId3">
            <a:alphaModFix/>
          </a:blip>
          <a:srcRect t="14591" b="27437"/>
          <a:stretch/>
        </p:blipFill>
        <p:spPr>
          <a:xfrm>
            <a:off x="20" y="10"/>
            <a:ext cx="12192000" cy="3710552"/>
          </a:xfrm>
          <a:custGeom>
            <a:avLst/>
            <a:gdLst/>
            <a:ahLst/>
            <a:cxnLst/>
            <a:rect l="l" t="t" r="r" b="b"/>
            <a:pathLst>
              <a:path w="12192000" h="3692092" extrusionOk="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" name="Imagen 1" descr="Diagrama, Esquemático&#10;&#10;Descripción generada automáticamente">
            <a:extLst>
              <a:ext uri="{FF2B5EF4-FFF2-40B4-BE49-F238E27FC236}">
                <a16:creationId xmlns:a16="http://schemas.microsoft.com/office/drawing/2014/main" id="{9EA91D69-75CD-AECB-09B2-C2F510F7B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9454" y="199662"/>
            <a:ext cx="2777446" cy="65937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"/>
          <p:cNvSpPr txBox="1">
            <a:spLocks noGrp="1"/>
          </p:cNvSpPr>
          <p:nvPr>
            <p:ph type="title"/>
          </p:nvPr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lang="es-419" sz="2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Actividad Escenario 2</a:t>
            </a:r>
            <a:endParaRPr sz="2800" b="1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4" descr="Dentistas 3.0: Diagnóstico por imagen - IMED Dental"/>
          <p:cNvPicPr preferRelativeResize="0"/>
          <p:nvPr/>
        </p:nvPicPr>
        <p:blipFill rotWithShape="1">
          <a:blip r:embed="rId3">
            <a:alphaModFix/>
          </a:blip>
          <a:srcRect t="14591" b="27437"/>
          <a:stretch/>
        </p:blipFill>
        <p:spPr>
          <a:xfrm>
            <a:off x="20" y="10"/>
            <a:ext cx="12192000" cy="3710552"/>
          </a:xfrm>
          <a:custGeom>
            <a:avLst/>
            <a:gdLst/>
            <a:ahLst/>
            <a:cxnLst/>
            <a:rect l="l" t="t" r="r" b="b"/>
            <a:pathLst>
              <a:path w="12192000" h="3692092" extrusionOk="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C1AC6789-A379-EF14-0C33-6EF688526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618" y="209310"/>
            <a:ext cx="3296384" cy="62657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maril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18</Slides>
  <Notes>10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Actores usuarios del Sistema</vt:lpstr>
      <vt:lpstr>Presentación de PowerPoint</vt:lpstr>
      <vt:lpstr>Propuesta UML Caso de Proyecto. Vista de escenario. Diagrama de Caso de Uso General</vt:lpstr>
      <vt:lpstr>Propuesta UML Caso de Proyecto. Diagrama de Actividad Escenario 1</vt:lpstr>
      <vt:lpstr>Propuesta UML Caso de Proyecto. Diagrama de Actividad Escenario 2</vt:lpstr>
      <vt:lpstr>Propuesta UML Caso de Proyecto. Modelo de Datos (MER)</vt:lpstr>
      <vt:lpstr>Propuesta UML Caso de Proyecto. Diagrama de Clases</vt:lpstr>
      <vt:lpstr>Propuesta UML Caso de Proyecto. Diseño de Front-end</vt:lpstr>
      <vt:lpstr>Presentación de PowerPoint</vt:lpstr>
      <vt:lpstr>Presentación de PowerPoint</vt:lpstr>
      <vt:lpstr> Diseño de Front-end Creacion de Empleado</vt:lpstr>
      <vt:lpstr>Estándares y Criterios de Calidad Pruebas y técnicas de pruebas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Christian Lazcano</dc:creator>
  <cp:revision>17</cp:revision>
  <dcterms:created xsi:type="dcterms:W3CDTF">2023-03-15T01:31:11Z</dcterms:created>
  <dcterms:modified xsi:type="dcterms:W3CDTF">2024-10-28T17:25:09Z</dcterms:modified>
</cp:coreProperties>
</file>