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70" r:id="rId8"/>
    <p:sldId id="271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73" r:id="rId17"/>
    <p:sldId id="274" r:id="rId18"/>
  </p:sldIdLst>
  <p:sldSz cx="12192000" cy="6858000"/>
  <p:notesSz cx="6858000" cy="9144000"/>
  <p:embeddedFontLst>
    <p:embeddedFont>
      <p:font typeface="Open Sans" panose="020B0606030504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gTJPctHqz7tOiWqpqwg/OrBotN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40C27D-D83F-F215-1B6B-3F7528E7D14D}" v="124" dt="2024-09-23T18:19:03.031"/>
    <p1510:client id="{3FC9B59F-FB1E-29A8-64B2-045CD2BC85AC}" v="3" dt="2024-09-23T16:08:40.985"/>
    <p1510:client id="{50EFB714-44FE-37C3-7625-F54CCCB1A738}" v="1589" dt="2024-09-22T17:27:36.854"/>
    <p1510:client id="{611ECF95-D9BF-280D-E7F8-DD4D0C336AC3}" v="90" dt="2024-09-23T02:16:17.464"/>
    <p1510:client id="{7D16204C-9BD1-0B64-A1D7-F480B5F80F41}" v="18" dt="2024-09-23T11:32:27.279"/>
    <p1510:client id="{99E1050E-F695-199E-6C0F-8501599C0574}" v="17" dt="2024-09-23T18:44:07.703"/>
    <p1510:client id="{DFA866E4-693E-8DB3-163E-FBD9EEF14444}" v="55" dt="2024-09-23T18:18:59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. GARATE SANHUEZA" userId="S::mig.garate@duocuc.cl::73db0003-1b5f-46c8-966d-6d607cb1cecf" providerId="AD" clId="Web-{7D16204C-9BD1-0B64-A1D7-F480B5F80F41}"/>
    <pc:docChg chg="modSld">
      <pc:chgData name="MIGUEL . GARATE SANHUEZA" userId="S::mig.garate@duocuc.cl::73db0003-1b5f-46c8-966d-6d607cb1cecf" providerId="AD" clId="Web-{7D16204C-9BD1-0B64-A1D7-F480B5F80F41}" dt="2024-09-23T11:32:26.997" v="9" actId="20577"/>
      <pc:docMkLst>
        <pc:docMk/>
      </pc:docMkLst>
      <pc:sldChg chg="modSp">
        <pc:chgData name="MIGUEL . GARATE SANHUEZA" userId="S::mig.garate@duocuc.cl::73db0003-1b5f-46c8-966d-6d607cb1cecf" providerId="AD" clId="Web-{7D16204C-9BD1-0B64-A1D7-F480B5F80F41}" dt="2024-09-23T11:32:26.997" v="9" actId="20577"/>
        <pc:sldMkLst>
          <pc:docMk/>
          <pc:sldMk cId="0" sldId="256"/>
        </pc:sldMkLst>
        <pc:spChg chg="mod">
          <ac:chgData name="MIGUEL . GARATE SANHUEZA" userId="S::mig.garate@duocuc.cl::73db0003-1b5f-46c8-966d-6d607cb1cecf" providerId="AD" clId="Web-{7D16204C-9BD1-0B64-A1D7-F480B5F80F41}" dt="2024-09-23T11:32:26.997" v="9" actId="20577"/>
          <ac:spMkLst>
            <pc:docMk/>
            <pc:sldMk cId="0" sldId="256"/>
            <ac:spMk id="88" creationId="{00000000-0000-0000-0000-000000000000}"/>
          </ac:spMkLst>
        </pc:spChg>
      </pc:sldChg>
      <pc:sldChg chg="addSp delSp modSp">
        <pc:chgData name="MIGUEL . GARATE SANHUEZA" userId="S::mig.garate@duocuc.cl::73db0003-1b5f-46c8-966d-6d607cb1cecf" providerId="AD" clId="Web-{7D16204C-9BD1-0B64-A1D7-F480B5F80F41}" dt="2024-09-23T11:30:18.879" v="3" actId="14100"/>
        <pc:sldMkLst>
          <pc:docMk/>
          <pc:sldMk cId="1200665237" sldId="273"/>
        </pc:sldMkLst>
        <pc:picChg chg="del">
          <ac:chgData name="MIGUEL . GARATE SANHUEZA" userId="S::mig.garate@duocuc.cl::73db0003-1b5f-46c8-966d-6d607cb1cecf" providerId="AD" clId="Web-{7D16204C-9BD1-0B64-A1D7-F480B5F80F41}" dt="2024-09-23T11:30:02.941" v="0"/>
          <ac:picMkLst>
            <pc:docMk/>
            <pc:sldMk cId="1200665237" sldId="273"/>
            <ac:picMk id="2" creationId="{DC02CDBA-E6DB-F708-8A1C-5F3E2AE1D8E5}"/>
          </ac:picMkLst>
        </pc:picChg>
        <pc:picChg chg="add mod">
          <ac:chgData name="MIGUEL . GARATE SANHUEZA" userId="S::mig.garate@duocuc.cl::73db0003-1b5f-46c8-966d-6d607cb1cecf" providerId="AD" clId="Web-{7D16204C-9BD1-0B64-A1D7-F480B5F80F41}" dt="2024-09-23T11:30:18.879" v="3" actId="14100"/>
          <ac:picMkLst>
            <pc:docMk/>
            <pc:sldMk cId="1200665237" sldId="273"/>
            <ac:picMk id="3" creationId="{197BA4D9-622A-1255-F9D4-C8F533BD4420}"/>
          </ac:picMkLst>
        </pc:picChg>
      </pc:sldChg>
    </pc:docChg>
  </pc:docChgLst>
  <pc:docChgLst>
    <pc:chgData name="MIGUEL . GARATE SANHUEZA" userId="S::mig.garate@duocuc.cl::73db0003-1b5f-46c8-966d-6d607cb1cecf" providerId="AD" clId="Web-{3FC9B59F-FB1E-29A8-64B2-045CD2BC85AC}"/>
    <pc:docChg chg="delSld modSld">
      <pc:chgData name="MIGUEL . GARATE SANHUEZA" userId="S::mig.garate@duocuc.cl::73db0003-1b5f-46c8-966d-6d607cb1cecf" providerId="AD" clId="Web-{3FC9B59F-FB1E-29A8-64B2-045CD2BC85AC}" dt="2024-09-23T16:08:40.985" v="2" actId="1076"/>
      <pc:docMkLst>
        <pc:docMk/>
      </pc:docMkLst>
      <pc:sldChg chg="del">
        <pc:chgData name="MIGUEL . GARATE SANHUEZA" userId="S::mig.garate@duocuc.cl::73db0003-1b5f-46c8-966d-6d607cb1cecf" providerId="AD" clId="Web-{3FC9B59F-FB1E-29A8-64B2-045CD2BC85AC}" dt="2024-09-23T16:06:29.199" v="0"/>
        <pc:sldMkLst>
          <pc:docMk/>
          <pc:sldMk cId="0" sldId="257"/>
        </pc:sldMkLst>
      </pc:sldChg>
      <pc:sldChg chg="modSp">
        <pc:chgData name="MIGUEL . GARATE SANHUEZA" userId="S::mig.garate@duocuc.cl::73db0003-1b5f-46c8-966d-6d607cb1cecf" providerId="AD" clId="Web-{3FC9B59F-FB1E-29A8-64B2-045CD2BC85AC}" dt="2024-09-23T16:08:40.985" v="2" actId="1076"/>
        <pc:sldMkLst>
          <pc:docMk/>
          <pc:sldMk cId="0" sldId="268"/>
        </pc:sldMkLst>
        <pc:picChg chg="mod">
          <ac:chgData name="MIGUEL . GARATE SANHUEZA" userId="S::mig.garate@duocuc.cl::73db0003-1b5f-46c8-966d-6d607cb1cecf" providerId="AD" clId="Web-{3FC9B59F-FB1E-29A8-64B2-045CD2BC85AC}" dt="2024-09-23T16:08:40.985" v="2" actId="1076"/>
          <ac:picMkLst>
            <pc:docMk/>
            <pc:sldMk cId="0" sldId="268"/>
            <ac:picMk id="2" creationId="{46EFD531-1CCB-3FB5-48EE-0CC5D96C3738}"/>
          </ac:picMkLst>
        </pc:picChg>
      </pc:sldChg>
      <pc:sldChg chg="del">
        <pc:chgData name="MIGUEL . GARATE SANHUEZA" userId="S::mig.garate@duocuc.cl::73db0003-1b5f-46c8-966d-6d607cb1cecf" providerId="AD" clId="Web-{3FC9B59F-FB1E-29A8-64B2-045CD2BC85AC}" dt="2024-09-23T16:07:53.218" v="1"/>
        <pc:sldMkLst>
          <pc:docMk/>
          <pc:sldMk cId="1797295807" sldId="269"/>
        </pc:sldMkLst>
      </pc:sldChg>
    </pc:docChg>
  </pc:docChgLst>
  <pc:docChgLst>
    <pc:chgData name="FRANCO IGNACIO FUENTES MELLADO" userId="S::fr.fuentesm@duocuc.cl::dd108a6e-f101-4f73-bbfb-c98fc693d99f" providerId="AD" clId="Web-{50EFB714-44FE-37C3-7625-F54CCCB1A738}"/>
    <pc:docChg chg="addSld modSld">
      <pc:chgData name="FRANCO IGNACIO FUENTES MELLADO" userId="S::fr.fuentesm@duocuc.cl::dd108a6e-f101-4f73-bbfb-c98fc693d99f" providerId="AD" clId="Web-{50EFB714-44FE-37C3-7625-F54CCCB1A738}" dt="2024-09-22T17:27:36.854" v="1063" actId="1076"/>
      <pc:docMkLst>
        <pc:docMk/>
      </pc:docMkLst>
      <pc:sldChg chg="modSp">
        <pc:chgData name="FRANCO IGNACIO FUENTES MELLADO" userId="S::fr.fuentesm@duocuc.cl::dd108a6e-f101-4f73-bbfb-c98fc693d99f" providerId="AD" clId="Web-{50EFB714-44FE-37C3-7625-F54CCCB1A738}" dt="2024-09-20T23:41:40.525" v="63" actId="20577"/>
        <pc:sldMkLst>
          <pc:docMk/>
          <pc:sldMk cId="0" sldId="258"/>
        </pc:sldMkLst>
        <pc:spChg chg="mod">
          <ac:chgData name="FRANCO IGNACIO FUENTES MELLADO" userId="S::fr.fuentesm@duocuc.cl::dd108a6e-f101-4f73-bbfb-c98fc693d99f" providerId="AD" clId="Web-{50EFB714-44FE-37C3-7625-F54CCCB1A738}" dt="2024-09-20T23:41:40.525" v="63" actId="20577"/>
          <ac:spMkLst>
            <pc:docMk/>
            <pc:sldMk cId="0" sldId="258"/>
            <ac:spMk id="106" creationId="{00000000-0000-0000-0000-000000000000}"/>
          </ac:spMkLst>
        </pc:spChg>
      </pc:sldChg>
      <pc:sldChg chg="modSp">
        <pc:chgData name="FRANCO IGNACIO FUENTES MELLADO" userId="S::fr.fuentesm@duocuc.cl::dd108a6e-f101-4f73-bbfb-c98fc693d99f" providerId="AD" clId="Web-{50EFB714-44FE-37C3-7625-F54CCCB1A738}" dt="2024-09-20T23:41:05.602" v="57" actId="20577"/>
        <pc:sldMkLst>
          <pc:docMk/>
          <pc:sldMk cId="0" sldId="259"/>
        </pc:sldMkLst>
        <pc:spChg chg="mod">
          <ac:chgData name="FRANCO IGNACIO FUENTES MELLADO" userId="S::fr.fuentesm@duocuc.cl::dd108a6e-f101-4f73-bbfb-c98fc693d99f" providerId="AD" clId="Web-{50EFB714-44FE-37C3-7625-F54CCCB1A738}" dt="2024-09-20T23:41:05.602" v="57" actId="20577"/>
          <ac:spMkLst>
            <pc:docMk/>
            <pc:sldMk cId="0" sldId="259"/>
            <ac:spMk id="115" creationId="{00000000-0000-0000-0000-000000000000}"/>
          </ac:spMkLst>
        </pc:spChg>
      </pc:sldChg>
      <pc:sldChg chg="modSp">
        <pc:chgData name="FRANCO IGNACIO FUENTES MELLADO" userId="S::fr.fuentesm@duocuc.cl::dd108a6e-f101-4f73-bbfb-c98fc693d99f" providerId="AD" clId="Web-{50EFB714-44FE-37C3-7625-F54CCCB1A738}" dt="2024-09-20T23:43:09.574" v="65" actId="20577"/>
        <pc:sldMkLst>
          <pc:docMk/>
          <pc:sldMk cId="0" sldId="260"/>
        </pc:sldMkLst>
        <pc:spChg chg="mod">
          <ac:chgData name="FRANCO IGNACIO FUENTES MELLADO" userId="S::fr.fuentesm@duocuc.cl::dd108a6e-f101-4f73-bbfb-c98fc693d99f" providerId="AD" clId="Web-{50EFB714-44FE-37C3-7625-F54CCCB1A738}" dt="2024-09-20T23:43:09.574" v="65" actId="20577"/>
          <ac:spMkLst>
            <pc:docMk/>
            <pc:sldMk cId="0" sldId="260"/>
            <ac:spMk id="124" creationId="{00000000-0000-0000-0000-000000000000}"/>
          </ac:spMkLst>
        </pc:spChg>
      </pc:sldChg>
      <pc:sldChg chg="addSp modSp">
        <pc:chgData name="FRANCO IGNACIO FUENTES MELLADO" userId="S::fr.fuentesm@duocuc.cl::dd108a6e-f101-4f73-bbfb-c98fc693d99f" providerId="AD" clId="Web-{50EFB714-44FE-37C3-7625-F54CCCB1A738}" dt="2024-09-21T00:04:44.404" v="357" actId="1076"/>
        <pc:sldMkLst>
          <pc:docMk/>
          <pc:sldMk cId="0" sldId="262"/>
        </pc:sldMkLst>
        <pc:spChg chg="add mod">
          <ac:chgData name="FRANCO IGNACIO FUENTES MELLADO" userId="S::fr.fuentesm@duocuc.cl::dd108a6e-f101-4f73-bbfb-c98fc693d99f" providerId="AD" clId="Web-{50EFB714-44FE-37C3-7625-F54CCCB1A738}" dt="2024-09-21T00:04:44.404" v="357" actId="1076"/>
          <ac:spMkLst>
            <pc:docMk/>
            <pc:sldMk cId="0" sldId="262"/>
            <ac:spMk id="2" creationId="{3D8308D1-D5E3-291C-944B-3B55F9540F93}"/>
          </ac:spMkLst>
        </pc:spChg>
      </pc:sldChg>
      <pc:sldChg chg="modSp">
        <pc:chgData name="FRANCO IGNACIO FUENTES MELLADO" userId="S::fr.fuentesm@duocuc.cl::dd108a6e-f101-4f73-bbfb-c98fc693d99f" providerId="AD" clId="Web-{50EFB714-44FE-37C3-7625-F54CCCB1A738}" dt="2024-09-21T00:21:47.945" v="686" actId="14100"/>
        <pc:sldMkLst>
          <pc:docMk/>
          <pc:sldMk cId="0" sldId="263"/>
        </pc:sldMkLst>
        <pc:spChg chg="mod">
          <ac:chgData name="FRANCO IGNACIO FUENTES MELLADO" userId="S::fr.fuentesm@duocuc.cl::dd108a6e-f101-4f73-bbfb-c98fc693d99f" providerId="AD" clId="Web-{50EFB714-44FE-37C3-7625-F54CCCB1A738}" dt="2024-09-21T00:20:04.958" v="661" actId="1076"/>
          <ac:spMkLst>
            <pc:docMk/>
            <pc:sldMk cId="0" sldId="263"/>
            <ac:spMk id="149" creationId="{00000000-0000-0000-0000-000000000000}"/>
          </ac:spMkLst>
        </pc:spChg>
        <pc:spChg chg="mod">
          <ac:chgData name="FRANCO IGNACIO FUENTES MELLADO" userId="S::fr.fuentesm@duocuc.cl::dd108a6e-f101-4f73-bbfb-c98fc693d99f" providerId="AD" clId="Web-{50EFB714-44FE-37C3-7625-F54CCCB1A738}" dt="2024-09-21T00:20:08.240" v="662" actId="1076"/>
          <ac:spMkLst>
            <pc:docMk/>
            <pc:sldMk cId="0" sldId="263"/>
            <ac:spMk id="150" creationId="{00000000-0000-0000-0000-000000000000}"/>
          </ac:spMkLst>
        </pc:spChg>
        <pc:spChg chg="mod">
          <ac:chgData name="FRANCO IGNACIO FUENTES MELLADO" userId="S::fr.fuentesm@duocuc.cl::dd108a6e-f101-4f73-bbfb-c98fc693d99f" providerId="AD" clId="Web-{50EFB714-44FE-37C3-7625-F54CCCB1A738}" dt="2024-09-21T00:21:47.945" v="686" actId="14100"/>
          <ac:spMkLst>
            <pc:docMk/>
            <pc:sldMk cId="0" sldId="263"/>
            <ac:spMk id="151" creationId="{00000000-0000-0000-0000-000000000000}"/>
          </ac:spMkLst>
        </pc:spChg>
      </pc:sldChg>
      <pc:sldChg chg="modSp">
        <pc:chgData name="FRANCO IGNACIO FUENTES MELLADO" userId="S::fr.fuentesm@duocuc.cl::dd108a6e-f101-4f73-bbfb-c98fc693d99f" providerId="AD" clId="Web-{50EFB714-44FE-37C3-7625-F54CCCB1A738}" dt="2024-09-21T00:54:06.199" v="969" actId="20577"/>
        <pc:sldMkLst>
          <pc:docMk/>
          <pc:sldMk cId="0" sldId="264"/>
        </pc:sldMkLst>
        <pc:spChg chg="mod">
          <ac:chgData name="FRANCO IGNACIO FUENTES MELLADO" userId="S::fr.fuentesm@duocuc.cl::dd108a6e-f101-4f73-bbfb-c98fc693d99f" providerId="AD" clId="Web-{50EFB714-44FE-37C3-7625-F54CCCB1A738}" dt="2024-09-21T00:51:52.724" v="789" actId="20577"/>
          <ac:spMkLst>
            <pc:docMk/>
            <pc:sldMk cId="0" sldId="264"/>
            <ac:spMk id="163" creationId="{00000000-0000-0000-0000-000000000000}"/>
          </ac:spMkLst>
        </pc:spChg>
        <pc:spChg chg="mod">
          <ac:chgData name="FRANCO IGNACIO FUENTES MELLADO" userId="S::fr.fuentesm@duocuc.cl::dd108a6e-f101-4f73-bbfb-c98fc693d99f" providerId="AD" clId="Web-{50EFB714-44FE-37C3-7625-F54CCCB1A738}" dt="2024-09-21T00:29:24.248" v="687" actId="20577"/>
          <ac:spMkLst>
            <pc:docMk/>
            <pc:sldMk cId="0" sldId="264"/>
            <ac:spMk id="165" creationId="{00000000-0000-0000-0000-000000000000}"/>
          </ac:spMkLst>
        </pc:spChg>
        <pc:spChg chg="mod">
          <ac:chgData name="FRANCO IGNACIO FUENTES MELLADO" userId="S::fr.fuentesm@duocuc.cl::dd108a6e-f101-4f73-bbfb-c98fc693d99f" providerId="AD" clId="Web-{50EFB714-44FE-37C3-7625-F54CCCB1A738}" dt="2024-09-21T00:52:41.118" v="849" actId="20577"/>
          <ac:spMkLst>
            <pc:docMk/>
            <pc:sldMk cId="0" sldId="264"/>
            <ac:spMk id="167" creationId="{00000000-0000-0000-0000-000000000000}"/>
          </ac:spMkLst>
        </pc:spChg>
        <pc:spChg chg="mod">
          <ac:chgData name="FRANCO IGNACIO FUENTES MELLADO" userId="S::fr.fuentesm@duocuc.cl::dd108a6e-f101-4f73-bbfb-c98fc693d99f" providerId="AD" clId="Web-{50EFB714-44FE-37C3-7625-F54CCCB1A738}" dt="2024-09-21T00:29:35.764" v="689" actId="20577"/>
          <ac:spMkLst>
            <pc:docMk/>
            <pc:sldMk cId="0" sldId="264"/>
            <ac:spMk id="169" creationId="{00000000-0000-0000-0000-000000000000}"/>
          </ac:spMkLst>
        </pc:spChg>
        <pc:spChg chg="mod">
          <ac:chgData name="FRANCO IGNACIO FUENTES MELLADO" userId="S::fr.fuentesm@duocuc.cl::dd108a6e-f101-4f73-bbfb-c98fc693d99f" providerId="AD" clId="Web-{50EFB714-44FE-37C3-7625-F54CCCB1A738}" dt="2024-09-21T00:53:23.885" v="895" actId="20577"/>
          <ac:spMkLst>
            <pc:docMk/>
            <pc:sldMk cId="0" sldId="264"/>
            <ac:spMk id="171" creationId="{00000000-0000-0000-0000-000000000000}"/>
          </ac:spMkLst>
        </pc:spChg>
        <pc:spChg chg="mod">
          <ac:chgData name="FRANCO IGNACIO FUENTES MELLADO" userId="S::fr.fuentesm@duocuc.cl::dd108a6e-f101-4f73-bbfb-c98fc693d99f" providerId="AD" clId="Web-{50EFB714-44FE-37C3-7625-F54CCCB1A738}" dt="2024-09-21T00:29:52.186" v="691" actId="20577"/>
          <ac:spMkLst>
            <pc:docMk/>
            <pc:sldMk cId="0" sldId="264"/>
            <ac:spMk id="173" creationId="{00000000-0000-0000-0000-000000000000}"/>
          </ac:spMkLst>
        </pc:spChg>
        <pc:spChg chg="mod">
          <ac:chgData name="FRANCO IGNACIO FUENTES MELLADO" userId="S::fr.fuentesm@duocuc.cl::dd108a6e-f101-4f73-bbfb-c98fc693d99f" providerId="AD" clId="Web-{50EFB714-44FE-37C3-7625-F54CCCB1A738}" dt="2024-09-21T00:54:06.199" v="969" actId="20577"/>
          <ac:spMkLst>
            <pc:docMk/>
            <pc:sldMk cId="0" sldId="264"/>
            <ac:spMk id="175" creationId="{00000000-0000-0000-0000-000000000000}"/>
          </ac:spMkLst>
        </pc:spChg>
        <pc:spChg chg="mod">
          <ac:chgData name="FRANCO IGNACIO FUENTES MELLADO" userId="S::fr.fuentesm@duocuc.cl::dd108a6e-f101-4f73-bbfb-c98fc693d99f" providerId="AD" clId="Web-{50EFB714-44FE-37C3-7625-F54CCCB1A738}" dt="2024-09-21T00:29:59.983" v="693" actId="20577"/>
          <ac:spMkLst>
            <pc:docMk/>
            <pc:sldMk cId="0" sldId="264"/>
            <ac:spMk id="177" creationId="{00000000-0000-0000-0000-000000000000}"/>
          </ac:spMkLst>
        </pc:spChg>
      </pc:sldChg>
      <pc:sldChg chg="addSp delSp modSp">
        <pc:chgData name="FRANCO IGNACIO FUENTES MELLADO" userId="S::fr.fuentesm@duocuc.cl::dd108a6e-f101-4f73-bbfb-c98fc693d99f" providerId="AD" clId="Web-{50EFB714-44FE-37C3-7625-F54CCCB1A738}" dt="2024-09-22T16:59:42.781" v="985" actId="20577"/>
        <pc:sldMkLst>
          <pc:docMk/>
          <pc:sldMk cId="0" sldId="265"/>
        </pc:sldMkLst>
        <pc:spChg chg="add mod">
          <ac:chgData name="FRANCO IGNACIO FUENTES MELLADO" userId="S::fr.fuentesm@duocuc.cl::dd108a6e-f101-4f73-bbfb-c98fc693d99f" providerId="AD" clId="Web-{50EFB714-44FE-37C3-7625-F54CCCB1A738}" dt="2024-09-22T16:59:42.781" v="985" actId="20577"/>
          <ac:spMkLst>
            <pc:docMk/>
            <pc:sldMk cId="0" sldId="265"/>
            <ac:spMk id="3" creationId="{BF0CA11E-1C21-B4F5-1337-EE077CE2CEC4}"/>
          </ac:spMkLst>
        </pc:spChg>
        <pc:spChg chg="mod">
          <ac:chgData name="FRANCO IGNACIO FUENTES MELLADO" userId="S::fr.fuentesm@duocuc.cl::dd108a6e-f101-4f73-bbfb-c98fc693d99f" providerId="AD" clId="Web-{50EFB714-44FE-37C3-7625-F54CCCB1A738}" dt="2024-09-22T16:58:11.214" v="976" actId="1076"/>
          <ac:spMkLst>
            <pc:docMk/>
            <pc:sldMk cId="0" sldId="265"/>
            <ac:spMk id="183" creationId="{00000000-0000-0000-0000-000000000000}"/>
          </ac:spMkLst>
        </pc:spChg>
        <pc:spChg chg="mod">
          <ac:chgData name="FRANCO IGNACIO FUENTES MELLADO" userId="S::fr.fuentesm@duocuc.cl::dd108a6e-f101-4f73-bbfb-c98fc693d99f" providerId="AD" clId="Web-{50EFB714-44FE-37C3-7625-F54CCCB1A738}" dt="2024-09-22T16:58:14.292" v="977" actId="1076"/>
          <ac:spMkLst>
            <pc:docMk/>
            <pc:sldMk cId="0" sldId="265"/>
            <ac:spMk id="184" creationId="{00000000-0000-0000-0000-000000000000}"/>
          </ac:spMkLst>
        </pc:spChg>
        <pc:spChg chg="del mod">
          <ac:chgData name="FRANCO IGNACIO FUENTES MELLADO" userId="S::fr.fuentesm@duocuc.cl::dd108a6e-f101-4f73-bbfb-c98fc693d99f" providerId="AD" clId="Web-{50EFB714-44FE-37C3-7625-F54CCCB1A738}" dt="2024-09-22T16:57:56.448" v="971"/>
          <ac:spMkLst>
            <pc:docMk/>
            <pc:sldMk cId="0" sldId="265"/>
            <ac:spMk id="186" creationId="{00000000-0000-0000-0000-000000000000}"/>
          </ac:spMkLst>
        </pc:spChg>
        <pc:picChg chg="add mod">
          <ac:chgData name="FRANCO IGNACIO FUENTES MELLADO" userId="S::fr.fuentesm@duocuc.cl::dd108a6e-f101-4f73-bbfb-c98fc693d99f" providerId="AD" clId="Web-{50EFB714-44FE-37C3-7625-F54CCCB1A738}" dt="2024-09-22T16:58:20.027" v="979" actId="1076"/>
          <ac:picMkLst>
            <pc:docMk/>
            <pc:sldMk cId="0" sldId="265"/>
            <ac:picMk id="2" creationId="{699CCE86-D989-08CE-FCED-D11F292B25D8}"/>
          </ac:picMkLst>
        </pc:picChg>
      </pc:sldChg>
      <pc:sldChg chg="modSp">
        <pc:chgData name="FRANCO IGNACIO FUENTES MELLADO" userId="S::fr.fuentesm@duocuc.cl::dd108a6e-f101-4f73-bbfb-c98fc693d99f" providerId="AD" clId="Web-{50EFB714-44FE-37C3-7625-F54CCCB1A738}" dt="2024-09-22T17:16:56.654" v="1012" actId="20577"/>
        <pc:sldMkLst>
          <pc:docMk/>
          <pc:sldMk cId="0" sldId="266"/>
        </pc:sldMkLst>
        <pc:spChg chg="mod">
          <ac:chgData name="FRANCO IGNACIO FUENTES MELLADO" userId="S::fr.fuentesm@duocuc.cl::dd108a6e-f101-4f73-bbfb-c98fc693d99f" providerId="AD" clId="Web-{50EFB714-44FE-37C3-7625-F54CCCB1A738}" dt="2024-09-22T17:14:35.976" v="986" actId="1076"/>
          <ac:spMkLst>
            <pc:docMk/>
            <pc:sldMk cId="0" sldId="266"/>
            <ac:spMk id="192" creationId="{00000000-0000-0000-0000-000000000000}"/>
          </ac:spMkLst>
        </pc:spChg>
        <pc:spChg chg="mod">
          <ac:chgData name="FRANCO IGNACIO FUENTES MELLADO" userId="S::fr.fuentesm@duocuc.cl::dd108a6e-f101-4f73-bbfb-c98fc693d99f" providerId="AD" clId="Web-{50EFB714-44FE-37C3-7625-F54CCCB1A738}" dt="2024-09-22T17:14:38.711" v="987" actId="1076"/>
          <ac:spMkLst>
            <pc:docMk/>
            <pc:sldMk cId="0" sldId="266"/>
            <ac:spMk id="193" creationId="{00000000-0000-0000-0000-000000000000}"/>
          </ac:spMkLst>
        </pc:spChg>
        <pc:spChg chg="mod">
          <ac:chgData name="FRANCO IGNACIO FUENTES MELLADO" userId="S::fr.fuentesm@duocuc.cl::dd108a6e-f101-4f73-bbfb-c98fc693d99f" providerId="AD" clId="Web-{50EFB714-44FE-37C3-7625-F54CCCB1A738}" dt="2024-09-22T17:16:56.654" v="1012" actId="20577"/>
          <ac:spMkLst>
            <pc:docMk/>
            <pc:sldMk cId="0" sldId="266"/>
            <ac:spMk id="195" creationId="{00000000-0000-0000-0000-000000000000}"/>
          </ac:spMkLst>
        </pc:spChg>
      </pc:sldChg>
      <pc:sldChg chg="addSp delSp modSp">
        <pc:chgData name="FRANCO IGNACIO FUENTES MELLADO" userId="S::fr.fuentesm@duocuc.cl::dd108a6e-f101-4f73-bbfb-c98fc693d99f" providerId="AD" clId="Web-{50EFB714-44FE-37C3-7625-F54CCCB1A738}" dt="2024-09-22T17:27:36.854" v="1063" actId="1076"/>
        <pc:sldMkLst>
          <pc:docMk/>
          <pc:sldMk cId="0" sldId="267"/>
        </pc:sldMkLst>
        <pc:picChg chg="add mod">
          <ac:chgData name="FRANCO IGNACIO FUENTES MELLADO" userId="S::fr.fuentesm@duocuc.cl::dd108a6e-f101-4f73-bbfb-c98fc693d99f" providerId="AD" clId="Web-{50EFB714-44FE-37C3-7625-F54CCCB1A738}" dt="2024-09-22T17:19:30.724" v="1021" actId="1076"/>
          <ac:picMkLst>
            <pc:docMk/>
            <pc:sldMk cId="0" sldId="267"/>
            <ac:picMk id="2" creationId="{7418A721-94AF-7FC5-BCEF-05FE055E95C7}"/>
          </ac:picMkLst>
        </pc:picChg>
        <pc:picChg chg="add mod">
          <ac:chgData name="FRANCO IGNACIO FUENTES MELLADO" userId="S::fr.fuentesm@duocuc.cl::dd108a6e-f101-4f73-bbfb-c98fc693d99f" providerId="AD" clId="Web-{50EFB714-44FE-37C3-7625-F54CCCB1A738}" dt="2024-09-22T17:21:44.495" v="1026" actId="1076"/>
          <ac:picMkLst>
            <pc:docMk/>
            <pc:sldMk cId="0" sldId="267"/>
            <ac:picMk id="3" creationId="{D476B984-0970-446C-1AC1-75B5E6D16992}"/>
          </ac:picMkLst>
        </pc:picChg>
        <pc:picChg chg="add mod">
          <ac:chgData name="FRANCO IGNACIO FUENTES MELLADO" userId="S::fr.fuentesm@duocuc.cl::dd108a6e-f101-4f73-bbfb-c98fc693d99f" providerId="AD" clId="Web-{50EFB714-44FE-37C3-7625-F54CCCB1A738}" dt="2024-09-22T17:27:31.167" v="1060" actId="1076"/>
          <ac:picMkLst>
            <pc:docMk/>
            <pc:sldMk cId="0" sldId="267"/>
            <ac:picMk id="4" creationId="{42FCC8E2-3988-95E2-6A08-4A865A2FFCB0}"/>
          </ac:picMkLst>
        </pc:picChg>
        <pc:picChg chg="add mod">
          <ac:chgData name="FRANCO IGNACIO FUENTES MELLADO" userId="S::fr.fuentesm@duocuc.cl::dd108a6e-f101-4f73-bbfb-c98fc693d99f" providerId="AD" clId="Web-{50EFB714-44FE-37C3-7625-F54CCCB1A738}" dt="2024-09-22T17:22:56.608" v="1035" actId="1076"/>
          <ac:picMkLst>
            <pc:docMk/>
            <pc:sldMk cId="0" sldId="267"/>
            <ac:picMk id="5" creationId="{C8DC8D39-BFBB-AABF-F216-26A4493EBCD2}"/>
          </ac:picMkLst>
        </pc:picChg>
        <pc:picChg chg="add mod">
          <ac:chgData name="FRANCO IGNACIO FUENTES MELLADO" userId="S::fr.fuentesm@duocuc.cl::dd108a6e-f101-4f73-bbfb-c98fc693d99f" providerId="AD" clId="Web-{50EFB714-44FE-37C3-7625-F54CCCB1A738}" dt="2024-09-22T17:27:33.432" v="1061" actId="1076"/>
          <ac:picMkLst>
            <pc:docMk/>
            <pc:sldMk cId="0" sldId="267"/>
            <ac:picMk id="6" creationId="{A717CD16-7BF4-F670-61CB-C2C32A5392FE}"/>
          </ac:picMkLst>
        </pc:picChg>
        <pc:picChg chg="add mod">
          <ac:chgData name="FRANCO IGNACIO FUENTES MELLADO" userId="S::fr.fuentesm@duocuc.cl::dd108a6e-f101-4f73-bbfb-c98fc693d99f" providerId="AD" clId="Web-{50EFB714-44FE-37C3-7625-F54CCCB1A738}" dt="2024-09-22T17:25:58.256" v="1041" actId="1076"/>
          <ac:picMkLst>
            <pc:docMk/>
            <pc:sldMk cId="0" sldId="267"/>
            <ac:picMk id="7" creationId="{611A0FFC-35C1-76AC-24D7-217E3F5E81D3}"/>
          </ac:picMkLst>
        </pc:picChg>
        <pc:picChg chg="add mod">
          <ac:chgData name="FRANCO IGNACIO FUENTES MELLADO" userId="S::fr.fuentesm@duocuc.cl::dd108a6e-f101-4f73-bbfb-c98fc693d99f" providerId="AD" clId="Web-{50EFB714-44FE-37C3-7625-F54CCCB1A738}" dt="2024-09-22T17:27:29.354" v="1059" actId="1076"/>
          <ac:picMkLst>
            <pc:docMk/>
            <pc:sldMk cId="0" sldId="267"/>
            <ac:picMk id="8" creationId="{676E0074-BE0D-690E-3EBC-B84BB312C410}"/>
          </ac:picMkLst>
        </pc:picChg>
        <pc:picChg chg="add del mod modCrop">
          <ac:chgData name="FRANCO IGNACIO FUENTES MELLADO" userId="S::fr.fuentesm@duocuc.cl::dd108a6e-f101-4f73-bbfb-c98fc693d99f" providerId="AD" clId="Web-{50EFB714-44FE-37C3-7625-F54CCCB1A738}" dt="2024-09-22T17:27:25.760" v="1058" actId="1076"/>
          <ac:picMkLst>
            <pc:docMk/>
            <pc:sldMk cId="0" sldId="267"/>
            <ac:picMk id="203" creationId="{00000000-0000-0000-0000-000000000000}"/>
          </ac:picMkLst>
        </pc:picChg>
        <pc:picChg chg="del">
          <ac:chgData name="FRANCO IGNACIO FUENTES MELLADO" userId="S::fr.fuentesm@duocuc.cl::dd108a6e-f101-4f73-bbfb-c98fc693d99f" providerId="AD" clId="Web-{50EFB714-44FE-37C3-7625-F54CCCB1A738}" dt="2024-09-22T17:19:12.660" v="1014"/>
          <ac:picMkLst>
            <pc:docMk/>
            <pc:sldMk cId="0" sldId="267"/>
            <ac:picMk id="1026" creationId="{505CFDA0-1DE5-9B93-E589-41C6AFD68699}"/>
          </ac:picMkLst>
        </pc:picChg>
        <pc:picChg chg="del">
          <ac:chgData name="FRANCO IGNACIO FUENTES MELLADO" userId="S::fr.fuentesm@duocuc.cl::dd108a6e-f101-4f73-bbfb-c98fc693d99f" providerId="AD" clId="Web-{50EFB714-44FE-37C3-7625-F54CCCB1A738}" dt="2024-09-22T17:19:17.536" v="1016"/>
          <ac:picMkLst>
            <pc:docMk/>
            <pc:sldMk cId="0" sldId="267"/>
            <ac:picMk id="1030" creationId="{F70562B3-976E-757A-EC29-E0C9C10D6EE4}"/>
          </ac:picMkLst>
        </pc:picChg>
        <pc:picChg chg="del">
          <ac:chgData name="FRANCO IGNACIO FUENTES MELLADO" userId="S::fr.fuentesm@duocuc.cl::dd108a6e-f101-4f73-bbfb-c98fc693d99f" providerId="AD" clId="Web-{50EFB714-44FE-37C3-7625-F54CCCB1A738}" dt="2024-09-22T17:19:13.989" v="1015"/>
          <ac:picMkLst>
            <pc:docMk/>
            <pc:sldMk cId="0" sldId="267"/>
            <ac:picMk id="1034" creationId="{66DFD00F-846B-207A-8624-799C935BF9FF}"/>
          </ac:picMkLst>
        </pc:picChg>
        <pc:picChg chg="mod">
          <ac:chgData name="FRANCO IGNACIO FUENTES MELLADO" userId="S::fr.fuentesm@duocuc.cl::dd108a6e-f101-4f73-bbfb-c98fc693d99f" providerId="AD" clId="Web-{50EFB714-44FE-37C3-7625-F54CCCB1A738}" dt="2024-09-22T17:27:36.854" v="1063" actId="1076"/>
          <ac:picMkLst>
            <pc:docMk/>
            <pc:sldMk cId="0" sldId="267"/>
            <ac:picMk id="1036" creationId="{2C22D3E3-34D7-FB83-BE5D-3401E067AECB}"/>
          </ac:picMkLst>
        </pc:picChg>
        <pc:picChg chg="mod">
          <ac:chgData name="FRANCO IGNACIO FUENTES MELLADO" userId="S::fr.fuentesm@duocuc.cl::dd108a6e-f101-4f73-bbfb-c98fc693d99f" providerId="AD" clId="Web-{50EFB714-44FE-37C3-7625-F54CCCB1A738}" dt="2024-09-22T17:27:34.792" v="1062" actId="1076"/>
          <ac:picMkLst>
            <pc:docMk/>
            <pc:sldMk cId="0" sldId="267"/>
            <ac:picMk id="1038" creationId="{0A96CC4C-14B9-D0DE-7C46-8A9F61935F79}"/>
          </ac:picMkLst>
        </pc:picChg>
      </pc:sldChg>
      <pc:sldChg chg="add replId">
        <pc:chgData name="FRANCO IGNACIO FUENTES MELLADO" userId="S::fr.fuentesm@duocuc.cl::dd108a6e-f101-4f73-bbfb-c98fc693d99f" providerId="AD" clId="Web-{50EFB714-44FE-37C3-7625-F54CCCB1A738}" dt="2024-09-21T00:04:49.841" v="358"/>
        <pc:sldMkLst>
          <pc:docMk/>
          <pc:sldMk cId="1797295807" sldId="269"/>
        </pc:sldMkLst>
      </pc:sldChg>
      <pc:sldChg chg="modSp add replId">
        <pc:chgData name="FRANCO IGNACIO FUENTES MELLADO" userId="S::fr.fuentesm@duocuc.cl::dd108a6e-f101-4f73-bbfb-c98fc693d99f" providerId="AD" clId="Web-{50EFB714-44FE-37C3-7625-F54CCCB1A738}" dt="2024-09-21T00:09:54.662" v="591" actId="20577"/>
        <pc:sldMkLst>
          <pc:docMk/>
          <pc:sldMk cId="1025673537" sldId="270"/>
        </pc:sldMkLst>
        <pc:spChg chg="mod">
          <ac:chgData name="FRANCO IGNACIO FUENTES MELLADO" userId="S::fr.fuentesm@duocuc.cl::dd108a6e-f101-4f73-bbfb-c98fc693d99f" providerId="AD" clId="Web-{50EFB714-44FE-37C3-7625-F54CCCB1A738}" dt="2024-09-21T00:09:54.662" v="591" actId="20577"/>
          <ac:spMkLst>
            <pc:docMk/>
            <pc:sldMk cId="1025673537" sldId="270"/>
            <ac:spMk id="2" creationId="{3D8308D1-D5E3-291C-944B-3B55F9540F93}"/>
          </ac:spMkLst>
        </pc:spChg>
      </pc:sldChg>
      <pc:sldChg chg="modSp add replId">
        <pc:chgData name="FRANCO IGNACIO FUENTES MELLADO" userId="S::fr.fuentesm@duocuc.cl::dd108a6e-f101-4f73-bbfb-c98fc693d99f" providerId="AD" clId="Web-{50EFB714-44FE-37C3-7625-F54CCCB1A738}" dt="2024-09-21T00:11:47.164" v="620" actId="20577"/>
        <pc:sldMkLst>
          <pc:docMk/>
          <pc:sldMk cId="1489897707" sldId="271"/>
        </pc:sldMkLst>
        <pc:spChg chg="mod">
          <ac:chgData name="FRANCO IGNACIO FUENTES MELLADO" userId="S::fr.fuentesm@duocuc.cl::dd108a6e-f101-4f73-bbfb-c98fc693d99f" providerId="AD" clId="Web-{50EFB714-44FE-37C3-7625-F54CCCB1A738}" dt="2024-09-21T00:11:47.164" v="620" actId="20577"/>
          <ac:spMkLst>
            <pc:docMk/>
            <pc:sldMk cId="1489897707" sldId="271"/>
            <ac:spMk id="2" creationId="{3D8308D1-D5E3-291C-944B-3B55F9540F93}"/>
          </ac:spMkLst>
        </pc:spChg>
      </pc:sldChg>
    </pc:docChg>
  </pc:docChgLst>
  <pc:docChgLst>
    <pc:chgData name="FRANCO IGNACIO FUENTES MELLADO" userId="S::fr.fuentesm@duocuc.cl::dd108a6e-f101-4f73-bbfb-c98fc693d99f" providerId="AD" clId="Web-{DFA866E4-693E-8DB3-163E-FBD9EEF14444}"/>
    <pc:docChg chg="addSld modSld">
      <pc:chgData name="FRANCO IGNACIO FUENTES MELLADO" userId="S::fr.fuentesm@duocuc.cl::dd108a6e-f101-4f73-bbfb-c98fc693d99f" providerId="AD" clId="Web-{DFA866E4-693E-8DB3-163E-FBD9EEF14444}" dt="2024-09-23T18:18:59.260" v="50" actId="1076"/>
      <pc:docMkLst>
        <pc:docMk/>
      </pc:docMkLst>
      <pc:sldChg chg="modSp">
        <pc:chgData name="FRANCO IGNACIO FUENTES MELLADO" userId="S::fr.fuentesm@duocuc.cl::dd108a6e-f101-4f73-bbfb-c98fc693d99f" providerId="AD" clId="Web-{DFA866E4-693E-8DB3-163E-FBD9EEF14444}" dt="2024-09-23T15:30:54.622" v="20" actId="20577"/>
        <pc:sldMkLst>
          <pc:docMk/>
          <pc:sldMk cId="0" sldId="256"/>
        </pc:sldMkLst>
        <pc:spChg chg="mod">
          <ac:chgData name="FRANCO IGNACIO FUENTES MELLADO" userId="S::fr.fuentesm@duocuc.cl::dd108a6e-f101-4f73-bbfb-c98fc693d99f" providerId="AD" clId="Web-{DFA866E4-693E-8DB3-163E-FBD9EEF14444}" dt="2024-09-23T15:30:54.622" v="20" actId="20577"/>
          <ac:spMkLst>
            <pc:docMk/>
            <pc:sldMk cId="0" sldId="256"/>
            <ac:spMk id="89" creationId="{00000000-0000-0000-0000-000000000000}"/>
          </ac:spMkLst>
        </pc:spChg>
      </pc:sldChg>
      <pc:sldChg chg="addSp delSp modSp">
        <pc:chgData name="FRANCO IGNACIO FUENTES MELLADO" userId="S::fr.fuentesm@duocuc.cl::dd108a6e-f101-4f73-bbfb-c98fc693d99f" providerId="AD" clId="Web-{DFA866E4-693E-8DB3-163E-FBD9EEF14444}" dt="2024-09-23T18:17:20.069" v="30" actId="1076"/>
        <pc:sldMkLst>
          <pc:docMk/>
          <pc:sldMk cId="0" sldId="261"/>
        </pc:sldMkLst>
        <pc:picChg chg="del">
          <ac:chgData name="FRANCO IGNACIO FUENTES MELLADO" userId="S::fr.fuentesm@duocuc.cl::dd108a6e-f101-4f73-bbfb-c98fc693d99f" providerId="AD" clId="Web-{DFA866E4-693E-8DB3-163E-FBD9EEF14444}" dt="2024-09-23T18:00:43.232" v="21"/>
          <ac:picMkLst>
            <pc:docMk/>
            <pc:sldMk cId="0" sldId="261"/>
            <ac:picMk id="2" creationId="{ABF88126-1042-579F-35A4-56F1E4015B7A}"/>
          </ac:picMkLst>
        </pc:picChg>
        <pc:picChg chg="add del mod">
          <ac:chgData name="FRANCO IGNACIO FUENTES MELLADO" userId="S::fr.fuentesm@duocuc.cl::dd108a6e-f101-4f73-bbfb-c98fc693d99f" providerId="AD" clId="Web-{DFA866E4-693E-8DB3-163E-FBD9EEF14444}" dt="2024-09-23T18:17:12.772" v="25"/>
          <ac:picMkLst>
            <pc:docMk/>
            <pc:sldMk cId="0" sldId="261"/>
            <ac:picMk id="3" creationId="{FA0B373C-865E-F725-CF6F-F3D3C16C3F97}"/>
          </ac:picMkLst>
        </pc:picChg>
        <pc:picChg chg="add mod">
          <ac:chgData name="FRANCO IGNACIO FUENTES MELLADO" userId="S::fr.fuentesm@duocuc.cl::dd108a6e-f101-4f73-bbfb-c98fc693d99f" providerId="AD" clId="Web-{DFA866E4-693E-8DB3-163E-FBD9EEF14444}" dt="2024-09-23T18:17:20.069" v="30" actId="1076"/>
          <ac:picMkLst>
            <pc:docMk/>
            <pc:sldMk cId="0" sldId="261"/>
            <ac:picMk id="4" creationId="{07947A83-3565-3856-A968-FF4A7DE47926}"/>
          </ac:picMkLst>
        </pc:picChg>
      </pc:sldChg>
      <pc:sldChg chg="addSp delSp modSp add replId">
        <pc:chgData name="FRANCO IGNACIO FUENTES MELLADO" userId="S::fr.fuentesm@duocuc.cl::dd108a6e-f101-4f73-bbfb-c98fc693d99f" providerId="AD" clId="Web-{DFA866E4-693E-8DB3-163E-FBD9EEF14444}" dt="2024-09-23T18:18:59.260" v="50" actId="1076"/>
        <pc:sldMkLst>
          <pc:docMk/>
          <pc:sldMk cId="3998218027" sldId="274"/>
        </pc:sldMkLst>
        <pc:picChg chg="add mod">
          <ac:chgData name="FRANCO IGNACIO FUENTES MELLADO" userId="S::fr.fuentesm@duocuc.cl::dd108a6e-f101-4f73-bbfb-c98fc693d99f" providerId="AD" clId="Web-{DFA866E4-693E-8DB3-163E-FBD9EEF14444}" dt="2024-09-23T18:18:44.135" v="43" actId="1076"/>
          <ac:picMkLst>
            <pc:docMk/>
            <pc:sldMk cId="3998218027" sldId="274"/>
            <ac:picMk id="2" creationId="{9A9F3AAB-54C0-6265-958B-8975479B9341}"/>
          </ac:picMkLst>
        </pc:picChg>
        <pc:picChg chg="del">
          <ac:chgData name="FRANCO IGNACIO FUENTES MELLADO" userId="S::fr.fuentesm@duocuc.cl::dd108a6e-f101-4f73-bbfb-c98fc693d99f" providerId="AD" clId="Web-{DFA866E4-693E-8DB3-163E-FBD9EEF14444}" dt="2024-09-23T18:17:40.288" v="32"/>
          <ac:picMkLst>
            <pc:docMk/>
            <pc:sldMk cId="3998218027" sldId="274"/>
            <ac:picMk id="3" creationId="{197BA4D9-622A-1255-F9D4-C8F533BD4420}"/>
          </ac:picMkLst>
        </pc:picChg>
        <pc:picChg chg="add mod">
          <ac:chgData name="FRANCO IGNACIO FUENTES MELLADO" userId="S::fr.fuentesm@duocuc.cl::dd108a6e-f101-4f73-bbfb-c98fc693d99f" providerId="AD" clId="Web-{DFA866E4-693E-8DB3-163E-FBD9EEF14444}" dt="2024-09-23T18:18:59.260" v="50" actId="1076"/>
          <ac:picMkLst>
            <pc:docMk/>
            <pc:sldMk cId="3998218027" sldId="274"/>
            <ac:picMk id="4" creationId="{6E6ECF20-10B1-7459-A093-99D303446737}"/>
          </ac:picMkLst>
        </pc:picChg>
        <pc:picChg chg="mod modCrop">
          <ac:chgData name="FRANCO IGNACIO FUENTES MELLADO" userId="S::fr.fuentesm@duocuc.cl::dd108a6e-f101-4f73-bbfb-c98fc693d99f" providerId="AD" clId="Web-{DFA866E4-693E-8DB3-163E-FBD9EEF14444}" dt="2024-09-23T18:17:52.008" v="35" actId="1076"/>
          <ac:picMkLst>
            <pc:docMk/>
            <pc:sldMk cId="3998218027" sldId="274"/>
            <ac:picMk id="212" creationId="{00000000-0000-0000-0000-000000000000}"/>
          </ac:picMkLst>
        </pc:picChg>
      </pc:sldChg>
    </pc:docChg>
  </pc:docChgLst>
  <pc:docChgLst>
    <pc:chgData name="MIGUEL . GARATE SANHUEZA" userId="S::mig.garate@duocuc.cl::73db0003-1b5f-46c8-966d-6d607cb1cecf" providerId="AD" clId="Web-{3B40C27D-D83F-F215-1B6B-3F7528E7D14D}"/>
    <pc:docChg chg="modSld">
      <pc:chgData name="MIGUEL . GARATE SANHUEZA" userId="S::mig.garate@duocuc.cl::73db0003-1b5f-46c8-966d-6d607cb1cecf" providerId="AD" clId="Web-{3B40C27D-D83F-F215-1B6B-3F7528E7D14D}" dt="2024-09-23T18:19:03.031" v="130" actId="14100"/>
      <pc:docMkLst>
        <pc:docMk/>
      </pc:docMkLst>
      <pc:sldChg chg="modSp">
        <pc:chgData name="MIGUEL . GARATE SANHUEZA" userId="S::mig.garate@duocuc.cl::73db0003-1b5f-46c8-966d-6d607cb1cecf" providerId="AD" clId="Web-{3B40C27D-D83F-F215-1B6B-3F7528E7D14D}" dt="2024-09-23T18:19:03.031" v="130" actId="14100"/>
        <pc:sldMkLst>
          <pc:docMk/>
          <pc:sldMk cId="0" sldId="259"/>
        </pc:sldMkLst>
        <pc:spChg chg="mod">
          <ac:chgData name="MIGUEL . GARATE SANHUEZA" userId="S::mig.garate@duocuc.cl::73db0003-1b5f-46c8-966d-6d607cb1cecf" providerId="AD" clId="Web-{3B40C27D-D83F-F215-1B6B-3F7528E7D14D}" dt="2024-09-23T18:19:03.031" v="130" actId="14100"/>
          <ac:spMkLst>
            <pc:docMk/>
            <pc:sldMk cId="0" sldId="259"/>
            <ac:spMk id="115" creationId="{00000000-0000-0000-0000-000000000000}"/>
          </ac:spMkLst>
        </pc:spChg>
      </pc:sldChg>
    </pc:docChg>
  </pc:docChgLst>
  <pc:docChgLst>
    <pc:chgData name="FRANCO IGNACIO FUENTES MELLADO" userId="S::fr.fuentesm@duocuc.cl::dd108a6e-f101-4f73-bbfb-c98fc693d99f" providerId="AD" clId="Web-{99E1050E-F695-199E-6C0F-8501599C0574}"/>
    <pc:docChg chg="modSld">
      <pc:chgData name="FRANCO IGNACIO FUENTES MELLADO" userId="S::fr.fuentesm@duocuc.cl::dd108a6e-f101-4f73-bbfb-c98fc693d99f" providerId="AD" clId="Web-{99E1050E-F695-199E-6C0F-8501599C0574}" dt="2024-09-23T18:44:07.703" v="15"/>
      <pc:docMkLst>
        <pc:docMk/>
      </pc:docMkLst>
      <pc:sldChg chg="addSp delSp modSp">
        <pc:chgData name="FRANCO IGNACIO FUENTES MELLADO" userId="S::fr.fuentesm@duocuc.cl::dd108a6e-f101-4f73-bbfb-c98fc693d99f" providerId="AD" clId="Web-{99E1050E-F695-199E-6C0F-8501599C0574}" dt="2024-09-23T18:44:07.703" v="15"/>
        <pc:sldMkLst>
          <pc:docMk/>
          <pc:sldMk cId="0" sldId="265"/>
        </pc:sldMkLst>
        <pc:picChg chg="add del">
          <ac:chgData name="FRANCO IGNACIO FUENTES MELLADO" userId="S::fr.fuentesm@duocuc.cl::dd108a6e-f101-4f73-bbfb-c98fc693d99f" providerId="AD" clId="Web-{99E1050E-F695-199E-6C0F-8501599C0574}" dt="2024-09-23T18:44:07.703" v="15"/>
          <ac:picMkLst>
            <pc:docMk/>
            <pc:sldMk cId="0" sldId="265"/>
            <ac:picMk id="2" creationId="{699CCE86-D989-08CE-FCED-D11F292B25D8}"/>
          </ac:picMkLst>
        </pc:picChg>
        <pc:picChg chg="add del mod modCrop">
          <ac:chgData name="FRANCO IGNACIO FUENTES MELLADO" userId="S::fr.fuentesm@duocuc.cl::dd108a6e-f101-4f73-bbfb-c98fc693d99f" providerId="AD" clId="Web-{99E1050E-F695-199E-6C0F-8501599C0574}" dt="2024-09-23T18:44:04.875" v="14"/>
          <ac:picMkLst>
            <pc:docMk/>
            <pc:sldMk cId="0" sldId="265"/>
            <ac:picMk id="4" creationId="{EB775DB0-2B91-B0C5-0058-8CEC1C410815}"/>
          </ac:picMkLst>
        </pc:picChg>
      </pc:sldChg>
    </pc:docChg>
  </pc:docChgLst>
  <pc:docChgLst>
    <pc:chgData name="FRANCO IGNACIO FUENTES MELLADO" userId="S::fr.fuentesm@duocuc.cl::dd108a6e-f101-4f73-bbfb-c98fc693d99f" providerId="AD" clId="Web-{611ECF95-D9BF-280D-E7F8-DD4D0C336AC3}"/>
    <pc:docChg chg="addSld delSld modSld">
      <pc:chgData name="FRANCO IGNACIO FUENTES MELLADO" userId="S::fr.fuentesm@duocuc.cl::dd108a6e-f101-4f73-bbfb-c98fc693d99f" providerId="AD" clId="Web-{611ECF95-D9BF-280D-E7F8-DD4D0C336AC3}" dt="2024-09-23T02:16:17.464" v="82" actId="14100"/>
      <pc:docMkLst>
        <pc:docMk/>
      </pc:docMkLst>
      <pc:sldChg chg="addSp delSp modSp">
        <pc:chgData name="FRANCO IGNACIO FUENTES MELLADO" userId="S::fr.fuentesm@duocuc.cl::dd108a6e-f101-4f73-bbfb-c98fc693d99f" providerId="AD" clId="Web-{611ECF95-D9BF-280D-E7F8-DD4D0C336AC3}" dt="2024-09-23T02:03:53.093" v="24" actId="1076"/>
        <pc:sldMkLst>
          <pc:docMk/>
          <pc:sldMk cId="0" sldId="261"/>
        </pc:sldMkLst>
        <pc:spChg chg="mod">
          <ac:chgData name="FRANCO IGNACIO FUENTES MELLADO" userId="S::fr.fuentesm@duocuc.cl::dd108a6e-f101-4f73-bbfb-c98fc693d99f" providerId="AD" clId="Web-{611ECF95-D9BF-280D-E7F8-DD4D0C336AC3}" dt="2024-09-23T02:03:16.342" v="19" actId="1076"/>
          <ac:spMkLst>
            <pc:docMk/>
            <pc:sldMk cId="0" sldId="261"/>
            <ac:spMk id="130" creationId="{00000000-0000-0000-0000-000000000000}"/>
          </ac:spMkLst>
        </pc:spChg>
        <pc:spChg chg="mod">
          <ac:chgData name="FRANCO IGNACIO FUENTES MELLADO" userId="S::fr.fuentesm@duocuc.cl::dd108a6e-f101-4f73-bbfb-c98fc693d99f" providerId="AD" clId="Web-{611ECF95-D9BF-280D-E7F8-DD4D0C336AC3}" dt="2024-09-23T02:03:24.686" v="20" actId="1076"/>
          <ac:spMkLst>
            <pc:docMk/>
            <pc:sldMk cId="0" sldId="261"/>
            <ac:spMk id="131" creationId="{00000000-0000-0000-0000-000000000000}"/>
          </ac:spMkLst>
        </pc:spChg>
        <pc:spChg chg="mod">
          <ac:chgData name="FRANCO IGNACIO FUENTES MELLADO" userId="S::fr.fuentesm@duocuc.cl::dd108a6e-f101-4f73-bbfb-c98fc693d99f" providerId="AD" clId="Web-{611ECF95-D9BF-280D-E7F8-DD4D0C336AC3}" dt="2024-09-23T02:03:26.733" v="21" actId="1076"/>
          <ac:spMkLst>
            <pc:docMk/>
            <pc:sldMk cId="0" sldId="261"/>
            <ac:spMk id="132" creationId="{00000000-0000-0000-0000-000000000000}"/>
          </ac:spMkLst>
        </pc:spChg>
        <pc:spChg chg="del mod">
          <ac:chgData name="FRANCO IGNACIO FUENTES MELLADO" userId="S::fr.fuentesm@duocuc.cl::dd108a6e-f101-4f73-bbfb-c98fc693d99f" providerId="AD" clId="Web-{611ECF95-D9BF-280D-E7F8-DD4D0C336AC3}" dt="2024-09-23T02:02:48.028" v="14"/>
          <ac:spMkLst>
            <pc:docMk/>
            <pc:sldMk cId="0" sldId="261"/>
            <ac:spMk id="133" creationId="{00000000-0000-0000-0000-000000000000}"/>
          </ac:spMkLst>
        </pc:spChg>
        <pc:picChg chg="add mod">
          <ac:chgData name="FRANCO IGNACIO FUENTES MELLADO" userId="S::fr.fuentesm@duocuc.cl::dd108a6e-f101-4f73-bbfb-c98fc693d99f" providerId="AD" clId="Web-{611ECF95-D9BF-280D-E7F8-DD4D0C336AC3}" dt="2024-09-23T02:03:53.093" v="24" actId="1076"/>
          <ac:picMkLst>
            <pc:docMk/>
            <pc:sldMk cId="0" sldId="261"/>
            <ac:picMk id="2" creationId="{ABF88126-1042-579F-35A4-56F1E4015B7A}"/>
          </ac:picMkLst>
        </pc:picChg>
        <pc:picChg chg="mod modCrop">
          <ac:chgData name="FRANCO IGNACIO FUENTES MELLADO" userId="S::fr.fuentesm@duocuc.cl::dd108a6e-f101-4f73-bbfb-c98fc693d99f" providerId="AD" clId="Web-{611ECF95-D9BF-280D-E7F8-DD4D0C336AC3}" dt="2024-09-23T02:03:11.685" v="17" actId="1076"/>
          <ac:picMkLst>
            <pc:docMk/>
            <pc:sldMk cId="0" sldId="261"/>
            <ac:picMk id="134" creationId="{00000000-0000-0000-0000-000000000000}"/>
          </ac:picMkLst>
        </pc:picChg>
        <pc:picChg chg="del">
          <ac:chgData name="FRANCO IGNACIO FUENTES MELLADO" userId="S::fr.fuentesm@duocuc.cl::dd108a6e-f101-4f73-bbfb-c98fc693d99f" providerId="AD" clId="Web-{611ECF95-D9BF-280D-E7F8-DD4D0C336AC3}" dt="2024-09-23T02:02:40.715" v="9"/>
          <ac:picMkLst>
            <pc:docMk/>
            <pc:sldMk cId="0" sldId="261"/>
            <ac:picMk id="135" creationId="{00000000-0000-0000-0000-000000000000}"/>
          </ac:picMkLst>
        </pc:picChg>
      </pc:sldChg>
      <pc:sldChg chg="addSp delSp modSp">
        <pc:chgData name="FRANCO IGNACIO FUENTES MELLADO" userId="S::fr.fuentesm@duocuc.cl::dd108a6e-f101-4f73-bbfb-c98fc693d99f" providerId="AD" clId="Web-{611ECF95-D9BF-280D-E7F8-DD4D0C336AC3}" dt="2024-09-22T23:32:24.100" v="6" actId="1076"/>
        <pc:sldMkLst>
          <pc:docMk/>
          <pc:sldMk cId="0" sldId="267"/>
        </pc:sldMkLst>
        <pc:picChg chg="del">
          <ac:chgData name="FRANCO IGNACIO FUENTES MELLADO" userId="S::fr.fuentesm@duocuc.cl::dd108a6e-f101-4f73-bbfb-c98fc693d99f" providerId="AD" clId="Web-{611ECF95-D9BF-280D-E7F8-DD4D0C336AC3}" dt="2024-09-22T23:32:12.131" v="1"/>
          <ac:picMkLst>
            <pc:docMk/>
            <pc:sldMk cId="0" sldId="267"/>
            <ac:picMk id="6" creationId="{A717CD16-7BF4-F670-61CB-C2C32A5392FE}"/>
          </ac:picMkLst>
        </pc:picChg>
        <pc:picChg chg="mod">
          <ac:chgData name="FRANCO IGNACIO FUENTES MELLADO" userId="S::fr.fuentesm@duocuc.cl::dd108a6e-f101-4f73-bbfb-c98fc693d99f" providerId="AD" clId="Web-{611ECF95-D9BF-280D-E7F8-DD4D0C336AC3}" dt="2024-09-22T23:32:22.131" v="5" actId="1076"/>
          <ac:picMkLst>
            <pc:docMk/>
            <pc:sldMk cId="0" sldId="267"/>
            <ac:picMk id="7" creationId="{611A0FFC-35C1-76AC-24D7-217E3F5E81D3}"/>
          </ac:picMkLst>
        </pc:picChg>
        <pc:picChg chg="mod">
          <ac:chgData name="FRANCO IGNACIO FUENTES MELLADO" userId="S::fr.fuentesm@duocuc.cl::dd108a6e-f101-4f73-bbfb-c98fc693d99f" providerId="AD" clId="Web-{611ECF95-D9BF-280D-E7F8-DD4D0C336AC3}" dt="2024-09-22T21:53:07.608" v="0" actId="1076"/>
          <ac:picMkLst>
            <pc:docMk/>
            <pc:sldMk cId="0" sldId="267"/>
            <ac:picMk id="8" creationId="{676E0074-BE0D-690E-3EBC-B84BB312C410}"/>
          </ac:picMkLst>
        </pc:picChg>
        <pc:picChg chg="add mod">
          <ac:chgData name="FRANCO IGNACIO FUENTES MELLADO" userId="S::fr.fuentesm@duocuc.cl::dd108a6e-f101-4f73-bbfb-c98fc693d99f" providerId="AD" clId="Web-{611ECF95-D9BF-280D-E7F8-DD4D0C336AC3}" dt="2024-09-22T23:32:24.100" v="6" actId="1076"/>
          <ac:picMkLst>
            <pc:docMk/>
            <pc:sldMk cId="0" sldId="267"/>
            <ac:picMk id="9" creationId="{2705EC54-8CE7-5ECF-52B6-4F2942191414}"/>
          </ac:picMkLst>
        </pc:picChg>
      </pc:sldChg>
      <pc:sldChg chg="addSp delSp modSp">
        <pc:chgData name="FRANCO IGNACIO FUENTES MELLADO" userId="S::fr.fuentesm@duocuc.cl::dd108a6e-f101-4f73-bbfb-c98fc693d99f" providerId="AD" clId="Web-{611ECF95-D9BF-280D-E7F8-DD4D0C336AC3}" dt="2024-09-23T02:14:08.397" v="71" actId="14100"/>
        <pc:sldMkLst>
          <pc:docMk/>
          <pc:sldMk cId="0" sldId="268"/>
        </pc:sldMkLst>
        <pc:spChg chg="del mod">
          <ac:chgData name="FRANCO IGNACIO FUENTES MELLADO" userId="S::fr.fuentesm@duocuc.cl::dd108a6e-f101-4f73-bbfb-c98fc693d99f" providerId="AD" clId="Web-{611ECF95-D9BF-280D-E7F8-DD4D0C336AC3}" dt="2024-09-23T02:07:07.445" v="28"/>
          <ac:spMkLst>
            <pc:docMk/>
            <pc:sldMk cId="0" sldId="268"/>
            <ac:spMk id="209" creationId="{00000000-0000-0000-0000-000000000000}"/>
          </ac:spMkLst>
        </pc:spChg>
        <pc:spChg chg="mod">
          <ac:chgData name="FRANCO IGNACIO FUENTES MELLADO" userId="S::fr.fuentesm@duocuc.cl::dd108a6e-f101-4f73-bbfb-c98fc693d99f" providerId="AD" clId="Web-{611ECF95-D9BF-280D-E7F8-DD4D0C336AC3}" dt="2024-09-23T02:08:48.779" v="35" actId="1076"/>
          <ac:spMkLst>
            <pc:docMk/>
            <pc:sldMk cId="0" sldId="268"/>
            <ac:spMk id="210" creationId="{00000000-0000-0000-0000-000000000000}"/>
          </ac:spMkLst>
        </pc:spChg>
        <pc:spChg chg="mod">
          <ac:chgData name="FRANCO IGNACIO FUENTES MELLADO" userId="S::fr.fuentesm@duocuc.cl::dd108a6e-f101-4f73-bbfb-c98fc693d99f" providerId="AD" clId="Web-{611ECF95-D9BF-280D-E7F8-DD4D0C336AC3}" dt="2024-09-23T02:08:52.544" v="36" actId="1076"/>
          <ac:spMkLst>
            <pc:docMk/>
            <pc:sldMk cId="0" sldId="268"/>
            <ac:spMk id="211" creationId="{00000000-0000-0000-0000-000000000000}"/>
          </ac:spMkLst>
        </pc:spChg>
        <pc:picChg chg="add mod">
          <ac:chgData name="FRANCO IGNACIO FUENTES MELLADO" userId="S::fr.fuentesm@duocuc.cl::dd108a6e-f101-4f73-bbfb-c98fc693d99f" providerId="AD" clId="Web-{611ECF95-D9BF-280D-E7F8-DD4D0C336AC3}" dt="2024-09-23T02:14:08.397" v="71" actId="14100"/>
          <ac:picMkLst>
            <pc:docMk/>
            <pc:sldMk cId="0" sldId="268"/>
            <ac:picMk id="2" creationId="{46EFD531-1CCB-3FB5-48EE-0CC5D96C3738}"/>
          </ac:picMkLst>
        </pc:picChg>
        <pc:picChg chg="mod modCrop">
          <ac:chgData name="FRANCO IGNACIO FUENTES MELLADO" userId="S::fr.fuentesm@duocuc.cl::dd108a6e-f101-4f73-bbfb-c98fc693d99f" providerId="AD" clId="Web-{611ECF95-D9BF-280D-E7F8-DD4D0C336AC3}" dt="2024-09-23T02:13:42.927" v="66" actId="1076"/>
          <ac:picMkLst>
            <pc:docMk/>
            <pc:sldMk cId="0" sldId="268"/>
            <ac:picMk id="212" creationId="{00000000-0000-0000-0000-000000000000}"/>
          </ac:picMkLst>
        </pc:picChg>
      </pc:sldChg>
      <pc:sldChg chg="add del replId">
        <pc:chgData name="FRANCO IGNACIO FUENTES MELLADO" userId="S::fr.fuentesm@duocuc.cl::dd108a6e-f101-4f73-bbfb-c98fc693d99f" providerId="AD" clId="Web-{611ECF95-D9BF-280D-E7F8-DD4D0C336AC3}" dt="2024-09-23T02:08:54.232" v="37"/>
        <pc:sldMkLst>
          <pc:docMk/>
          <pc:sldMk cId="822473353" sldId="272"/>
        </pc:sldMkLst>
      </pc:sldChg>
      <pc:sldChg chg="addSp modSp add replId">
        <pc:chgData name="FRANCO IGNACIO FUENTES MELLADO" userId="S::fr.fuentesm@duocuc.cl::dd108a6e-f101-4f73-bbfb-c98fc693d99f" providerId="AD" clId="Web-{611ECF95-D9BF-280D-E7F8-DD4D0C336AC3}" dt="2024-09-23T02:15:26.337" v="77" actId="1076"/>
        <pc:sldMkLst>
          <pc:docMk/>
          <pc:sldMk cId="1683508278" sldId="272"/>
        </pc:sldMkLst>
        <pc:spChg chg="mod">
          <ac:chgData name="FRANCO IGNACIO FUENTES MELLADO" userId="S::fr.fuentesm@duocuc.cl::dd108a6e-f101-4f73-bbfb-c98fc693d99f" providerId="AD" clId="Web-{611ECF95-D9BF-280D-E7F8-DD4D0C336AC3}" dt="2024-09-23T02:11:30.051" v="42" actId="20577"/>
          <ac:spMkLst>
            <pc:docMk/>
            <pc:sldMk cId="1683508278" sldId="272"/>
            <ac:spMk id="210" creationId="{00000000-0000-0000-0000-000000000000}"/>
          </ac:spMkLst>
        </pc:spChg>
        <pc:picChg chg="add mod">
          <ac:chgData name="FRANCO IGNACIO FUENTES MELLADO" userId="S::fr.fuentesm@duocuc.cl::dd108a6e-f101-4f73-bbfb-c98fc693d99f" providerId="AD" clId="Web-{611ECF95-D9BF-280D-E7F8-DD4D0C336AC3}" dt="2024-09-23T02:14:49.336" v="74" actId="1076"/>
          <ac:picMkLst>
            <pc:docMk/>
            <pc:sldMk cId="1683508278" sldId="272"/>
            <ac:picMk id="2" creationId="{A671149A-95F9-B7A8-0447-0BCEC83EEEDF}"/>
          </ac:picMkLst>
        </pc:picChg>
        <pc:picChg chg="add mod">
          <ac:chgData name="FRANCO IGNACIO FUENTES MELLADO" userId="S::fr.fuentesm@duocuc.cl::dd108a6e-f101-4f73-bbfb-c98fc693d99f" providerId="AD" clId="Web-{611ECF95-D9BF-280D-E7F8-DD4D0C336AC3}" dt="2024-09-23T02:15:26.337" v="77" actId="1076"/>
          <ac:picMkLst>
            <pc:docMk/>
            <pc:sldMk cId="1683508278" sldId="272"/>
            <ac:picMk id="3" creationId="{CC3C5794-A199-B8A1-C71F-B3A41C7EB8F0}"/>
          </ac:picMkLst>
        </pc:picChg>
      </pc:sldChg>
      <pc:sldChg chg="add del replId">
        <pc:chgData name="FRANCO IGNACIO FUENTES MELLADO" userId="S::fr.fuentesm@duocuc.cl::dd108a6e-f101-4f73-bbfb-c98fc693d99f" providerId="AD" clId="Web-{611ECF95-D9BF-280D-E7F8-DD4D0C336AC3}" dt="2024-09-23T02:08:55.873" v="38"/>
        <pc:sldMkLst>
          <pc:docMk/>
          <pc:sldMk cId="194247744" sldId="273"/>
        </pc:sldMkLst>
      </pc:sldChg>
      <pc:sldChg chg="addSp modSp add replId">
        <pc:chgData name="FRANCO IGNACIO FUENTES MELLADO" userId="S::fr.fuentesm@duocuc.cl::dd108a6e-f101-4f73-bbfb-c98fc693d99f" providerId="AD" clId="Web-{611ECF95-D9BF-280D-E7F8-DD4D0C336AC3}" dt="2024-09-23T02:16:17.464" v="82" actId="14100"/>
        <pc:sldMkLst>
          <pc:docMk/>
          <pc:sldMk cId="1200665237" sldId="273"/>
        </pc:sldMkLst>
        <pc:spChg chg="mod">
          <ac:chgData name="FRANCO IGNACIO FUENTES MELLADO" userId="S::fr.fuentesm@duocuc.cl::dd108a6e-f101-4f73-bbfb-c98fc693d99f" providerId="AD" clId="Web-{611ECF95-D9BF-280D-E7F8-DD4D0C336AC3}" dt="2024-09-23T02:11:48.802" v="63" actId="20577"/>
          <ac:spMkLst>
            <pc:docMk/>
            <pc:sldMk cId="1200665237" sldId="273"/>
            <ac:spMk id="210" creationId="{00000000-0000-0000-0000-000000000000}"/>
          </ac:spMkLst>
        </pc:spChg>
        <pc:picChg chg="add mod">
          <ac:chgData name="FRANCO IGNACIO FUENTES MELLADO" userId="S::fr.fuentesm@duocuc.cl::dd108a6e-f101-4f73-bbfb-c98fc693d99f" providerId="AD" clId="Web-{611ECF95-D9BF-280D-E7F8-DD4D0C336AC3}" dt="2024-09-23T02:16:17.464" v="82" actId="14100"/>
          <ac:picMkLst>
            <pc:docMk/>
            <pc:sldMk cId="1200665237" sldId="273"/>
            <ac:picMk id="2" creationId="{DC02CDBA-E6DB-F708-8A1C-5F3E2AE1D8E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419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0c6dcdfd3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g300c6dcdfd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00c6dcdfd3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g300c6dcdfd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00c6dcdfd3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g300c6dcdfd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69107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00c6dcdfd3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g300c6dcdfd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096713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00c6dcdfd3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g300c6dcdfd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68968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64210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64685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0c6dcdfd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300c6dcdf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apstone-fuentes-garate.atlassian.net/jira/software/projects/SCRUM/boards/1/backlog?assignee=unassigned&amp;atlOrigin=eyJpIjoiZWIzNjhmZDI1N2NkNGJiZGI1MmQ3MGFhNTc3NmYwMTciLCJwIjoiaiJ9" TargetMode="Externa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12" Type="http://schemas.openxmlformats.org/officeDocument/2006/relationships/image" Target="../media/image1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799518" y="3190830"/>
            <a:ext cx="10592964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419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CAPSTONE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419" sz="36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Ingeniería informática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419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de proyecto: [</a:t>
            </a:r>
            <a:r>
              <a:rPr lang="es-419" sz="28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Rhea</a:t>
            </a:r>
            <a:r>
              <a:rPr lang="es-419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45038" y="5242437"/>
            <a:ext cx="10646532" cy="117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ct val="159544"/>
            </a:pPr>
            <a:r>
              <a:rPr lang="es-419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Sección	:</a:t>
            </a: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001D</a:t>
            </a:r>
            <a:br>
              <a:rPr lang="es-419" sz="1800">
                <a:latin typeface="Calibri"/>
                <a:ea typeface="Calibri"/>
                <a:cs typeface="Calibri"/>
                <a:sym typeface="Calibri"/>
              </a:rPr>
            </a:br>
            <a:r>
              <a:rPr lang="es-419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Integrantes	:</a:t>
            </a: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Miguel Garate / Franco </a:t>
            </a:r>
            <a:br>
              <a:rPr lang="es-419" sz="1800" b="0" i="0" u="none" strike="noStrike" cap="none">
                <a:latin typeface="Calibri"/>
                <a:ea typeface="Calibri"/>
                <a:cs typeface="Calibri"/>
              </a:rPr>
            </a:br>
            <a:r>
              <a:rPr lang="es-419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Docente	:</a:t>
            </a: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Christian Lazcano</a:t>
            </a:r>
            <a:endParaRPr sz="4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0"/>
          <p:cNvSpPr txBox="1">
            <a:spLocks noGrp="1"/>
          </p:cNvSpPr>
          <p:nvPr>
            <p:ph type="title"/>
          </p:nvPr>
        </p:nvSpPr>
        <p:spPr>
          <a:xfrm>
            <a:off x="640080" y="325369"/>
            <a:ext cx="3203894" cy="195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Arial"/>
              <a:buChar char="•"/>
            </a:pPr>
            <a:r>
              <a:rPr lang="es-419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Componentes y artefactos del sistema</a:t>
            </a:r>
            <a:endParaRPr/>
          </a:p>
        </p:txBody>
      </p:sp>
      <p:sp>
        <p:nvSpPr>
          <p:cNvPr id="159" name="Google Shape;159;p10"/>
          <p:cNvSpPr/>
          <p:nvPr/>
        </p:nvSpPr>
        <p:spPr>
          <a:xfrm>
            <a:off x="640080" y="2586994"/>
            <a:ext cx="3474720" cy="18288"/>
          </a:xfrm>
          <a:custGeom>
            <a:avLst/>
            <a:gdLst/>
            <a:ahLst/>
            <a:cxnLst/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0"/>
          <p:cNvPicPr preferRelativeResize="0"/>
          <p:nvPr/>
        </p:nvPicPr>
        <p:blipFill rotWithShape="1">
          <a:blip r:embed="rId3">
            <a:alphaModFix/>
          </a:blip>
          <a:srcRect t="12266"/>
          <a:stretch/>
        </p:blipFill>
        <p:spPr>
          <a:xfrm>
            <a:off x="5479405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 extrusionOk="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61" name="Google Shape;161;p10"/>
          <p:cNvGrpSpPr/>
          <p:nvPr/>
        </p:nvGrpSpPr>
        <p:grpSpPr>
          <a:xfrm>
            <a:off x="3614996" y="1115551"/>
            <a:ext cx="8127999" cy="5415491"/>
            <a:chOff x="0" y="1587"/>
            <a:chExt cx="8127999" cy="5415491"/>
          </a:xfrm>
        </p:grpSpPr>
        <p:sp>
          <p:nvSpPr>
            <p:cNvPr id="162" name="Google Shape;162;p10"/>
            <p:cNvSpPr/>
            <p:nvPr/>
          </p:nvSpPr>
          <p:spPr>
            <a:xfrm>
              <a:off x="3251199" y="1587"/>
              <a:ext cx="4876800" cy="1259416"/>
            </a:xfrm>
            <a:prstGeom prst="rightArrow">
              <a:avLst>
                <a:gd name="adj1" fmla="val 75000"/>
                <a:gd name="adj2" fmla="val 50000"/>
              </a:avLst>
            </a:prstGeom>
            <a:solidFill>
              <a:srgbClr val="DED3D3">
                <a:alpha val="89411"/>
              </a:srgbClr>
            </a:solidFill>
            <a:ln w="25400" cap="flat" cmpd="sng">
              <a:solidFill>
                <a:srgbClr val="DED3D3">
                  <a:alpha val="89411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 txBox="1"/>
            <p:nvPr/>
          </p:nvSpPr>
          <p:spPr>
            <a:xfrm>
              <a:off x="3251199" y="159014"/>
              <a:ext cx="4404519" cy="9445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t" anchorCtr="0">
              <a:noAutofit/>
            </a:bodyPr>
            <a:lstStyle/>
            <a:p>
              <a:pPr marL="114300" lvl="1" indent="-101600">
                <a:lnSpc>
                  <a:spcPct val="90000"/>
                </a:lnSpc>
                <a:buSzPts val="1300"/>
                <a:buFont typeface="Arial"/>
                <a:buChar char="•"/>
              </a:pPr>
              <a:r>
                <a:rPr lang="es-419" sz="1300"/>
                <a:t>Diagrama de Casos de Usos.</a:t>
              </a:r>
              <a:endPara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  <a:p>
              <a:pPr marL="114300" lvl="1" indent="-101600">
                <a:lnSpc>
                  <a:spcPct val="90000"/>
                </a:lnSpc>
                <a:buSzPts val="1300"/>
                <a:buFont typeface="Arial"/>
                <a:buChar char="•"/>
              </a:pPr>
              <a:r>
                <a:rPr lang="es-419" sz="1300"/>
                <a:t>MER</a:t>
              </a:r>
            </a:p>
            <a:p>
              <a:pPr marL="114300" lvl="1" indent="-101600">
                <a:lnSpc>
                  <a:spcPct val="90000"/>
                </a:lnSpc>
                <a:spcBef>
                  <a:spcPts val="225"/>
                </a:spcBef>
                <a:buSzPts val="1300"/>
                <a:buFont typeface="Arial"/>
                <a:buChar char="•"/>
              </a:pPr>
              <a:r>
                <a:rPr lang="es-419" sz="1300"/>
                <a:t>Diagrama de Actividades</a:t>
              </a:r>
            </a:p>
            <a:p>
              <a:pPr marL="114300" lvl="1" indent="-101600">
                <a:lnSpc>
                  <a:spcPct val="90000"/>
                </a:lnSpc>
                <a:spcBef>
                  <a:spcPts val="225"/>
                </a:spcBef>
                <a:buSzPts val="1300"/>
                <a:buFont typeface="Arial"/>
                <a:buChar char="•"/>
              </a:pPr>
              <a:r>
                <a:rPr lang="es-419" sz="1300"/>
                <a:t>DCU Extendido "Reservar Hora"</a:t>
              </a: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0" y="1587"/>
              <a:ext cx="3251200" cy="1259416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 txBox="1"/>
            <p:nvPr/>
          </p:nvSpPr>
          <p:spPr>
            <a:xfrm>
              <a:off x="61480" y="63067"/>
              <a:ext cx="3128240" cy="11364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64750" rIns="129525" bIns="6475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s-419" sz="3200">
                  <a:solidFill>
                    <a:schemeClr val="lt1"/>
                  </a:solidFill>
                </a:rPr>
                <a:t>Gestión de Reservas</a:t>
              </a:r>
              <a:endParaRPr lang="es-ES"/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3251199" y="1386945"/>
              <a:ext cx="4876800" cy="1259416"/>
            </a:xfrm>
            <a:prstGeom prst="rightArrow">
              <a:avLst>
                <a:gd name="adj1" fmla="val 75000"/>
                <a:gd name="adj2" fmla="val 50000"/>
              </a:avLst>
            </a:prstGeom>
            <a:solidFill>
              <a:srgbClr val="DED3D3">
                <a:alpha val="89411"/>
              </a:srgbClr>
            </a:solidFill>
            <a:ln w="25400" cap="flat" cmpd="sng">
              <a:solidFill>
                <a:srgbClr val="DED3D3">
                  <a:alpha val="89411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 txBox="1"/>
            <p:nvPr/>
          </p:nvSpPr>
          <p:spPr>
            <a:xfrm>
              <a:off x="3251199" y="1544372"/>
              <a:ext cx="4404519" cy="9445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t" anchorCtr="0">
              <a:noAutofit/>
            </a:bodyPr>
            <a:lstStyle/>
            <a:p>
              <a:pPr marL="114300" lvl="1" indent="-101600">
                <a:lnSpc>
                  <a:spcPct val="90000"/>
                </a:lnSpc>
                <a:buSzPts val="1300"/>
                <a:buFont typeface="Arial"/>
                <a:buChar char="•"/>
              </a:pPr>
              <a:r>
                <a:rPr lang="es-419" sz="1300"/>
                <a:t>Diagrama de Clases</a:t>
              </a:r>
            </a:p>
            <a:p>
              <a:pPr marL="114300" lvl="1" indent="-101600">
                <a:lnSpc>
                  <a:spcPct val="90000"/>
                </a:lnSpc>
                <a:buSzPts val="1300"/>
                <a:buFont typeface="Arial"/>
                <a:buChar char="•"/>
              </a:pPr>
              <a:r>
                <a:rPr lang="es-419" sz="1300"/>
                <a:t>Documento de Requisitos</a:t>
              </a:r>
            </a:p>
            <a:p>
              <a:pPr marL="114300" lvl="1" indent="-101600">
                <a:lnSpc>
                  <a:spcPct val="90000"/>
                </a:lnSpc>
                <a:buSzPts val="1300"/>
                <a:buFont typeface="Arial"/>
                <a:buChar char="•"/>
              </a:pPr>
              <a:r>
                <a:rPr lang="es-419" sz="1300" err="1"/>
                <a:t>Codigo</a:t>
              </a:r>
              <a:r>
                <a:rPr lang="es-419" sz="1300"/>
                <a:t> fuente.</a:t>
              </a:r>
            </a:p>
            <a:p>
              <a:pPr marL="114300" lvl="1" indent="-101600">
                <a:lnSpc>
                  <a:spcPct val="90000"/>
                </a:lnSpc>
                <a:buSzPts val="1300"/>
                <a:buFont typeface="Arial"/>
                <a:buChar char="•"/>
              </a:pPr>
              <a:r>
                <a:rPr lang="es-419" sz="1300"/>
                <a:t>Pruebas de </a:t>
              </a:r>
              <a:r>
                <a:rPr lang="es-419" sz="1300" err="1"/>
                <a:t>integracion</a:t>
              </a: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0" y="1386945"/>
              <a:ext cx="3251200" cy="1259416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 txBox="1"/>
            <p:nvPr/>
          </p:nvSpPr>
          <p:spPr>
            <a:xfrm>
              <a:off x="61480" y="1448425"/>
              <a:ext cx="3128240" cy="11364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64750" rIns="129525" bIns="6475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s-419" sz="3200">
                  <a:solidFill>
                    <a:schemeClr val="lt1"/>
                  </a:solidFill>
                </a:rPr>
                <a:t>Gestión de Usuarios y Roles</a:t>
              </a:r>
              <a:endParaRPr lang="es-ES"/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3251199" y="2772304"/>
              <a:ext cx="4876800" cy="1259416"/>
            </a:xfrm>
            <a:prstGeom prst="rightArrow">
              <a:avLst>
                <a:gd name="adj1" fmla="val 75000"/>
                <a:gd name="adj2" fmla="val 50000"/>
              </a:avLst>
            </a:prstGeom>
            <a:solidFill>
              <a:srgbClr val="DED3D3">
                <a:alpha val="89411"/>
              </a:srgbClr>
            </a:solidFill>
            <a:ln w="25400" cap="flat" cmpd="sng">
              <a:solidFill>
                <a:srgbClr val="DED3D3">
                  <a:alpha val="89411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0"/>
            <p:cNvSpPr txBox="1"/>
            <p:nvPr/>
          </p:nvSpPr>
          <p:spPr>
            <a:xfrm>
              <a:off x="3251199" y="2929731"/>
              <a:ext cx="4404519" cy="9445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t" anchorCtr="0">
              <a:noAutofit/>
            </a:bodyPr>
            <a:lstStyle/>
            <a:p>
              <a:pPr marL="114300" lvl="1" indent="-101600">
                <a:lnSpc>
                  <a:spcPct val="90000"/>
                </a:lnSpc>
                <a:buSzPts val="1300"/>
                <a:buFont typeface="Arial"/>
                <a:buChar char="•"/>
              </a:pPr>
              <a:r>
                <a:rPr lang="es-419" sz="1300"/>
                <a:t>Diagrama de Actividades</a:t>
              </a:r>
            </a:p>
            <a:p>
              <a:pPr marL="114300" lvl="1" indent="-101600">
                <a:lnSpc>
                  <a:spcPct val="90000"/>
                </a:lnSpc>
                <a:buSzPts val="1300"/>
                <a:buFont typeface="Arial"/>
                <a:buChar char="•"/>
              </a:pPr>
              <a:r>
                <a:rPr lang="es-419" sz="1300" err="1"/>
                <a:t>Codigo</a:t>
              </a:r>
              <a:r>
                <a:rPr lang="es-419" sz="1300"/>
                <a:t> Fuente</a:t>
              </a:r>
            </a:p>
            <a:p>
              <a:pPr marL="114300" lvl="1" indent="-101600">
                <a:lnSpc>
                  <a:spcPct val="90000"/>
                </a:lnSpc>
                <a:buSzPts val="1300"/>
                <a:buFont typeface="Arial"/>
                <a:buChar char="•"/>
              </a:pPr>
              <a:r>
                <a:rPr lang="es-419" sz="1300"/>
                <a:t>Pruebas Funcionales.</a:t>
              </a:r>
            </a:p>
            <a:p>
              <a:pPr marL="114300" lvl="1" indent="-101600">
                <a:lnSpc>
                  <a:spcPct val="90000"/>
                </a:lnSpc>
                <a:buSzPts val="1300"/>
                <a:buFont typeface="Arial"/>
                <a:buChar char="•"/>
              </a:pPr>
              <a:endParaRPr lang="es-419" sz="1300"/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0" y="2772304"/>
              <a:ext cx="3251200" cy="1259416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0"/>
            <p:cNvSpPr txBox="1"/>
            <p:nvPr/>
          </p:nvSpPr>
          <p:spPr>
            <a:xfrm>
              <a:off x="61480" y="2833784"/>
              <a:ext cx="3128240" cy="11364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64750" rIns="129525" bIns="6475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s-419" sz="3200">
                  <a:solidFill>
                    <a:schemeClr val="lt1"/>
                  </a:solidFill>
                </a:rPr>
                <a:t>Gestión de Servicios</a:t>
              </a:r>
              <a:endParaRPr lang="es-ES">
                <a:solidFill>
                  <a:schemeClr val="lt1"/>
                </a:solidFill>
              </a:endParaRPr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3251199" y="4157662"/>
              <a:ext cx="4876800" cy="1259416"/>
            </a:xfrm>
            <a:prstGeom prst="rightArrow">
              <a:avLst>
                <a:gd name="adj1" fmla="val 75000"/>
                <a:gd name="adj2" fmla="val 50000"/>
              </a:avLst>
            </a:prstGeom>
            <a:solidFill>
              <a:srgbClr val="DED3D3">
                <a:alpha val="89411"/>
              </a:srgbClr>
            </a:solidFill>
            <a:ln w="25400" cap="flat" cmpd="sng">
              <a:solidFill>
                <a:srgbClr val="DED3D3">
                  <a:alpha val="89411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0"/>
            <p:cNvSpPr txBox="1"/>
            <p:nvPr/>
          </p:nvSpPr>
          <p:spPr>
            <a:xfrm>
              <a:off x="3251199" y="4315089"/>
              <a:ext cx="4404519" cy="9445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t" anchorCtr="0">
              <a:noAutofit/>
            </a:bodyPr>
            <a:lstStyle/>
            <a:p>
              <a:pPr marL="114300" lvl="1" indent="-101600">
                <a:lnSpc>
                  <a:spcPct val="90000"/>
                </a:lnSpc>
                <a:buSzPts val="1300"/>
                <a:buFont typeface="Arial"/>
                <a:buChar char="•"/>
              </a:pPr>
              <a:r>
                <a:rPr lang="es-419" sz="1300"/>
                <a:t>Diagrama de Secuencia</a:t>
              </a:r>
            </a:p>
            <a:p>
              <a:pPr marL="114300" lvl="1" indent="-101600">
                <a:lnSpc>
                  <a:spcPct val="90000"/>
                </a:lnSpc>
                <a:buSzPts val="1300"/>
                <a:buFont typeface="Arial"/>
                <a:buChar char="•"/>
              </a:pPr>
              <a:r>
                <a:rPr lang="es-419" sz="1300" err="1"/>
                <a:t>Especificacion</a:t>
              </a:r>
              <a:r>
                <a:rPr lang="es-419" sz="1300"/>
                <a:t> de la </a:t>
              </a:r>
              <a:r>
                <a:rPr lang="es-419" sz="1300" err="1"/>
                <a:t>integracion</a:t>
              </a:r>
              <a:r>
                <a:rPr lang="es-419" sz="1300"/>
                <a:t> de API</a:t>
              </a:r>
            </a:p>
            <a:p>
              <a:pPr marL="114300" lvl="1" indent="-101600">
                <a:lnSpc>
                  <a:spcPct val="90000"/>
                </a:lnSpc>
                <a:buSzPts val="1300"/>
                <a:buFont typeface="Arial"/>
                <a:buChar char="•"/>
              </a:pPr>
              <a:r>
                <a:rPr lang="es-419" sz="1300" err="1"/>
                <a:t>Codigo</a:t>
              </a:r>
              <a:r>
                <a:rPr lang="es-419" sz="1300"/>
                <a:t> fuente.</a:t>
              </a:r>
            </a:p>
            <a:p>
              <a:pPr marL="114300" lvl="1" indent="-101600">
                <a:lnSpc>
                  <a:spcPct val="90000"/>
                </a:lnSpc>
                <a:buSzPts val="1300"/>
                <a:buFont typeface="Arial"/>
                <a:buChar char="•"/>
              </a:pPr>
              <a:r>
                <a:rPr lang="es-419" sz="1300"/>
                <a:t>Pruebas de </a:t>
              </a:r>
              <a:r>
                <a:rPr lang="es-419" sz="1300" err="1"/>
                <a:t>aceptacion</a:t>
              </a:r>
              <a:r>
                <a:rPr lang="es-419" sz="1300"/>
                <a:t>.</a:t>
              </a:r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0" y="4157662"/>
              <a:ext cx="3251200" cy="1259416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0"/>
            <p:cNvSpPr txBox="1"/>
            <p:nvPr/>
          </p:nvSpPr>
          <p:spPr>
            <a:xfrm>
              <a:off x="61480" y="4219142"/>
              <a:ext cx="3128240" cy="11364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64750" rIns="129525" bIns="6475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s-419" sz="3200">
                  <a:solidFill>
                    <a:schemeClr val="lt1"/>
                  </a:solidFill>
                </a:rPr>
                <a:t>Integración de Pagos</a:t>
              </a:r>
              <a:endParaRPr lang="es-ES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0c6dcdfd3_0_8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300c6dcdfd3_0_8"/>
          <p:cNvSpPr txBox="1">
            <a:spLocks noGrp="1"/>
          </p:cNvSpPr>
          <p:nvPr>
            <p:ph type="title"/>
          </p:nvPr>
        </p:nvSpPr>
        <p:spPr>
          <a:xfrm>
            <a:off x="640080" y="283615"/>
            <a:ext cx="3204000" cy="1132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Arial"/>
              <a:buChar char="•"/>
            </a:pPr>
            <a:r>
              <a:rPr lang="es-419" sz="2800">
                <a:latin typeface="Arial"/>
                <a:ea typeface="Arial"/>
                <a:cs typeface="Arial"/>
                <a:sym typeface="Arial"/>
              </a:rPr>
              <a:t>Product Backlog Priorizado</a:t>
            </a:r>
            <a:endParaRPr/>
          </a:p>
        </p:txBody>
      </p:sp>
      <p:sp>
        <p:nvSpPr>
          <p:cNvPr id="184" name="Google Shape;184;g300c6dcdfd3_0_8"/>
          <p:cNvSpPr/>
          <p:nvPr/>
        </p:nvSpPr>
        <p:spPr>
          <a:xfrm>
            <a:off x="640080" y="1417898"/>
            <a:ext cx="3474720" cy="18288"/>
          </a:xfrm>
          <a:custGeom>
            <a:avLst/>
            <a:gdLst/>
            <a:ahLst/>
            <a:cxnLst/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g300c6dcdfd3_0_8"/>
          <p:cNvPicPr preferRelativeResize="0"/>
          <p:nvPr/>
        </p:nvPicPr>
        <p:blipFill rotWithShape="1">
          <a:blip r:embed="rId3">
            <a:alphaModFix/>
          </a:blip>
          <a:srcRect t="12265"/>
          <a:stretch/>
        </p:blipFill>
        <p:spPr>
          <a:xfrm>
            <a:off x="5479405" y="10"/>
            <a:ext cx="6878775" cy="6858000"/>
          </a:xfrm>
          <a:custGeom>
            <a:avLst/>
            <a:gdLst/>
            <a:ahLst/>
            <a:cxnLst/>
            <a:rect l="l" t="t" r="r" b="b"/>
            <a:pathLst>
              <a:path w="6878775" h="6858000" extrusionOk="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2" name="Imagen 1" descr="Tabla&#10;&#10;Descripción generada automáticamente">
            <a:extLst>
              <a:ext uri="{FF2B5EF4-FFF2-40B4-BE49-F238E27FC236}">
                <a16:creationId xmlns:a16="http://schemas.microsoft.com/office/drawing/2014/main" id="{699CCE86-D989-08CE-FCED-D11F292B2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356" y="1712123"/>
            <a:ext cx="9603288" cy="502038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F0CA11E-1C21-B4F5-1337-EE077CE2CEC4}"/>
              </a:ext>
            </a:extLst>
          </p:cNvPr>
          <p:cNvSpPr txBox="1"/>
          <p:nvPr/>
        </p:nvSpPr>
        <p:spPr>
          <a:xfrm>
            <a:off x="4494293" y="532034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hlinkClick r:id="rId5"/>
              </a:rPr>
              <a:t>Link Product Baclog</a:t>
            </a:r>
            <a:endParaRPr lang="es-E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1"/>
          <p:cNvSpPr txBox="1">
            <a:spLocks noGrp="1"/>
          </p:cNvSpPr>
          <p:nvPr>
            <p:ph type="title"/>
          </p:nvPr>
        </p:nvSpPr>
        <p:spPr>
          <a:xfrm>
            <a:off x="640080" y="268457"/>
            <a:ext cx="3203894" cy="1168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800"/>
              <a:buNone/>
            </a:pPr>
            <a:r>
              <a:rPr lang="es-419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Alcances del Proyecto</a:t>
            </a:r>
            <a:endParaRPr/>
          </a:p>
        </p:txBody>
      </p:sp>
      <p:sp>
        <p:nvSpPr>
          <p:cNvPr id="193" name="Google Shape;193;p11"/>
          <p:cNvSpPr/>
          <p:nvPr/>
        </p:nvSpPr>
        <p:spPr>
          <a:xfrm>
            <a:off x="640080" y="1417898"/>
            <a:ext cx="3474720" cy="18288"/>
          </a:xfrm>
          <a:custGeom>
            <a:avLst/>
            <a:gdLst/>
            <a:ahLst/>
            <a:cxnLst/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11"/>
          <p:cNvPicPr preferRelativeResize="0"/>
          <p:nvPr/>
        </p:nvPicPr>
        <p:blipFill rotWithShape="1">
          <a:blip r:embed="rId3">
            <a:alphaModFix/>
          </a:blip>
          <a:srcRect t="12266"/>
          <a:stretch/>
        </p:blipFill>
        <p:spPr>
          <a:xfrm>
            <a:off x="5479405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 extrusionOk="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95" name="Google Shape;195;p11"/>
          <p:cNvSpPr txBox="1"/>
          <p:nvPr/>
        </p:nvSpPr>
        <p:spPr>
          <a:xfrm>
            <a:off x="640080" y="1714242"/>
            <a:ext cx="4670097" cy="4583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indent="-457200">
              <a:lnSpc>
                <a:spcPct val="90000"/>
              </a:lnSpc>
              <a:buSzPts val="2000"/>
              <a:buFont typeface="Arial"/>
              <a:buChar char="•"/>
            </a:pPr>
            <a:r>
              <a:rPr lang="es-419" sz="1800">
                <a:solidFill>
                  <a:schemeClr val="dk1"/>
                </a:solidFill>
              </a:rPr>
              <a:t>Los clientes podrán registrarse, seleccionar un negocio, servicio, profesional y horario para hacer reservas, recibir confirmaciones, cancelarlas y gestionarlas.</a:t>
            </a:r>
            <a:endParaRPr lang="es-419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indent="-457200">
              <a:lnSpc>
                <a:spcPct val="90000"/>
              </a:lnSpc>
              <a:buSzPts val="2000"/>
              <a:buFont typeface="Arial"/>
              <a:buChar char="•"/>
            </a:pPr>
            <a:r>
              <a:rPr lang="es-419" sz="1800">
                <a:solidFill>
                  <a:schemeClr val="dk1"/>
                </a:solidFill>
              </a:rPr>
              <a:t>Los dueños podrán configurar su negocio, agregar/modificar empleados, servicios y horarios. Además, tendrán acceso a reportes de reservas y estadísticas.</a:t>
            </a:r>
            <a:endParaRPr lang="es-419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indent="-457200">
              <a:lnSpc>
                <a:spcPct val="90000"/>
              </a:lnSpc>
              <a:buSzPts val="2000"/>
              <a:buChar char="•"/>
            </a:pPr>
            <a:r>
              <a:rPr lang="es-419" sz="1800">
                <a:solidFill>
                  <a:schemeClr val="dk1"/>
                </a:solidFill>
              </a:rPr>
              <a:t>Los clientes gestionarán su perfil. Los dueños gestionarán empleados y permisos. Los profesionales verán perfiles de clientes para fidelización.</a:t>
            </a:r>
          </a:p>
          <a:p>
            <a:pPr marL="457200" indent="-457200">
              <a:lnSpc>
                <a:spcPct val="90000"/>
              </a:lnSpc>
              <a:buSzPts val="2000"/>
              <a:buChar char="•"/>
            </a:pPr>
            <a:r>
              <a:rPr lang="es-419" sz="1800">
                <a:solidFill>
                  <a:schemeClr val="dk1"/>
                </a:solidFill>
              </a:rPr>
              <a:t>Los clientes podrán pagar en línea o en el local. Se enviarán notificaciones por correo o </a:t>
            </a:r>
            <a:r>
              <a:rPr lang="es-419" sz="1800" err="1">
                <a:solidFill>
                  <a:schemeClr val="dk1"/>
                </a:solidFill>
              </a:rPr>
              <a:t>Whatsapp</a:t>
            </a:r>
            <a:r>
              <a:rPr lang="es-419" sz="1800">
                <a:solidFill>
                  <a:schemeClr val="dk1"/>
                </a:solidFill>
              </a:rPr>
              <a:t> para confirmaciones, recordatorios y pagos.</a:t>
            </a:r>
          </a:p>
          <a:p>
            <a:pPr>
              <a:lnSpc>
                <a:spcPct val="90000"/>
              </a:lnSpc>
              <a:spcBef>
                <a:spcPts val="600"/>
              </a:spcBef>
              <a:buSzPts val="2000"/>
            </a:pPr>
            <a:endParaRPr lang="es-ES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2"/>
          <p:cNvSpPr txBox="1">
            <a:spLocks noGrp="1"/>
          </p:cNvSpPr>
          <p:nvPr>
            <p:ph type="title"/>
          </p:nvPr>
        </p:nvSpPr>
        <p:spPr>
          <a:xfrm>
            <a:off x="640079" y="655037"/>
            <a:ext cx="4670098" cy="1168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Arial"/>
              <a:buChar char="•"/>
            </a:pPr>
            <a:r>
              <a:rPr lang="es-419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Tecnologías de Desarrollo e Implementación</a:t>
            </a:r>
            <a:endParaRPr/>
          </a:p>
        </p:txBody>
      </p:sp>
      <p:sp>
        <p:nvSpPr>
          <p:cNvPr id="202" name="Google Shape;202;p12"/>
          <p:cNvSpPr/>
          <p:nvPr/>
        </p:nvSpPr>
        <p:spPr>
          <a:xfrm>
            <a:off x="669178" y="1883423"/>
            <a:ext cx="3474720" cy="18288"/>
          </a:xfrm>
          <a:custGeom>
            <a:avLst/>
            <a:gdLst/>
            <a:ahLst/>
            <a:cxnLst/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12"/>
          <p:cNvPicPr preferRelativeResize="0"/>
          <p:nvPr/>
        </p:nvPicPr>
        <p:blipFill rotWithShape="1">
          <a:blip r:embed="rId3">
            <a:alphaModFix/>
          </a:blip>
          <a:srcRect l="-668" t="12338" r="39566" b="-144"/>
          <a:stretch/>
        </p:blipFill>
        <p:spPr>
          <a:xfrm>
            <a:off x="8090376" y="10"/>
            <a:ext cx="4100356" cy="6863541"/>
          </a:xfrm>
          <a:custGeom>
            <a:avLst/>
            <a:gdLst/>
            <a:ahLst/>
            <a:cxnLst/>
            <a:rect l="l" t="t" r="r" b="b"/>
            <a:pathLst>
              <a:path w="6878775" h="6858000" extrusionOk="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1036" name="Picture 12" descr="Qué es GitHub y por qué es útil en la actualidad 💻 | HACK A BOSS">
            <a:extLst>
              <a:ext uri="{FF2B5EF4-FFF2-40B4-BE49-F238E27FC236}">
                <a16:creationId xmlns:a16="http://schemas.microsoft.com/office/drawing/2014/main" id="{2C22D3E3-34D7-FB83-BE5D-3401E067A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582" y="5699142"/>
            <a:ext cx="1302403" cy="89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tlassian Jira y plugins de Jira - Jira">
            <a:extLst>
              <a:ext uri="{FF2B5EF4-FFF2-40B4-BE49-F238E27FC236}">
                <a16:creationId xmlns:a16="http://schemas.microsoft.com/office/drawing/2014/main" id="{0A96CC4C-14B9-D0DE-7C46-8A9F61935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41" y="5748522"/>
            <a:ext cx="2248043" cy="85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 descr="Qué es React y por qué se enseña en Desafío Latam? - Desafío Latam">
            <a:extLst>
              <a:ext uri="{FF2B5EF4-FFF2-40B4-BE49-F238E27FC236}">
                <a16:creationId xmlns:a16="http://schemas.microsoft.com/office/drawing/2014/main" id="{7418A721-94AF-7FC5-BCEF-05FE055E95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180" y="2220055"/>
            <a:ext cx="2200406" cy="1217478"/>
          </a:xfrm>
          <a:prstGeom prst="rect">
            <a:avLst/>
          </a:prstGeom>
        </p:spPr>
      </p:pic>
      <p:pic>
        <p:nvPicPr>
          <p:cNvPr id="3" name="Imagen 2" descr="The first alpha of Tailwind CSS v3 is now released - Laravel News">
            <a:extLst>
              <a:ext uri="{FF2B5EF4-FFF2-40B4-BE49-F238E27FC236}">
                <a16:creationId xmlns:a16="http://schemas.microsoft.com/office/drawing/2014/main" id="{D476B984-0970-446C-1AC1-75B5E6D169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236" y="3432131"/>
            <a:ext cx="1981200" cy="974943"/>
          </a:xfrm>
          <a:prstGeom prst="rect">
            <a:avLst/>
          </a:prstGeom>
        </p:spPr>
      </p:pic>
      <p:pic>
        <p:nvPicPr>
          <p:cNvPr id="4" name="Imagen 3" descr="Node.js">
            <a:extLst>
              <a:ext uri="{FF2B5EF4-FFF2-40B4-BE49-F238E27FC236}">
                <a16:creationId xmlns:a16="http://schemas.microsoft.com/office/drawing/2014/main" id="{42FCC8E2-3988-95E2-6A08-4A865A2FFC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6996" y="2374576"/>
            <a:ext cx="1720242" cy="907824"/>
          </a:xfrm>
          <a:prstGeom prst="rect">
            <a:avLst/>
          </a:prstGeom>
        </p:spPr>
      </p:pic>
      <p:pic>
        <p:nvPicPr>
          <p:cNvPr id="5" name="Imagen 4" descr="About Express.js. Express.js is a Web server framework… | by Rahul Fernando  | Medium">
            <a:extLst>
              <a:ext uri="{FF2B5EF4-FFF2-40B4-BE49-F238E27FC236}">
                <a16:creationId xmlns:a16="http://schemas.microsoft.com/office/drawing/2014/main" id="{C8DC8D39-BFBB-AABF-F216-26A4493EBC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1195" y="3433859"/>
            <a:ext cx="2263034" cy="1034116"/>
          </a:xfrm>
          <a:prstGeom prst="rect">
            <a:avLst/>
          </a:prstGeom>
        </p:spPr>
      </p:pic>
      <p:pic>
        <p:nvPicPr>
          <p:cNvPr id="7" name="Imagen 6" descr="How to Specify Sender's Name &amp; Reply-to in SendGrid (v3 API Python)">
            <a:extLst>
              <a:ext uri="{FF2B5EF4-FFF2-40B4-BE49-F238E27FC236}">
                <a16:creationId xmlns:a16="http://schemas.microsoft.com/office/drawing/2014/main" id="{611A0FFC-35C1-76AC-24D7-217E3F5E81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8181" y="4264225"/>
            <a:ext cx="2743200" cy="1440180"/>
          </a:xfrm>
          <a:prstGeom prst="rect">
            <a:avLst/>
          </a:prstGeom>
        </p:spPr>
      </p:pic>
      <p:pic>
        <p:nvPicPr>
          <p:cNvPr id="8" name="Imagen 7" descr="Cuál es la alternativa a Transbank? | Rankia">
            <a:extLst>
              <a:ext uri="{FF2B5EF4-FFF2-40B4-BE49-F238E27FC236}">
                <a16:creationId xmlns:a16="http://schemas.microsoft.com/office/drawing/2014/main" id="{676E0074-BE0D-690E-3EBC-B84BB312C41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43641" y="2090772"/>
            <a:ext cx="2743200" cy="1828800"/>
          </a:xfrm>
          <a:prstGeom prst="rect">
            <a:avLst/>
          </a:prstGeom>
        </p:spPr>
      </p:pic>
      <p:pic>
        <p:nvPicPr>
          <p:cNvPr id="9" name="Imagen 8" descr="Qué es MySQL? :: Consultora tecnológica y de desarrollo">
            <a:extLst>
              <a:ext uri="{FF2B5EF4-FFF2-40B4-BE49-F238E27FC236}">
                <a16:creationId xmlns:a16="http://schemas.microsoft.com/office/drawing/2014/main" id="{2705EC54-8CE7-5ECF-52B6-4F294219141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62991" y="4263416"/>
            <a:ext cx="1535744" cy="15879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00c6dcdfd3_0_33"/>
          <p:cNvSpPr txBox="1">
            <a:spLocks noGrp="1"/>
          </p:cNvSpPr>
          <p:nvPr>
            <p:ph type="title"/>
          </p:nvPr>
        </p:nvSpPr>
        <p:spPr>
          <a:xfrm>
            <a:off x="640075" y="379882"/>
            <a:ext cx="4993689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indent="-133350">
              <a:lnSpc>
                <a:spcPct val="120000"/>
              </a:lnSpc>
              <a:spcBef>
                <a:spcPts val="600"/>
              </a:spcBef>
              <a:buSzPts val="2100"/>
              <a:buFont typeface="Arial"/>
              <a:buChar char="•"/>
            </a:pPr>
            <a:r>
              <a:rPr lang="es-419" sz="2300">
                <a:latin typeface="Arial"/>
                <a:ea typeface="Arial"/>
                <a:cs typeface="Arial"/>
                <a:sym typeface="Arial"/>
              </a:rPr>
              <a:t>Propuesta de diseño inicial (DCU)</a:t>
            </a:r>
            <a:endParaRPr sz="4700"/>
          </a:p>
        </p:txBody>
      </p:sp>
      <p:sp>
        <p:nvSpPr>
          <p:cNvPr id="211" name="Google Shape;211;g300c6dcdfd3_0_33"/>
          <p:cNvSpPr/>
          <p:nvPr/>
        </p:nvSpPr>
        <p:spPr>
          <a:xfrm>
            <a:off x="640080" y="1198693"/>
            <a:ext cx="3474720" cy="18288"/>
          </a:xfrm>
          <a:custGeom>
            <a:avLst/>
            <a:gdLst/>
            <a:ahLst/>
            <a:cxnLst/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g300c6dcdfd3_0_33"/>
          <p:cNvPicPr preferRelativeResize="0"/>
          <p:nvPr/>
        </p:nvPicPr>
        <p:blipFill rotWithShape="1">
          <a:blip r:embed="rId3">
            <a:alphaModFix/>
          </a:blip>
          <a:srcRect t="12166" r="62671"/>
          <a:stretch/>
        </p:blipFill>
        <p:spPr>
          <a:xfrm>
            <a:off x="9623432" y="10"/>
            <a:ext cx="2567799" cy="6865762"/>
          </a:xfrm>
          <a:custGeom>
            <a:avLst/>
            <a:gdLst/>
            <a:ahLst/>
            <a:cxnLst/>
            <a:rect l="l" t="t" r="r" b="b"/>
            <a:pathLst>
              <a:path w="6878775" h="6858000" extrusionOk="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2" name="Imagen 1" descr="Diagrama, Esquemático&#10;&#10;Descripción generada automáticamente">
            <a:extLst>
              <a:ext uri="{FF2B5EF4-FFF2-40B4-BE49-F238E27FC236}">
                <a16:creationId xmlns:a16="http://schemas.microsoft.com/office/drawing/2014/main" id="{46EFD531-1CCB-3FB5-48EE-0CC5D96C3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730" y="1215811"/>
            <a:ext cx="6566266" cy="550310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00c6dcdfd3_0_33"/>
          <p:cNvSpPr txBox="1">
            <a:spLocks noGrp="1"/>
          </p:cNvSpPr>
          <p:nvPr>
            <p:ph type="title"/>
          </p:nvPr>
        </p:nvSpPr>
        <p:spPr>
          <a:xfrm>
            <a:off x="640075" y="379882"/>
            <a:ext cx="4993689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indent="-133350">
              <a:lnSpc>
                <a:spcPct val="120000"/>
              </a:lnSpc>
              <a:spcBef>
                <a:spcPts val="600"/>
              </a:spcBef>
              <a:buSzPts val="2100"/>
              <a:buFont typeface="Arial"/>
              <a:buChar char="•"/>
            </a:pPr>
            <a:r>
              <a:rPr lang="es-419" sz="2300">
                <a:latin typeface="Arial"/>
                <a:ea typeface="Arial"/>
                <a:cs typeface="Arial"/>
                <a:sym typeface="Arial"/>
              </a:rPr>
              <a:t>Propuesta de diseño inicial (DA)</a:t>
            </a:r>
            <a:endParaRPr sz="4700"/>
          </a:p>
        </p:txBody>
      </p:sp>
      <p:sp>
        <p:nvSpPr>
          <p:cNvPr id="211" name="Google Shape;211;g300c6dcdfd3_0_33"/>
          <p:cNvSpPr/>
          <p:nvPr/>
        </p:nvSpPr>
        <p:spPr>
          <a:xfrm>
            <a:off x="640080" y="1198693"/>
            <a:ext cx="3474720" cy="18288"/>
          </a:xfrm>
          <a:custGeom>
            <a:avLst/>
            <a:gdLst/>
            <a:ahLst/>
            <a:cxnLst/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g300c6dcdfd3_0_33"/>
          <p:cNvPicPr preferRelativeResize="0"/>
          <p:nvPr/>
        </p:nvPicPr>
        <p:blipFill rotWithShape="1">
          <a:blip r:embed="rId3">
            <a:alphaModFix/>
          </a:blip>
          <a:srcRect t="12265"/>
          <a:stretch/>
        </p:blipFill>
        <p:spPr>
          <a:xfrm>
            <a:off x="5479405" y="10"/>
            <a:ext cx="6878775" cy="6858000"/>
          </a:xfrm>
          <a:custGeom>
            <a:avLst/>
            <a:gdLst/>
            <a:ahLst/>
            <a:cxnLst/>
            <a:rect l="l" t="t" r="r" b="b"/>
            <a:pathLst>
              <a:path w="6878775" h="6858000" extrusionOk="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2" name="Imagen 1" descr="Diagrama, Esquemático&#10;&#10;Descripción generada automáticamente">
            <a:extLst>
              <a:ext uri="{FF2B5EF4-FFF2-40B4-BE49-F238E27FC236}">
                <a16:creationId xmlns:a16="http://schemas.microsoft.com/office/drawing/2014/main" id="{A671149A-95F9-B7A8-0447-0BCEC83EE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166" y="1346939"/>
            <a:ext cx="5408765" cy="5051382"/>
          </a:xfrm>
          <a:prstGeom prst="rect">
            <a:avLst/>
          </a:prstGeom>
        </p:spPr>
      </p:pic>
      <p:pic>
        <p:nvPicPr>
          <p:cNvPr id="3" name="Imagen 2" descr="Diagrama, Esquemático&#10;&#10;Descripción generada automáticamente">
            <a:extLst>
              <a:ext uri="{FF2B5EF4-FFF2-40B4-BE49-F238E27FC236}">
                <a16:creationId xmlns:a16="http://schemas.microsoft.com/office/drawing/2014/main" id="{CC3C5794-A199-B8A1-C71F-B3A41C7EB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1779" y="125260"/>
            <a:ext cx="5019017" cy="661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08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00c6dcdfd3_0_33"/>
          <p:cNvSpPr txBox="1">
            <a:spLocks noGrp="1"/>
          </p:cNvSpPr>
          <p:nvPr>
            <p:ph type="title"/>
          </p:nvPr>
        </p:nvSpPr>
        <p:spPr>
          <a:xfrm>
            <a:off x="640075" y="379882"/>
            <a:ext cx="4993689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indent="-133350">
              <a:lnSpc>
                <a:spcPct val="120000"/>
              </a:lnSpc>
              <a:spcBef>
                <a:spcPts val="600"/>
              </a:spcBef>
              <a:buSzPts val="2100"/>
              <a:buFont typeface="Arial"/>
              <a:buChar char="•"/>
            </a:pPr>
            <a:r>
              <a:rPr lang="es-419" sz="2300">
                <a:latin typeface="Arial"/>
                <a:ea typeface="Arial"/>
                <a:cs typeface="Arial"/>
                <a:sym typeface="Arial"/>
              </a:rPr>
              <a:t>Propuesta de diseño inicial</a:t>
            </a:r>
            <a:br>
              <a:rPr lang="es-419" sz="2300">
                <a:latin typeface="Arial"/>
                <a:ea typeface="Arial"/>
                <a:cs typeface="Arial"/>
                <a:sym typeface="Arial"/>
              </a:rPr>
            </a:br>
            <a:r>
              <a:rPr lang="es-419" sz="2300">
                <a:latin typeface="Arial"/>
                <a:ea typeface="Arial"/>
                <a:cs typeface="Arial"/>
                <a:sym typeface="Arial"/>
              </a:rPr>
              <a:t> (Modelo de Datos Inicial)</a:t>
            </a:r>
            <a:endParaRPr sz="4700"/>
          </a:p>
        </p:txBody>
      </p:sp>
      <p:sp>
        <p:nvSpPr>
          <p:cNvPr id="211" name="Google Shape;211;g300c6dcdfd3_0_33"/>
          <p:cNvSpPr/>
          <p:nvPr/>
        </p:nvSpPr>
        <p:spPr>
          <a:xfrm>
            <a:off x="640080" y="1198693"/>
            <a:ext cx="3474720" cy="18288"/>
          </a:xfrm>
          <a:custGeom>
            <a:avLst/>
            <a:gdLst/>
            <a:ahLst/>
            <a:cxnLst/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g300c6dcdfd3_0_33"/>
          <p:cNvPicPr preferRelativeResize="0"/>
          <p:nvPr/>
        </p:nvPicPr>
        <p:blipFill rotWithShape="1">
          <a:blip r:embed="rId3">
            <a:alphaModFix/>
          </a:blip>
          <a:srcRect t="12265"/>
          <a:stretch/>
        </p:blipFill>
        <p:spPr>
          <a:xfrm>
            <a:off x="5479405" y="10"/>
            <a:ext cx="6878775" cy="6858000"/>
          </a:xfrm>
          <a:custGeom>
            <a:avLst/>
            <a:gdLst/>
            <a:ahLst/>
            <a:cxnLst/>
            <a:rect l="l" t="t" r="r" b="b"/>
            <a:pathLst>
              <a:path w="6878775" h="6858000" extrusionOk="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3" name="Imagen 2" descr="Gráfico en cascada&#10;&#10;Descripción generada automáticamente">
            <a:extLst>
              <a:ext uri="{FF2B5EF4-FFF2-40B4-BE49-F238E27FC236}">
                <a16:creationId xmlns:a16="http://schemas.microsoft.com/office/drawing/2014/main" id="{197BA4D9-622A-1255-F9D4-C8F533BD4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" y="1889760"/>
            <a:ext cx="6724650" cy="445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65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00c6dcdfd3_0_33"/>
          <p:cNvSpPr txBox="1">
            <a:spLocks noGrp="1"/>
          </p:cNvSpPr>
          <p:nvPr>
            <p:ph type="title"/>
          </p:nvPr>
        </p:nvSpPr>
        <p:spPr>
          <a:xfrm>
            <a:off x="640075" y="379882"/>
            <a:ext cx="4993689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indent="-133350">
              <a:lnSpc>
                <a:spcPct val="120000"/>
              </a:lnSpc>
              <a:spcBef>
                <a:spcPts val="600"/>
              </a:spcBef>
              <a:buSzPts val="2100"/>
              <a:buFont typeface="Arial"/>
              <a:buChar char="•"/>
            </a:pPr>
            <a:r>
              <a:rPr lang="es-419" sz="2300">
                <a:latin typeface="Arial"/>
                <a:ea typeface="Arial"/>
                <a:cs typeface="Arial"/>
                <a:sym typeface="Arial"/>
              </a:rPr>
              <a:t>Propuesta de diseño inicial</a:t>
            </a:r>
            <a:br>
              <a:rPr lang="es-419" sz="2300">
                <a:latin typeface="Arial"/>
                <a:ea typeface="Arial"/>
                <a:cs typeface="Arial"/>
                <a:sym typeface="Arial"/>
              </a:rPr>
            </a:br>
            <a:r>
              <a:rPr lang="es-419" sz="2300">
                <a:latin typeface="Arial"/>
                <a:ea typeface="Arial"/>
                <a:cs typeface="Arial"/>
                <a:sym typeface="Arial"/>
              </a:rPr>
              <a:t> (Modelo de Datos Inicial)</a:t>
            </a:r>
            <a:endParaRPr sz="4700"/>
          </a:p>
        </p:txBody>
      </p:sp>
      <p:sp>
        <p:nvSpPr>
          <p:cNvPr id="211" name="Google Shape;211;g300c6dcdfd3_0_33"/>
          <p:cNvSpPr/>
          <p:nvPr/>
        </p:nvSpPr>
        <p:spPr>
          <a:xfrm>
            <a:off x="640080" y="1198693"/>
            <a:ext cx="3474720" cy="18288"/>
          </a:xfrm>
          <a:custGeom>
            <a:avLst/>
            <a:gdLst/>
            <a:ahLst/>
            <a:cxnLst/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g300c6dcdfd3_0_33"/>
          <p:cNvPicPr preferRelativeResize="0"/>
          <p:nvPr/>
        </p:nvPicPr>
        <p:blipFill rotWithShape="1">
          <a:blip r:embed="rId3">
            <a:alphaModFix/>
          </a:blip>
          <a:srcRect t="12225" r="64118"/>
          <a:stretch/>
        </p:blipFill>
        <p:spPr>
          <a:xfrm>
            <a:off x="9718701" y="10"/>
            <a:ext cx="2468209" cy="6861111"/>
          </a:xfrm>
          <a:custGeom>
            <a:avLst/>
            <a:gdLst/>
            <a:ahLst/>
            <a:cxnLst/>
            <a:rect l="l" t="t" r="r" b="b"/>
            <a:pathLst>
              <a:path w="6878775" h="6858000" extrusionOk="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A9F3AAB-54C0-6265-958B-8975479B9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573" y="1717182"/>
            <a:ext cx="5768119" cy="4078311"/>
          </a:xfrm>
          <a:prstGeom prst="rect">
            <a:avLst/>
          </a:prstGeom>
        </p:spPr>
      </p:pic>
      <p:pic>
        <p:nvPicPr>
          <p:cNvPr id="4" name="Imagen 3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6E6ECF20-10B1-7459-A093-99D3034467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329" y="1720068"/>
            <a:ext cx="5725063" cy="40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1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640080" y="2586994"/>
            <a:ext cx="3474720" cy="18288"/>
          </a:xfrm>
          <a:custGeom>
            <a:avLst/>
            <a:gdLst/>
            <a:ahLst/>
            <a:cxnLst/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640080" y="2872899"/>
            <a:ext cx="4670097" cy="332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1900" b="1">
                <a:solidFill>
                  <a:schemeClr val="dk1"/>
                </a:solidFill>
              </a:rPr>
              <a:t>Objetivo Estratégico: </a:t>
            </a:r>
            <a:r>
              <a:rPr lang="es-ES" sz="1900">
                <a:solidFill>
                  <a:schemeClr val="dk1"/>
                </a:solidFill>
              </a:rPr>
              <a:t>Facilitar a las pymes la gestión de reservas, mejorando su eficiencia y accesibilidad a través de una plataforma digital</a:t>
            </a:r>
            <a:r>
              <a:rPr lang="es-E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900" b="1">
              <a:solidFill>
                <a:schemeClr val="dk1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SzPts val="2000"/>
            </a:pPr>
            <a:r>
              <a:rPr lang="es-419" sz="1900" b="1">
                <a:solidFill>
                  <a:schemeClr val="dk1"/>
                </a:solidFill>
              </a:rPr>
              <a:t>Objetivo principal de Proyecto:</a:t>
            </a:r>
            <a:r>
              <a:rPr lang="es-419" sz="1900">
                <a:solidFill>
                  <a:schemeClr val="dk1"/>
                </a:solidFill>
              </a:rPr>
              <a:t> </a:t>
            </a:r>
            <a:r>
              <a:rPr lang="es-ES" sz="1900">
                <a:solidFill>
                  <a:schemeClr val="dk1"/>
                </a:solidFill>
              </a:rPr>
              <a:t>Construir una página web para gestionar servicios, empleados, análisis de clientes y pagos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 t="1226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 extrusionOk="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 txBox="1"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Actores del proyecto</a:t>
            </a:r>
            <a:endParaRPr/>
          </a:p>
        </p:txBody>
      </p:sp>
      <p:sp>
        <p:nvSpPr>
          <p:cNvPr id="114" name="Google Shape;114;p6"/>
          <p:cNvSpPr/>
          <p:nvPr/>
        </p:nvSpPr>
        <p:spPr>
          <a:xfrm>
            <a:off x="640080" y="2586994"/>
            <a:ext cx="3474720" cy="18288"/>
          </a:xfrm>
          <a:custGeom>
            <a:avLst/>
            <a:gdLst/>
            <a:ahLst/>
            <a:cxnLst/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"/>
          <p:cNvSpPr txBox="1"/>
          <p:nvPr/>
        </p:nvSpPr>
        <p:spPr>
          <a:xfrm>
            <a:off x="417056" y="2816844"/>
            <a:ext cx="4716560" cy="38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>
              <a:lnSpc>
                <a:spcPct val="90000"/>
              </a:lnSpc>
              <a:buSzPts val="2000"/>
            </a:pPr>
            <a:r>
              <a:rPr lang="es-419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Patrocinador  Cliente:</a:t>
            </a:r>
            <a:r>
              <a:rPr lang="es-419" sz="2000">
                <a:solidFill>
                  <a:schemeClr val="dk1"/>
                </a:solidFill>
              </a:rPr>
              <a:t> Jesús Cortes Urriola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1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Stakeholder´s</a:t>
            </a:r>
            <a:r>
              <a:rPr lang="es-419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Dueños y Clientes de las pymes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principal de proyecto</a:t>
            </a:r>
            <a:r>
              <a:rPr lang="es-419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es-419"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ES" sz="1600" b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SCRUM MASTER</a:t>
            </a: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 Franco Fuentes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ES" sz="1600" b="1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Developer</a:t>
            </a:r>
            <a:r>
              <a:rPr lang="es-ES" sz="1600" b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1: Franco Fuentes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ES" sz="1600" b="1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Developer</a:t>
            </a:r>
            <a:r>
              <a:rPr lang="es-ES" sz="1600" b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2: Miguel Garate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ES" sz="1600" b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QA1</a:t>
            </a: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 Franco Fuentes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ES" sz="1600" b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QA2</a:t>
            </a: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 Miguel Garate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ES" sz="1600" b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DBA</a:t>
            </a: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 Miguel Garate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6"/>
          <p:cNvPicPr preferRelativeResize="0"/>
          <p:nvPr/>
        </p:nvPicPr>
        <p:blipFill rotWithShape="1">
          <a:blip r:embed="rId3">
            <a:alphaModFix/>
          </a:blip>
          <a:srcRect t="1226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 extrusionOk="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-41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rincipales épicas</a:t>
            </a:r>
            <a:endParaRPr/>
          </a:p>
        </p:txBody>
      </p:sp>
      <p:sp>
        <p:nvSpPr>
          <p:cNvPr id="123" name="Google Shape;123;p7"/>
          <p:cNvSpPr/>
          <p:nvPr/>
        </p:nvSpPr>
        <p:spPr>
          <a:xfrm>
            <a:off x="640080" y="2586994"/>
            <a:ext cx="3474720" cy="18288"/>
          </a:xfrm>
          <a:custGeom>
            <a:avLst/>
            <a:gdLst/>
            <a:ahLst/>
            <a:cxnLst/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640080" y="2872899"/>
            <a:ext cx="4670097" cy="332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</a:rPr>
              <a:t>Gestion de </a:t>
            </a:r>
            <a:r>
              <a:rPr lang="en-US" sz="2000" b="1" err="1">
                <a:solidFill>
                  <a:schemeClr val="tx1"/>
                </a:solidFill>
              </a:rPr>
              <a:t>Reservas</a:t>
            </a:r>
            <a:r>
              <a:rPr lang="en-US" sz="2000" b="1">
                <a:solidFill>
                  <a:schemeClr val="tx1"/>
                </a:solidFill>
              </a:rPr>
              <a:t> </a:t>
            </a:r>
          </a:p>
          <a:p>
            <a:pPr marL="342900" marR="0" lvl="0" indent="-342900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 err="1">
                <a:solidFill>
                  <a:schemeClr val="tx1"/>
                </a:solidFill>
              </a:rPr>
              <a:t>Gestión</a:t>
            </a:r>
            <a:r>
              <a:rPr lang="en-US" sz="2000" b="1">
                <a:solidFill>
                  <a:schemeClr val="tx1"/>
                </a:solidFill>
              </a:rPr>
              <a:t> del </a:t>
            </a:r>
            <a:r>
              <a:rPr lang="en-US" sz="2000" b="1" err="1">
                <a:solidFill>
                  <a:schemeClr val="tx1"/>
                </a:solidFill>
              </a:rPr>
              <a:t>Negocio</a:t>
            </a:r>
            <a:r>
              <a:rPr lang="en-US" sz="2000" b="1">
                <a:solidFill>
                  <a:schemeClr val="tx1"/>
                </a:solidFill>
              </a:rPr>
              <a:t> </a:t>
            </a:r>
          </a:p>
          <a:p>
            <a:pPr marL="342900" marR="0" lvl="0" indent="-342900" rtl="0">
              <a:lnSpc>
                <a:spcPct val="140037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000" b="1">
                <a:solidFill>
                  <a:schemeClr val="tx1"/>
                </a:solidFill>
              </a:rPr>
              <a:t>Gestión de Usuarios y Roles</a:t>
            </a:r>
            <a:endParaRPr lang="es-ES" sz="2000" b="1" i="0" u="none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4500" lvl="0" indent="-342900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s-ES" sz="2000" b="1">
                <a:solidFill>
                  <a:schemeClr val="tx1"/>
                </a:solidFill>
              </a:rPr>
              <a:t>Integración de Pagos y Notificaciones</a:t>
            </a:r>
            <a:endParaRPr lang="es-ES" sz="20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25" name="Google Shape;125;p7"/>
          <p:cNvPicPr preferRelativeResize="0"/>
          <p:nvPr/>
        </p:nvPicPr>
        <p:blipFill rotWithShape="1">
          <a:blip r:embed="rId3">
            <a:alphaModFix/>
          </a:blip>
          <a:srcRect t="1226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 extrusionOk="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8"/>
          <p:cNvSpPr txBox="1">
            <a:spLocks noGrp="1"/>
          </p:cNvSpPr>
          <p:nvPr>
            <p:ph type="title"/>
          </p:nvPr>
        </p:nvSpPr>
        <p:spPr>
          <a:xfrm>
            <a:off x="640080" y="-875042"/>
            <a:ext cx="5156036" cy="195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Solución esperada</a:t>
            </a: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640080" y="1323953"/>
            <a:ext cx="3474720" cy="18288"/>
          </a:xfrm>
          <a:custGeom>
            <a:avLst/>
            <a:gdLst/>
            <a:ahLst/>
            <a:cxnLst/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8"/>
          <p:cNvPicPr preferRelativeResize="0"/>
          <p:nvPr/>
        </p:nvPicPr>
        <p:blipFill rotWithShape="1">
          <a:blip r:embed="rId3">
            <a:alphaModFix/>
          </a:blip>
          <a:srcRect t="12166" r="68285"/>
          <a:stretch/>
        </p:blipFill>
        <p:spPr>
          <a:xfrm>
            <a:off x="10008962" y="-10428"/>
            <a:ext cx="2181591" cy="6865830"/>
          </a:xfrm>
          <a:custGeom>
            <a:avLst/>
            <a:gdLst/>
            <a:ahLst/>
            <a:cxnLst/>
            <a:rect l="l" t="t" r="r" b="b"/>
            <a:pathLst>
              <a:path w="6878775" h="6858000" extrusionOk="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7947A83-3565-3856-A968-FF4A7DE47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793" y="1534732"/>
            <a:ext cx="6107598" cy="49583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9"/>
          <p:cNvSpPr txBox="1"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3600">
                <a:latin typeface="Arial"/>
                <a:ea typeface="Arial"/>
                <a:cs typeface="Arial"/>
                <a:sym typeface="Arial"/>
              </a:rPr>
              <a:t>Perfil de Actores Usuarios</a:t>
            </a: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640080" y="2586994"/>
            <a:ext cx="3474720" cy="18288"/>
          </a:xfrm>
          <a:custGeom>
            <a:avLst/>
            <a:gdLst/>
            <a:ahLst/>
            <a:cxnLst/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9"/>
          <p:cNvPicPr preferRelativeResize="0"/>
          <p:nvPr/>
        </p:nvPicPr>
        <p:blipFill rotWithShape="1">
          <a:blip r:embed="rId3">
            <a:alphaModFix/>
          </a:blip>
          <a:srcRect t="1226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 extrusionOk="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D8308D1-D5E3-291C-944B-3B55F9540F93}"/>
              </a:ext>
            </a:extLst>
          </p:cNvPr>
          <p:cNvSpPr txBox="1"/>
          <p:nvPr/>
        </p:nvSpPr>
        <p:spPr>
          <a:xfrm>
            <a:off x="486468" y="2916251"/>
            <a:ext cx="4116269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/>
              <a:t>Cliente</a:t>
            </a:r>
            <a:r>
              <a:rPr lang="es-ES"/>
              <a:t>: Persona que utiliza la plataforma para realizar reservas en un negocio.</a:t>
            </a:r>
          </a:p>
          <a:p>
            <a:endParaRPr lang="es-ES"/>
          </a:p>
          <a:p>
            <a:r>
              <a:rPr lang="es-ES" b="1"/>
              <a:t>Objetivos</a:t>
            </a:r>
            <a:r>
              <a:rPr lang="es-ES"/>
              <a:t>:</a:t>
            </a:r>
          </a:p>
          <a:p>
            <a:pPr marL="285750" indent="-285750">
              <a:buChar char="•"/>
            </a:pPr>
            <a:r>
              <a:rPr lang="es-ES"/>
              <a:t>Realizar reservas en línea.</a:t>
            </a:r>
          </a:p>
          <a:p>
            <a:pPr marL="285750" indent="-285750">
              <a:buChar char="•"/>
            </a:pPr>
            <a:r>
              <a:rPr lang="es-ES"/>
              <a:t>Seleccionar servicios y/o profesionales.</a:t>
            </a:r>
          </a:p>
          <a:p>
            <a:pPr marL="285750" indent="-285750">
              <a:buChar char="•"/>
            </a:pPr>
            <a:r>
              <a:rPr lang="es-ES"/>
              <a:t>Pagar en línea o en local.</a:t>
            </a:r>
          </a:p>
          <a:p>
            <a:pPr marL="285750" indent="-285750">
              <a:buChar char="•"/>
            </a:pPr>
            <a:endParaRPr lang="es-ES"/>
          </a:p>
          <a:p>
            <a:pPr marL="285750" indent="-285750">
              <a:buChar char="•"/>
            </a:pPr>
            <a:endParaRPr lang="es-ES"/>
          </a:p>
          <a:p>
            <a:r>
              <a:rPr lang="es-ES" b="1"/>
              <a:t>Interacciones</a:t>
            </a:r>
            <a:r>
              <a:rPr lang="es-ES"/>
              <a:t>:</a:t>
            </a:r>
          </a:p>
          <a:p>
            <a:pPr marL="285750" indent="-285750">
              <a:buChar char="•"/>
            </a:pPr>
            <a:r>
              <a:rPr lang="es-ES"/>
              <a:t>Crear cuenta y autenticarse.</a:t>
            </a:r>
          </a:p>
          <a:p>
            <a:pPr marL="285750" indent="-285750">
              <a:buChar char="•"/>
            </a:pPr>
            <a:r>
              <a:rPr lang="es-ES"/>
              <a:t>Reservar, cancelar o modificar cita.</a:t>
            </a:r>
          </a:p>
          <a:p>
            <a:pPr marL="285750" indent="-285750">
              <a:buChar char="•"/>
            </a:pPr>
            <a:r>
              <a:rPr lang="es-ES"/>
              <a:t>Recibir notificaciones.</a:t>
            </a:r>
          </a:p>
          <a:p>
            <a:pPr marL="285750" indent="-285750">
              <a:buChar char="•"/>
            </a:pPr>
            <a:endParaRPr lang="es-ES"/>
          </a:p>
          <a:p>
            <a:r>
              <a:rPr lang="es-ES" b="1"/>
              <a:t>Necesidades</a:t>
            </a:r>
            <a:r>
              <a:rPr lang="es-ES"/>
              <a:t>: Interfaz intuitiva, confirmaciones rápidas, notificaciones claras.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9"/>
          <p:cNvSpPr txBox="1"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3600">
                <a:latin typeface="Arial"/>
                <a:ea typeface="Arial"/>
                <a:cs typeface="Arial"/>
                <a:sym typeface="Arial"/>
              </a:rPr>
              <a:t>Perfil de Actores Usuarios</a:t>
            </a: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640080" y="2586994"/>
            <a:ext cx="3474720" cy="18288"/>
          </a:xfrm>
          <a:custGeom>
            <a:avLst/>
            <a:gdLst/>
            <a:ahLst/>
            <a:cxnLst/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9"/>
          <p:cNvPicPr preferRelativeResize="0"/>
          <p:nvPr/>
        </p:nvPicPr>
        <p:blipFill rotWithShape="1">
          <a:blip r:embed="rId3">
            <a:alphaModFix/>
          </a:blip>
          <a:srcRect t="1226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 extrusionOk="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D8308D1-D5E3-291C-944B-3B55F9540F93}"/>
              </a:ext>
            </a:extLst>
          </p:cNvPr>
          <p:cNvSpPr txBox="1"/>
          <p:nvPr/>
        </p:nvSpPr>
        <p:spPr>
          <a:xfrm>
            <a:off x="486468" y="2916251"/>
            <a:ext cx="4116269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/>
              <a:t>Dueño / Administrador:</a:t>
            </a:r>
            <a:r>
              <a:rPr lang="es-ES"/>
              <a:t> Persona propietaria que gestiona el negocio, empleados y servicios desde la plataforma.</a:t>
            </a:r>
          </a:p>
          <a:p>
            <a:endParaRPr lang="es-ES"/>
          </a:p>
          <a:p>
            <a:r>
              <a:rPr lang="es-ES" b="1"/>
              <a:t>Objetivos</a:t>
            </a:r>
            <a:r>
              <a:rPr lang="es-ES"/>
              <a:t>: Configurar el negocio, gestionar empleados, ajustar servicios y horarios, ver reportes y estadísticas.</a:t>
            </a:r>
          </a:p>
          <a:p>
            <a:pPr marL="285750" indent="-285750">
              <a:buChar char="•"/>
            </a:pPr>
            <a:endParaRPr lang="es-ES"/>
          </a:p>
          <a:p>
            <a:r>
              <a:rPr lang="es-ES" b="1"/>
              <a:t>Interacciones</a:t>
            </a:r>
            <a:r>
              <a:rPr lang="es-ES"/>
              <a:t>: Crear/modificar negocio, gestionar empleados, definir servicios, gestionar reservas, visualizar reportes.</a:t>
            </a:r>
          </a:p>
          <a:p>
            <a:pPr marL="285750" indent="-285750">
              <a:buChar char="•"/>
            </a:pPr>
            <a:endParaRPr lang="es-ES"/>
          </a:p>
          <a:p>
            <a:r>
              <a:rPr lang="es-ES" b="1"/>
              <a:t>Necesidades</a:t>
            </a:r>
            <a:r>
              <a:rPr lang="es-ES"/>
              <a:t>: Panel intuitivo, acceso a reportes, flexibilidad para ajustes en tiempo real, notificaciones importantes.</a:t>
            </a:r>
          </a:p>
        </p:txBody>
      </p:sp>
    </p:spTree>
    <p:extLst>
      <p:ext uri="{BB962C8B-B14F-4D97-AF65-F5344CB8AC3E}">
        <p14:creationId xmlns:p14="http://schemas.microsoft.com/office/powerpoint/2010/main" val="1025673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9"/>
          <p:cNvSpPr txBox="1"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3600">
                <a:latin typeface="Arial"/>
                <a:ea typeface="Arial"/>
                <a:cs typeface="Arial"/>
                <a:sym typeface="Arial"/>
              </a:rPr>
              <a:t>Perfil de Actores Usuarios</a:t>
            </a: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640080" y="2586994"/>
            <a:ext cx="3474720" cy="18288"/>
          </a:xfrm>
          <a:custGeom>
            <a:avLst/>
            <a:gdLst/>
            <a:ahLst/>
            <a:cxnLst/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9"/>
          <p:cNvPicPr preferRelativeResize="0"/>
          <p:nvPr/>
        </p:nvPicPr>
        <p:blipFill rotWithShape="1">
          <a:blip r:embed="rId3">
            <a:alphaModFix/>
          </a:blip>
          <a:srcRect t="1226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 extrusionOk="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D8308D1-D5E3-291C-944B-3B55F9540F93}"/>
              </a:ext>
            </a:extLst>
          </p:cNvPr>
          <p:cNvSpPr txBox="1"/>
          <p:nvPr/>
        </p:nvSpPr>
        <p:spPr>
          <a:xfrm>
            <a:off x="486468" y="2916251"/>
            <a:ext cx="4116269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/>
              <a:t>Profesional / Empleado:</a:t>
            </a:r>
            <a:r>
              <a:rPr lang="es-ES"/>
              <a:t> Trabajador que ofrece servicios y gestiona su agenda de reservas.</a:t>
            </a:r>
          </a:p>
          <a:p>
            <a:endParaRPr lang="es-ES"/>
          </a:p>
          <a:p>
            <a:r>
              <a:rPr lang="es-ES" b="1"/>
              <a:t>Objetivos</a:t>
            </a:r>
            <a:r>
              <a:rPr lang="es-ES"/>
              <a:t>: Ver agenda, ajustar disponibilidad, ver historial de clientes, gestionar citas.</a:t>
            </a:r>
          </a:p>
          <a:p>
            <a:pPr marL="285750" indent="-285750">
              <a:buChar char="•"/>
            </a:pPr>
            <a:endParaRPr lang="es-ES"/>
          </a:p>
          <a:p>
            <a:r>
              <a:rPr lang="es-ES" b="1"/>
              <a:t>Interacciones</a:t>
            </a:r>
            <a:r>
              <a:rPr lang="es-ES"/>
              <a:t>: Ver reservas, ajustar horarios, consultar información del cliente, recibir notificaciones, actualizar estado de las citas.</a:t>
            </a:r>
          </a:p>
          <a:p>
            <a:pPr marL="285750" indent="-285750">
              <a:buChar char="•"/>
            </a:pPr>
            <a:endParaRPr lang="es-ES"/>
          </a:p>
          <a:p>
            <a:r>
              <a:rPr lang="es-ES" b="1"/>
              <a:t>Necesidades</a:t>
            </a:r>
            <a:r>
              <a:rPr lang="es-ES"/>
              <a:t>: Acceso rápido a la agenda, información clara del cliente, facilidad para ajustar horarios, notificaciones de cambios.</a:t>
            </a:r>
          </a:p>
        </p:txBody>
      </p:sp>
    </p:spTree>
    <p:extLst>
      <p:ext uri="{BB962C8B-B14F-4D97-AF65-F5344CB8AC3E}">
        <p14:creationId xmlns:p14="http://schemas.microsoft.com/office/powerpoint/2010/main" val="1489897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0c6dcdfd3_0_0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300c6dcdfd3_0_0"/>
          <p:cNvSpPr txBox="1">
            <a:spLocks noGrp="1"/>
          </p:cNvSpPr>
          <p:nvPr>
            <p:ph type="title"/>
          </p:nvPr>
        </p:nvSpPr>
        <p:spPr>
          <a:xfrm>
            <a:off x="640080" y="294054"/>
            <a:ext cx="4368600" cy="1215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>
              <a:buSzPct val="40909"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Principales HDU por épicas</a:t>
            </a:r>
            <a:endParaRPr/>
          </a:p>
        </p:txBody>
      </p:sp>
      <p:sp>
        <p:nvSpPr>
          <p:cNvPr id="150" name="Google Shape;150;g300c6dcdfd3_0_0"/>
          <p:cNvSpPr/>
          <p:nvPr/>
        </p:nvSpPr>
        <p:spPr>
          <a:xfrm>
            <a:off x="640080" y="1511843"/>
            <a:ext cx="3474720" cy="18288"/>
          </a:xfrm>
          <a:custGeom>
            <a:avLst/>
            <a:gdLst/>
            <a:ahLst/>
            <a:cxnLst/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300c6dcdfd3_0_0"/>
          <p:cNvSpPr txBox="1"/>
          <p:nvPr/>
        </p:nvSpPr>
        <p:spPr>
          <a:xfrm>
            <a:off x="640070" y="1730466"/>
            <a:ext cx="4474159" cy="4740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>
              <a:lnSpc>
                <a:spcPct val="90000"/>
              </a:lnSpc>
              <a:buSzPts val="2000"/>
            </a:pPr>
            <a:r>
              <a:rPr lang="es-419" sz="1800" b="1">
                <a:solidFill>
                  <a:schemeClr val="dk1"/>
                </a:solidFill>
              </a:rPr>
              <a:t>Épica 1: Gestión de Reservas</a:t>
            </a:r>
          </a:p>
          <a:p>
            <a:pPr marL="457200" indent="-457200">
              <a:lnSpc>
                <a:spcPct val="90000"/>
              </a:lnSpc>
              <a:buSzPts val="2000"/>
              <a:buFont typeface="Arial"/>
              <a:buChar char="•"/>
            </a:pPr>
            <a:r>
              <a:rPr lang="es-419" sz="1800">
                <a:solidFill>
                  <a:schemeClr val="dk1"/>
                </a:solidFill>
              </a:rPr>
              <a:t>Como cliente, quiero poder seleccionar un negocio, servicio, profesional y horario para hacer una reserva fácilmente.</a:t>
            </a:r>
          </a:p>
          <a:p>
            <a:pPr marL="457200" marR="0" lvl="0" indent="-457200" algn="l">
              <a:lnSpc>
                <a:spcPct val="90000"/>
              </a:lnSpc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endParaRPr lang="es-419" sz="1800">
              <a:solidFill>
                <a:schemeClr val="dk1"/>
              </a:solidFill>
            </a:endParaRPr>
          </a:p>
          <a:p>
            <a:pPr>
              <a:lnSpc>
                <a:spcPct val="90000"/>
              </a:lnSpc>
            </a:pPr>
            <a:r>
              <a:rPr lang="es-419" sz="1800" b="1">
                <a:solidFill>
                  <a:schemeClr val="dk1"/>
                </a:solidFill>
              </a:rPr>
              <a:t>Épica 2: Gestión del Negocio</a:t>
            </a:r>
            <a:endParaRPr lang="es-419" b="1">
              <a:solidFill>
                <a:schemeClr val="dk1"/>
              </a:solidFill>
            </a:endParaRPr>
          </a:p>
          <a:p>
            <a:pPr marL="285750" indent="-285750">
              <a:lnSpc>
                <a:spcPct val="90000"/>
              </a:lnSpc>
              <a:buChar char="•"/>
            </a:pPr>
            <a:r>
              <a:rPr lang="es-419" sz="1800">
                <a:solidFill>
                  <a:schemeClr val="dk1"/>
                </a:solidFill>
              </a:rPr>
              <a:t>Como dueño, quiero poder crear y configurar mi negocio, ingresando empleados, servicios y horarios, para que los clientes puedan reservar.</a:t>
            </a:r>
          </a:p>
          <a:p>
            <a:pPr marL="285750" indent="-285750">
              <a:lnSpc>
                <a:spcPct val="90000"/>
              </a:lnSpc>
              <a:buChar char="•"/>
            </a:pPr>
            <a:endParaRPr lang="es-419" sz="1800" b="1">
              <a:solidFill>
                <a:schemeClr val="dk1"/>
              </a:solidFill>
            </a:endParaRPr>
          </a:p>
          <a:p>
            <a:pPr>
              <a:lnSpc>
                <a:spcPct val="90000"/>
              </a:lnSpc>
            </a:pPr>
            <a:r>
              <a:rPr lang="es-419" sz="1800" b="1">
                <a:solidFill>
                  <a:schemeClr val="dk1"/>
                </a:solidFill>
              </a:rPr>
              <a:t>Épica 3: Gestión de Usuarios y Roles</a:t>
            </a:r>
            <a:endParaRPr lang="es-419" b="1">
              <a:solidFill>
                <a:schemeClr val="dk1"/>
              </a:solidFill>
            </a:endParaRPr>
          </a:p>
          <a:p>
            <a:pPr marL="285750" indent="-285750">
              <a:lnSpc>
                <a:spcPct val="90000"/>
              </a:lnSpc>
              <a:buChar char="•"/>
            </a:pPr>
            <a:r>
              <a:rPr lang="es-419" sz="1800">
                <a:solidFill>
                  <a:schemeClr val="dk1"/>
                </a:solidFill>
              </a:rPr>
              <a:t>Como dueño, quiero poder crear y gestionar los perfiles de los empleados, asignándoles roles y permisos específicos, para que cada uno tenga acceso solo a lo que necesita.</a:t>
            </a:r>
          </a:p>
          <a:p>
            <a:pPr marL="285750" indent="-285750">
              <a:lnSpc>
                <a:spcPct val="90000"/>
              </a:lnSpc>
              <a:buChar char="•"/>
            </a:pPr>
            <a:endParaRPr lang="es-419" sz="1800">
              <a:solidFill>
                <a:schemeClr val="dk1"/>
              </a:solidFill>
            </a:endParaRPr>
          </a:p>
          <a:p>
            <a:pPr>
              <a:lnSpc>
                <a:spcPct val="90000"/>
              </a:lnSpc>
            </a:pPr>
            <a:r>
              <a:rPr lang="es-419" sz="1800" b="1">
                <a:solidFill>
                  <a:schemeClr val="dk1"/>
                </a:solidFill>
              </a:rPr>
              <a:t>Épica 4: Integración de Pagos y Notificaciones</a:t>
            </a:r>
            <a:endParaRPr lang="es-419" b="1">
              <a:solidFill>
                <a:schemeClr val="dk1"/>
              </a:solidFill>
            </a:endParaRPr>
          </a:p>
          <a:p>
            <a:pPr marL="285750" indent="-285750">
              <a:lnSpc>
                <a:spcPct val="90000"/>
              </a:lnSpc>
              <a:buChar char="•"/>
            </a:pPr>
            <a:r>
              <a:rPr lang="es-419" sz="1800">
                <a:solidFill>
                  <a:schemeClr val="dk1"/>
                </a:solidFill>
              </a:rPr>
              <a:t>Como cliente, quiero poder pagar mi reserva en línea para garantizar la confirmación del servicio.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SzPts val="2000"/>
              <a:buChar char="•"/>
            </a:pPr>
            <a:endParaRPr lang="es-419" sz="2000">
              <a:solidFill>
                <a:schemeClr val="dk1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SzPts val="2000"/>
            </a:pPr>
            <a:endParaRPr lang="es-ES" sz="2000">
              <a:solidFill>
                <a:schemeClr val="dk1"/>
              </a:solidFill>
            </a:endParaRPr>
          </a:p>
        </p:txBody>
      </p:sp>
      <p:pic>
        <p:nvPicPr>
          <p:cNvPr id="152" name="Google Shape;152;g300c6dcdfd3_0_0"/>
          <p:cNvPicPr preferRelativeResize="0"/>
          <p:nvPr/>
        </p:nvPicPr>
        <p:blipFill rotWithShape="1">
          <a:blip r:embed="rId3">
            <a:alphaModFix/>
          </a:blip>
          <a:srcRect t="12265"/>
          <a:stretch/>
        </p:blipFill>
        <p:spPr>
          <a:xfrm>
            <a:off x="5311702" y="10"/>
            <a:ext cx="6878775" cy="6858000"/>
          </a:xfrm>
          <a:custGeom>
            <a:avLst/>
            <a:gdLst/>
            <a:ahLst/>
            <a:cxnLst/>
            <a:rect l="l" t="t" r="r" b="b"/>
            <a:pathLst>
              <a:path w="6878775" h="6858000" extrusionOk="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maril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17</Slides>
  <Notes>17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Presentación de PowerPoint</vt:lpstr>
      <vt:lpstr>Objetivos</vt:lpstr>
      <vt:lpstr>Actores del proyecto</vt:lpstr>
      <vt:lpstr>Principales épicas</vt:lpstr>
      <vt:lpstr>Solución esperada</vt:lpstr>
      <vt:lpstr>Perfil de Actores Usuarios</vt:lpstr>
      <vt:lpstr>Perfil de Actores Usuarios</vt:lpstr>
      <vt:lpstr>Perfil de Actores Usuarios</vt:lpstr>
      <vt:lpstr>Principales HDU por épicas</vt:lpstr>
      <vt:lpstr>Componentes y artefactos del sistema</vt:lpstr>
      <vt:lpstr>Product Backlog Priorizado</vt:lpstr>
      <vt:lpstr>Alcances del Proyecto</vt:lpstr>
      <vt:lpstr>Tecnologías de Desarrollo e Implementación</vt:lpstr>
      <vt:lpstr>Propuesta de diseño inicial (DCU)</vt:lpstr>
      <vt:lpstr>Propuesta de diseño inicial (DA)</vt:lpstr>
      <vt:lpstr>Propuesta de diseño inicial  (Modelo de Datos Inicial)</vt:lpstr>
      <vt:lpstr>Propuesta de diseño inicial  (Modelo de Datos Inicial)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Christian Lazcano</dc:creator>
  <cp:revision>8</cp:revision>
  <dcterms:created xsi:type="dcterms:W3CDTF">2023-03-15T01:31:11Z</dcterms:created>
  <dcterms:modified xsi:type="dcterms:W3CDTF">2024-09-23T18:44:15Z</dcterms:modified>
</cp:coreProperties>
</file>